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5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2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6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C0D2-09E5-477C-8038-E742CB5C51AB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C0F1-FDCD-494A-99DD-013F0E2D0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6616" y="419878"/>
            <a:ext cx="1708160" cy="624217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b="1" spc="100" dirty="0" smtClean="0"/>
              <a:t>傷寒不大便六七日</a:t>
            </a:r>
            <a:r>
              <a:rPr lang="ko-KR" altLang="en-US" b="1" spc="100" dirty="0" smtClean="0">
                <a:solidFill>
                  <a:schemeClr val="accent2">
                    <a:lumMod val="50000"/>
                  </a:schemeClr>
                </a:solidFill>
              </a:rPr>
              <a:t>頭痛有熱</a:t>
            </a:r>
            <a:r>
              <a:rPr lang="ko-KR" altLang="en-US" b="1" spc="100" dirty="0" smtClean="0"/>
              <a:t>者與承氣湯其小便淸者知不在裏仍在表也</a:t>
            </a:r>
            <a:r>
              <a:rPr lang="ko-KR" altLang="en-US" b="1" spc="100" dirty="0" smtClean="0">
                <a:solidFill>
                  <a:schemeClr val="accent5"/>
                </a:solidFill>
              </a:rPr>
              <a:t>當須發汗</a:t>
            </a:r>
            <a:r>
              <a:rPr lang="ko-KR" altLang="en-US" b="1" spc="100" dirty="0" smtClean="0"/>
              <a:t>宜桂枝湯</a:t>
            </a:r>
            <a:endParaRPr lang="ko-KR" altLang="en-US" b="1" spc="100" dirty="0"/>
          </a:p>
        </p:txBody>
      </p:sp>
      <p:sp>
        <p:nvSpPr>
          <p:cNvPr id="6" name="직사각형 5"/>
          <p:cNvSpPr/>
          <p:nvPr/>
        </p:nvSpPr>
        <p:spPr>
          <a:xfrm>
            <a:off x="5257343" y="2284986"/>
            <a:ext cx="461665" cy="156389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若頭痛者必衄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8175" y="50546"/>
            <a:ext cx="75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056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 rot="10800000">
            <a:off x="5146050" y="2875740"/>
            <a:ext cx="181510" cy="1911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69113" y="419878"/>
            <a:ext cx="1015663" cy="624217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100" dirty="0" smtClean="0"/>
              <a:t>發汗後身疼痛脈沈遲者桂枝加芍藥生薑各一兩人蔘三兩新加湯主之</a:t>
            </a:r>
            <a:endParaRPr lang="ko-KR" altLang="en-US" b="1" spc="100" dirty="0"/>
          </a:p>
        </p:txBody>
      </p:sp>
      <p:sp>
        <p:nvSpPr>
          <p:cNvPr id="7" name="TextBox 6"/>
          <p:cNvSpPr txBox="1"/>
          <p:nvPr/>
        </p:nvSpPr>
        <p:spPr>
          <a:xfrm>
            <a:off x="5605324" y="50545"/>
            <a:ext cx="75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726239" y="419878"/>
            <a:ext cx="738664" cy="624217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spc="100" dirty="0" smtClean="0"/>
              <a:t>發汗後汗出而喘無大熱者可與麻黃杏仁甘草石膏湯</a:t>
            </a:r>
            <a:endParaRPr lang="ko-KR" altLang="en-US" b="1" spc="100" dirty="0"/>
          </a:p>
        </p:txBody>
      </p:sp>
      <p:sp>
        <p:nvSpPr>
          <p:cNvPr id="3" name="직사각형 2"/>
          <p:cNvSpPr/>
          <p:nvPr/>
        </p:nvSpPr>
        <p:spPr>
          <a:xfrm>
            <a:off x="4086895" y="681643"/>
            <a:ext cx="461665" cy="180915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不可更行桂枝湯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8752" y="50545"/>
            <a:ext cx="75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063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601283" y="1113903"/>
            <a:ext cx="180000" cy="180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63198" y="419877"/>
            <a:ext cx="1015663" cy="624218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100" dirty="0" smtClean="0"/>
              <a:t>發汗過多其人叉手自冒心心下悸欲得按者桂枝甘草湯主之</a:t>
            </a:r>
            <a:endParaRPr lang="ko-KR" altLang="en-US" b="1" spc="100" dirty="0"/>
          </a:p>
        </p:txBody>
      </p:sp>
      <p:sp>
        <p:nvSpPr>
          <p:cNvPr id="10" name="TextBox 9"/>
          <p:cNvSpPr txBox="1"/>
          <p:nvPr/>
        </p:nvSpPr>
        <p:spPr>
          <a:xfrm>
            <a:off x="3502979" y="71411"/>
            <a:ext cx="6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65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2019-08-20T08:03:49Z</dcterms:created>
  <dcterms:modified xsi:type="dcterms:W3CDTF">2019-08-20T08:40:30Z</dcterms:modified>
</cp:coreProperties>
</file>