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100"/>
    <a:srgbClr val="FFC000"/>
    <a:srgbClr val="B2B2B2"/>
    <a:srgbClr val="006DD5"/>
    <a:srgbClr val="E1E1E1"/>
    <a:srgbClr val="F0F0F0"/>
    <a:srgbClr val="4495D4"/>
    <a:srgbClr val="7A4D2D"/>
    <a:srgbClr val="E3D4F8"/>
    <a:srgbClr val="D5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/>
    <p:restoredTop sz="94704"/>
  </p:normalViewPr>
  <p:slideViewPr>
    <p:cSldViewPr snapToGrid="0" snapToObjects="1">
      <p:cViewPr varScale="1">
        <p:scale>
          <a:sx n="105" d="100"/>
          <a:sy n="105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983E0-9BD4-074F-86FA-208DA81712E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EB03820-991B-D64F-AA51-044D880D1B25}">
      <dgm:prSet phldrT="[텍스트]" custT="1"/>
      <dgm:spPr>
        <a:solidFill>
          <a:schemeClr val="lt1">
            <a:hueOff val="0"/>
            <a:satOff val="0"/>
            <a:lumOff val="0"/>
          </a:schemeClr>
        </a:solidFill>
        <a:ln w="57150">
          <a:solidFill>
            <a:srgbClr val="D5B2E2"/>
          </a:solidFill>
        </a:ln>
        <a:effectLst>
          <a:glow>
            <a:srgbClr val="F9E086"/>
          </a:glow>
        </a:effectLst>
      </dgm:spPr>
      <dgm:t>
        <a:bodyPr/>
        <a:lstStyle/>
        <a:p>
          <a:pPr latinLnBrk="1"/>
          <a:r>
            <a:rPr lang="ko-KR" altLang="en-US" sz="28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rPr>
            <a:t>문제 배경</a:t>
          </a:r>
        </a:p>
      </dgm:t>
    </dgm:pt>
    <dgm:pt modelId="{0F507AF0-707C-4543-AA36-9CF0F9351531}" type="parTrans" cxnId="{1C497A5F-3AF7-0E45-AC16-1F6D750450C5}">
      <dgm:prSet/>
      <dgm:spPr/>
      <dgm:t>
        <a:bodyPr/>
        <a:lstStyle/>
        <a:p>
          <a:pPr latinLnBrk="1"/>
          <a:endParaRPr lang="ko-KR" altLang="en-US"/>
        </a:p>
      </dgm:t>
    </dgm:pt>
    <dgm:pt modelId="{AAF7571B-4CBD-2D4D-BABA-CC84A487D3B4}" type="sibTrans" cxnId="{1C497A5F-3AF7-0E45-AC16-1F6D750450C5}">
      <dgm:prSet/>
      <dgm:spPr>
        <a:solidFill>
          <a:srgbClr val="D5B2E2"/>
        </a:solidFill>
        <a:ln w="38100">
          <a:solidFill>
            <a:srgbClr val="D5B2E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3664FC0-13A4-074D-BBEF-77B71F235E4B}">
      <dgm:prSet phldrT="[텍스트]" custT="1"/>
      <dgm:spPr>
        <a:solidFill>
          <a:schemeClr val="bg1"/>
        </a:solidFill>
        <a:ln w="57150">
          <a:solidFill>
            <a:srgbClr val="D5B2E2"/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rPr>
            <a:t>문제 정의</a:t>
          </a:r>
        </a:p>
      </dgm:t>
    </dgm:pt>
    <dgm:pt modelId="{861B8DDE-A8A4-2049-BB14-A9A8AF0C325F}" type="parTrans" cxnId="{692DA79D-80F4-FE44-BBB2-4C4C890C1F97}">
      <dgm:prSet/>
      <dgm:spPr/>
      <dgm:t>
        <a:bodyPr/>
        <a:lstStyle/>
        <a:p>
          <a:pPr latinLnBrk="1"/>
          <a:endParaRPr lang="ko-KR" altLang="en-US"/>
        </a:p>
      </dgm:t>
    </dgm:pt>
    <dgm:pt modelId="{A9BFDCD9-B3A6-604E-BCC1-B97CCCE28321}" type="sibTrans" cxnId="{692DA79D-80F4-FE44-BBB2-4C4C890C1F97}">
      <dgm:prSet/>
      <dgm:spPr/>
      <dgm:t>
        <a:bodyPr/>
        <a:lstStyle/>
        <a:p>
          <a:pPr latinLnBrk="1"/>
          <a:endParaRPr lang="ko-KR" altLang="en-US"/>
        </a:p>
      </dgm:t>
    </dgm:pt>
    <dgm:pt modelId="{85CD5C64-9FD3-F148-B282-96EE498C9AF9}">
      <dgm:prSet phldrT="[텍스트]" custT="1"/>
      <dgm:spPr>
        <a:solidFill>
          <a:schemeClr val="bg1"/>
        </a:solidFill>
        <a:ln w="57150">
          <a:solidFill>
            <a:srgbClr val="D5B2E2"/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rPr>
            <a:t>기존 연구 비교</a:t>
          </a:r>
        </a:p>
      </dgm:t>
    </dgm:pt>
    <dgm:pt modelId="{52038319-C15A-EA40-961F-68ADA0909156}" type="parTrans" cxnId="{E41F0893-14AE-664D-87EE-5F88B4D82B3E}">
      <dgm:prSet/>
      <dgm:spPr/>
      <dgm:t>
        <a:bodyPr/>
        <a:lstStyle/>
        <a:p>
          <a:pPr latinLnBrk="1"/>
          <a:endParaRPr lang="ko-KR" altLang="en-US"/>
        </a:p>
      </dgm:t>
    </dgm:pt>
    <dgm:pt modelId="{085C18FE-DDB6-8944-9B84-5CF7F00CDBC2}" type="sibTrans" cxnId="{E41F0893-14AE-664D-87EE-5F88B4D82B3E}">
      <dgm:prSet/>
      <dgm:spPr/>
      <dgm:t>
        <a:bodyPr/>
        <a:lstStyle/>
        <a:p>
          <a:pPr latinLnBrk="1"/>
          <a:endParaRPr lang="ko-KR" altLang="en-US"/>
        </a:p>
      </dgm:t>
    </dgm:pt>
    <dgm:pt modelId="{1F12D445-E6CE-5549-A826-AA5286E03C70}">
      <dgm:prSet custT="1"/>
      <dgm:spPr>
        <a:solidFill>
          <a:schemeClr val="bg1"/>
        </a:solidFill>
        <a:ln w="57150">
          <a:solidFill>
            <a:srgbClr val="D5B2E2"/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rPr>
            <a:t>진행 상황</a:t>
          </a:r>
        </a:p>
      </dgm:t>
    </dgm:pt>
    <dgm:pt modelId="{0355AF29-B93C-5740-8F37-9DD7FF63E83C}" type="parTrans" cxnId="{4CA590C5-16AA-9649-8061-79432EF14B4B}">
      <dgm:prSet/>
      <dgm:spPr/>
      <dgm:t>
        <a:bodyPr/>
        <a:lstStyle/>
        <a:p>
          <a:pPr latinLnBrk="1"/>
          <a:endParaRPr lang="ko-KR" altLang="en-US"/>
        </a:p>
      </dgm:t>
    </dgm:pt>
    <dgm:pt modelId="{BE6BFA29-001E-4044-9FBE-7127947759A8}" type="sibTrans" cxnId="{4CA590C5-16AA-9649-8061-79432EF14B4B}">
      <dgm:prSet/>
      <dgm:spPr/>
      <dgm:t>
        <a:bodyPr/>
        <a:lstStyle/>
        <a:p>
          <a:pPr latinLnBrk="1"/>
          <a:endParaRPr lang="ko-KR" altLang="en-US"/>
        </a:p>
      </dgm:t>
    </dgm:pt>
    <dgm:pt modelId="{828E6194-BBCC-D044-AEEC-2F5B9ABA86A7}">
      <dgm:prSet custT="1"/>
      <dgm:spPr>
        <a:solidFill>
          <a:schemeClr val="bg1"/>
        </a:solidFill>
        <a:ln w="57150">
          <a:solidFill>
            <a:srgbClr val="D5B2E2"/>
          </a:solidFill>
        </a:ln>
      </dgm:spPr>
      <dgm:t>
        <a:bodyPr/>
        <a:lstStyle/>
        <a:p>
          <a:pPr latinLnBrk="1"/>
          <a:r>
            <a:rPr lang="ko-KR" altLang="en-US" sz="28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rPr>
            <a:t>진행 계획</a:t>
          </a:r>
        </a:p>
      </dgm:t>
    </dgm:pt>
    <dgm:pt modelId="{AFD94EF2-CC74-6E4F-BC86-5407F102BCBE}" type="parTrans" cxnId="{8B4C899B-FC47-E342-9307-B0E7C6CEDDE6}">
      <dgm:prSet/>
      <dgm:spPr/>
      <dgm:t>
        <a:bodyPr/>
        <a:lstStyle/>
        <a:p>
          <a:pPr latinLnBrk="1"/>
          <a:endParaRPr lang="ko-KR" altLang="en-US"/>
        </a:p>
      </dgm:t>
    </dgm:pt>
    <dgm:pt modelId="{0FBE42FB-6B2D-BF46-850D-1C40EBBBE47B}" type="sibTrans" cxnId="{8B4C899B-FC47-E342-9307-B0E7C6CEDDE6}">
      <dgm:prSet/>
      <dgm:spPr/>
      <dgm:t>
        <a:bodyPr/>
        <a:lstStyle/>
        <a:p>
          <a:pPr latinLnBrk="1"/>
          <a:endParaRPr lang="ko-KR" altLang="en-US"/>
        </a:p>
      </dgm:t>
    </dgm:pt>
    <dgm:pt modelId="{E44BC358-2F5A-094B-89EC-EBF3154224A8}" type="pres">
      <dgm:prSet presAssocID="{39F983E0-9BD4-074F-86FA-208DA81712ED}" presName="Name0" presStyleCnt="0">
        <dgm:presLayoutVars>
          <dgm:chMax val="7"/>
          <dgm:chPref val="7"/>
          <dgm:dir/>
        </dgm:presLayoutVars>
      </dgm:prSet>
      <dgm:spPr/>
    </dgm:pt>
    <dgm:pt modelId="{8CA9FD40-1C23-044D-A09A-561F101A7C11}" type="pres">
      <dgm:prSet presAssocID="{39F983E0-9BD4-074F-86FA-208DA81712ED}" presName="Name1" presStyleCnt="0"/>
      <dgm:spPr/>
    </dgm:pt>
    <dgm:pt modelId="{7DDA30AA-9F77-984B-BDC5-DEA91516F70E}" type="pres">
      <dgm:prSet presAssocID="{39F983E0-9BD4-074F-86FA-208DA81712ED}" presName="cycle" presStyleCnt="0"/>
      <dgm:spPr/>
    </dgm:pt>
    <dgm:pt modelId="{F0A99477-7F2F-BB43-AEB2-0273D4D52D34}" type="pres">
      <dgm:prSet presAssocID="{39F983E0-9BD4-074F-86FA-208DA81712ED}" presName="srcNode" presStyleLbl="node1" presStyleIdx="0" presStyleCnt="5"/>
      <dgm:spPr/>
    </dgm:pt>
    <dgm:pt modelId="{E8ABCC2A-01CB-6842-974D-0721B63AB22D}" type="pres">
      <dgm:prSet presAssocID="{39F983E0-9BD4-074F-86FA-208DA81712ED}" presName="conn" presStyleLbl="parChTrans1D2" presStyleIdx="0" presStyleCnt="1"/>
      <dgm:spPr/>
    </dgm:pt>
    <dgm:pt modelId="{D5EA0DA8-CD7F-0144-8A3D-D8A7AC3C416B}" type="pres">
      <dgm:prSet presAssocID="{39F983E0-9BD4-074F-86FA-208DA81712ED}" presName="extraNode" presStyleLbl="node1" presStyleIdx="0" presStyleCnt="5"/>
      <dgm:spPr/>
    </dgm:pt>
    <dgm:pt modelId="{B37C26C7-BD22-E647-9D54-9E4DF2C22212}" type="pres">
      <dgm:prSet presAssocID="{39F983E0-9BD4-074F-86FA-208DA81712ED}" presName="dstNode" presStyleLbl="node1" presStyleIdx="0" presStyleCnt="5"/>
      <dgm:spPr/>
    </dgm:pt>
    <dgm:pt modelId="{89553027-E502-F544-9CBE-164270009E01}" type="pres">
      <dgm:prSet presAssocID="{7EB03820-991B-D64F-AA51-044D880D1B25}" presName="text_1" presStyleLbl="node1" presStyleIdx="0" presStyleCnt="5">
        <dgm:presLayoutVars>
          <dgm:bulletEnabled val="1"/>
        </dgm:presLayoutVars>
      </dgm:prSet>
      <dgm:spPr/>
    </dgm:pt>
    <dgm:pt modelId="{485243B8-D421-9D43-94F2-880FC5142C34}" type="pres">
      <dgm:prSet presAssocID="{7EB03820-991B-D64F-AA51-044D880D1B25}" presName="accent_1" presStyleCnt="0"/>
      <dgm:spPr/>
    </dgm:pt>
    <dgm:pt modelId="{C865DACC-BE2C-6E4C-9275-81B885DDDF0B}" type="pres">
      <dgm:prSet presAssocID="{7EB03820-991B-D64F-AA51-044D880D1B25}" presName="accentRepeatNode" presStyleLbl="solidFgAcc1" presStyleIdx="0" presStyleCnt="5"/>
      <dgm:spPr>
        <a:solidFill>
          <a:srgbClr val="E3D4F8"/>
        </a:solidFill>
        <a:ln w="50800">
          <a:solidFill>
            <a:srgbClr val="D5B2E2"/>
          </a:solidFill>
        </a:ln>
      </dgm:spPr>
    </dgm:pt>
    <dgm:pt modelId="{6A95A9BC-71A6-0841-B0FF-D4A93636E869}" type="pres">
      <dgm:prSet presAssocID="{43664FC0-13A4-074D-BBEF-77B71F235E4B}" presName="text_2" presStyleLbl="node1" presStyleIdx="1" presStyleCnt="5">
        <dgm:presLayoutVars>
          <dgm:bulletEnabled val="1"/>
        </dgm:presLayoutVars>
      </dgm:prSet>
      <dgm:spPr/>
    </dgm:pt>
    <dgm:pt modelId="{341D2033-DA97-A34C-91A8-66B88F2F3EFB}" type="pres">
      <dgm:prSet presAssocID="{43664FC0-13A4-074D-BBEF-77B71F235E4B}" presName="accent_2" presStyleCnt="0"/>
      <dgm:spPr/>
    </dgm:pt>
    <dgm:pt modelId="{C0CFEB1B-695A-1B4E-9F0E-633A8BC9F5B4}" type="pres">
      <dgm:prSet presAssocID="{43664FC0-13A4-074D-BBEF-77B71F235E4B}" presName="accentRepeatNode" presStyleLbl="solidFgAcc1" presStyleIdx="1" presStyleCnt="5"/>
      <dgm:spPr>
        <a:solidFill>
          <a:srgbClr val="E3D4F8"/>
        </a:solidFill>
        <a:ln w="50800">
          <a:solidFill>
            <a:srgbClr val="D5B2E2"/>
          </a:solidFill>
        </a:ln>
      </dgm:spPr>
    </dgm:pt>
    <dgm:pt modelId="{D5E7D4C6-44B5-4845-B40F-075D37C45F0F}" type="pres">
      <dgm:prSet presAssocID="{85CD5C64-9FD3-F148-B282-96EE498C9AF9}" presName="text_3" presStyleLbl="node1" presStyleIdx="2" presStyleCnt="5">
        <dgm:presLayoutVars>
          <dgm:bulletEnabled val="1"/>
        </dgm:presLayoutVars>
      </dgm:prSet>
      <dgm:spPr/>
    </dgm:pt>
    <dgm:pt modelId="{4FB2B535-83C8-4448-9EBB-2368BEB485C2}" type="pres">
      <dgm:prSet presAssocID="{85CD5C64-9FD3-F148-B282-96EE498C9AF9}" presName="accent_3" presStyleCnt="0"/>
      <dgm:spPr/>
    </dgm:pt>
    <dgm:pt modelId="{4959E19A-5F77-3846-BC28-BD4ACE7FDB68}" type="pres">
      <dgm:prSet presAssocID="{85CD5C64-9FD3-F148-B282-96EE498C9AF9}" presName="accentRepeatNode" presStyleLbl="solidFgAcc1" presStyleIdx="2" presStyleCnt="5"/>
      <dgm:spPr>
        <a:solidFill>
          <a:srgbClr val="E3D4F8"/>
        </a:solidFill>
        <a:ln w="50800">
          <a:solidFill>
            <a:srgbClr val="D5B2E2"/>
          </a:solidFill>
        </a:ln>
      </dgm:spPr>
    </dgm:pt>
    <dgm:pt modelId="{F23C5C92-C8C6-1643-9A99-B6765F9ECC3E}" type="pres">
      <dgm:prSet presAssocID="{1F12D445-E6CE-5549-A826-AA5286E03C70}" presName="text_4" presStyleLbl="node1" presStyleIdx="3" presStyleCnt="5">
        <dgm:presLayoutVars>
          <dgm:bulletEnabled val="1"/>
        </dgm:presLayoutVars>
      </dgm:prSet>
      <dgm:spPr/>
    </dgm:pt>
    <dgm:pt modelId="{E466914E-AD6C-514B-A4B3-28A13B9E0161}" type="pres">
      <dgm:prSet presAssocID="{1F12D445-E6CE-5549-A826-AA5286E03C70}" presName="accent_4" presStyleCnt="0"/>
      <dgm:spPr/>
    </dgm:pt>
    <dgm:pt modelId="{FA3C54C2-B001-1744-A422-9CFEDD66FA9E}" type="pres">
      <dgm:prSet presAssocID="{1F12D445-E6CE-5549-A826-AA5286E03C70}" presName="accentRepeatNode" presStyleLbl="solidFgAcc1" presStyleIdx="3" presStyleCnt="5"/>
      <dgm:spPr>
        <a:solidFill>
          <a:srgbClr val="E3D4F8"/>
        </a:solidFill>
        <a:ln w="50800">
          <a:solidFill>
            <a:srgbClr val="D5B2E2"/>
          </a:solidFill>
        </a:ln>
      </dgm:spPr>
    </dgm:pt>
    <dgm:pt modelId="{D5E503D2-E4EA-0D48-893A-DF95D04D72C2}" type="pres">
      <dgm:prSet presAssocID="{828E6194-BBCC-D044-AEEC-2F5B9ABA86A7}" presName="text_5" presStyleLbl="node1" presStyleIdx="4" presStyleCnt="5">
        <dgm:presLayoutVars>
          <dgm:bulletEnabled val="1"/>
        </dgm:presLayoutVars>
      </dgm:prSet>
      <dgm:spPr/>
    </dgm:pt>
    <dgm:pt modelId="{6A850EE3-5087-7343-9ABB-5AE891984FE3}" type="pres">
      <dgm:prSet presAssocID="{828E6194-BBCC-D044-AEEC-2F5B9ABA86A7}" presName="accent_5" presStyleCnt="0"/>
      <dgm:spPr/>
    </dgm:pt>
    <dgm:pt modelId="{331DD61D-B573-4B47-8AC6-78C46765CC9D}" type="pres">
      <dgm:prSet presAssocID="{828E6194-BBCC-D044-AEEC-2F5B9ABA86A7}" presName="accentRepeatNode" presStyleLbl="solidFgAcc1" presStyleIdx="4" presStyleCnt="5"/>
      <dgm:spPr>
        <a:solidFill>
          <a:srgbClr val="E3D4F8"/>
        </a:solidFill>
        <a:ln w="50800">
          <a:solidFill>
            <a:srgbClr val="D5B2E2"/>
          </a:solidFill>
        </a:ln>
      </dgm:spPr>
    </dgm:pt>
  </dgm:ptLst>
  <dgm:cxnLst>
    <dgm:cxn modelId="{2508E01B-BE9E-D244-AFE0-4019E4A76D78}" type="presOf" srcId="{43664FC0-13A4-074D-BBEF-77B71F235E4B}" destId="{6A95A9BC-71A6-0841-B0FF-D4A93636E869}" srcOrd="0" destOrd="0" presId="urn:microsoft.com/office/officeart/2008/layout/VerticalCurvedList"/>
    <dgm:cxn modelId="{56F68D3B-B96E-FC44-9249-977C22867F59}" type="presOf" srcId="{AAF7571B-4CBD-2D4D-BABA-CC84A487D3B4}" destId="{E8ABCC2A-01CB-6842-974D-0721B63AB22D}" srcOrd="0" destOrd="0" presId="urn:microsoft.com/office/officeart/2008/layout/VerticalCurvedList"/>
    <dgm:cxn modelId="{1C497A5F-3AF7-0E45-AC16-1F6D750450C5}" srcId="{39F983E0-9BD4-074F-86FA-208DA81712ED}" destId="{7EB03820-991B-D64F-AA51-044D880D1B25}" srcOrd="0" destOrd="0" parTransId="{0F507AF0-707C-4543-AA36-9CF0F9351531}" sibTransId="{AAF7571B-4CBD-2D4D-BABA-CC84A487D3B4}"/>
    <dgm:cxn modelId="{6F15C665-1128-AC46-BCC9-0260457C475D}" type="presOf" srcId="{39F983E0-9BD4-074F-86FA-208DA81712ED}" destId="{E44BC358-2F5A-094B-89EC-EBF3154224A8}" srcOrd="0" destOrd="0" presId="urn:microsoft.com/office/officeart/2008/layout/VerticalCurvedList"/>
    <dgm:cxn modelId="{CED0566C-E339-9844-8D76-B3F130B955FA}" type="presOf" srcId="{1F12D445-E6CE-5549-A826-AA5286E03C70}" destId="{F23C5C92-C8C6-1643-9A99-B6765F9ECC3E}" srcOrd="0" destOrd="0" presId="urn:microsoft.com/office/officeart/2008/layout/VerticalCurvedList"/>
    <dgm:cxn modelId="{6999AC8E-A9A7-1143-8790-A1004CF806F9}" type="presOf" srcId="{7EB03820-991B-D64F-AA51-044D880D1B25}" destId="{89553027-E502-F544-9CBE-164270009E01}" srcOrd="0" destOrd="0" presId="urn:microsoft.com/office/officeart/2008/layout/VerticalCurvedList"/>
    <dgm:cxn modelId="{E41F0893-14AE-664D-87EE-5F88B4D82B3E}" srcId="{39F983E0-9BD4-074F-86FA-208DA81712ED}" destId="{85CD5C64-9FD3-F148-B282-96EE498C9AF9}" srcOrd="2" destOrd="0" parTransId="{52038319-C15A-EA40-961F-68ADA0909156}" sibTransId="{085C18FE-DDB6-8944-9B84-5CF7F00CDBC2}"/>
    <dgm:cxn modelId="{8B4C899B-FC47-E342-9307-B0E7C6CEDDE6}" srcId="{39F983E0-9BD4-074F-86FA-208DA81712ED}" destId="{828E6194-BBCC-D044-AEEC-2F5B9ABA86A7}" srcOrd="4" destOrd="0" parTransId="{AFD94EF2-CC74-6E4F-BC86-5407F102BCBE}" sibTransId="{0FBE42FB-6B2D-BF46-850D-1C40EBBBE47B}"/>
    <dgm:cxn modelId="{692DA79D-80F4-FE44-BBB2-4C4C890C1F97}" srcId="{39F983E0-9BD4-074F-86FA-208DA81712ED}" destId="{43664FC0-13A4-074D-BBEF-77B71F235E4B}" srcOrd="1" destOrd="0" parTransId="{861B8DDE-A8A4-2049-BB14-A9A8AF0C325F}" sibTransId="{A9BFDCD9-B3A6-604E-BCC1-B97CCCE28321}"/>
    <dgm:cxn modelId="{E814429E-6B69-B54E-A14C-0EEDC510FAE3}" type="presOf" srcId="{828E6194-BBCC-D044-AEEC-2F5B9ABA86A7}" destId="{D5E503D2-E4EA-0D48-893A-DF95D04D72C2}" srcOrd="0" destOrd="0" presId="urn:microsoft.com/office/officeart/2008/layout/VerticalCurvedList"/>
    <dgm:cxn modelId="{4CA590C5-16AA-9649-8061-79432EF14B4B}" srcId="{39F983E0-9BD4-074F-86FA-208DA81712ED}" destId="{1F12D445-E6CE-5549-A826-AA5286E03C70}" srcOrd="3" destOrd="0" parTransId="{0355AF29-B93C-5740-8F37-9DD7FF63E83C}" sibTransId="{BE6BFA29-001E-4044-9FBE-7127947759A8}"/>
    <dgm:cxn modelId="{2249D1E8-6796-4D47-B6AD-5150710C3BB8}" type="presOf" srcId="{85CD5C64-9FD3-F148-B282-96EE498C9AF9}" destId="{D5E7D4C6-44B5-4845-B40F-075D37C45F0F}" srcOrd="0" destOrd="0" presId="urn:microsoft.com/office/officeart/2008/layout/VerticalCurvedList"/>
    <dgm:cxn modelId="{8632E146-3279-C244-9BB6-0650CED9182A}" type="presParOf" srcId="{E44BC358-2F5A-094B-89EC-EBF3154224A8}" destId="{8CA9FD40-1C23-044D-A09A-561F101A7C11}" srcOrd="0" destOrd="0" presId="urn:microsoft.com/office/officeart/2008/layout/VerticalCurvedList"/>
    <dgm:cxn modelId="{15F7548B-A590-DB46-BFF1-F7A1561CE36F}" type="presParOf" srcId="{8CA9FD40-1C23-044D-A09A-561F101A7C11}" destId="{7DDA30AA-9F77-984B-BDC5-DEA91516F70E}" srcOrd="0" destOrd="0" presId="urn:microsoft.com/office/officeart/2008/layout/VerticalCurvedList"/>
    <dgm:cxn modelId="{15D8F40E-7C51-FA42-8F56-4760EFE2056E}" type="presParOf" srcId="{7DDA30AA-9F77-984B-BDC5-DEA91516F70E}" destId="{F0A99477-7F2F-BB43-AEB2-0273D4D52D34}" srcOrd="0" destOrd="0" presId="urn:microsoft.com/office/officeart/2008/layout/VerticalCurvedList"/>
    <dgm:cxn modelId="{588DC83C-F685-D54C-B40F-1F460F130A9B}" type="presParOf" srcId="{7DDA30AA-9F77-984B-BDC5-DEA91516F70E}" destId="{E8ABCC2A-01CB-6842-974D-0721B63AB22D}" srcOrd="1" destOrd="0" presId="urn:microsoft.com/office/officeart/2008/layout/VerticalCurvedList"/>
    <dgm:cxn modelId="{583E0A9E-A970-AE45-96A8-2138A04D8A8E}" type="presParOf" srcId="{7DDA30AA-9F77-984B-BDC5-DEA91516F70E}" destId="{D5EA0DA8-CD7F-0144-8A3D-D8A7AC3C416B}" srcOrd="2" destOrd="0" presId="urn:microsoft.com/office/officeart/2008/layout/VerticalCurvedList"/>
    <dgm:cxn modelId="{4144DA13-B234-F24D-8CA0-362902CB2BF1}" type="presParOf" srcId="{7DDA30AA-9F77-984B-BDC5-DEA91516F70E}" destId="{B37C26C7-BD22-E647-9D54-9E4DF2C22212}" srcOrd="3" destOrd="0" presId="urn:microsoft.com/office/officeart/2008/layout/VerticalCurvedList"/>
    <dgm:cxn modelId="{ABB99BB3-CA13-E145-8F33-F9AA8FC50817}" type="presParOf" srcId="{8CA9FD40-1C23-044D-A09A-561F101A7C11}" destId="{89553027-E502-F544-9CBE-164270009E01}" srcOrd="1" destOrd="0" presId="urn:microsoft.com/office/officeart/2008/layout/VerticalCurvedList"/>
    <dgm:cxn modelId="{D3A9B120-3976-5D48-9614-74B4E14D478B}" type="presParOf" srcId="{8CA9FD40-1C23-044D-A09A-561F101A7C11}" destId="{485243B8-D421-9D43-94F2-880FC5142C34}" srcOrd="2" destOrd="0" presId="urn:microsoft.com/office/officeart/2008/layout/VerticalCurvedList"/>
    <dgm:cxn modelId="{5417BCBE-2CE3-194E-9195-9C3EA176E21C}" type="presParOf" srcId="{485243B8-D421-9D43-94F2-880FC5142C34}" destId="{C865DACC-BE2C-6E4C-9275-81B885DDDF0B}" srcOrd="0" destOrd="0" presId="urn:microsoft.com/office/officeart/2008/layout/VerticalCurvedList"/>
    <dgm:cxn modelId="{032A71F0-0902-D84C-AD6C-5123D31515C9}" type="presParOf" srcId="{8CA9FD40-1C23-044D-A09A-561F101A7C11}" destId="{6A95A9BC-71A6-0841-B0FF-D4A93636E869}" srcOrd="3" destOrd="0" presId="urn:microsoft.com/office/officeart/2008/layout/VerticalCurvedList"/>
    <dgm:cxn modelId="{CEEB1346-9074-6744-913E-AE57F3C5560D}" type="presParOf" srcId="{8CA9FD40-1C23-044D-A09A-561F101A7C11}" destId="{341D2033-DA97-A34C-91A8-66B88F2F3EFB}" srcOrd="4" destOrd="0" presId="urn:microsoft.com/office/officeart/2008/layout/VerticalCurvedList"/>
    <dgm:cxn modelId="{DBC6F87B-537A-DA4A-BE1D-F7C0F477130A}" type="presParOf" srcId="{341D2033-DA97-A34C-91A8-66B88F2F3EFB}" destId="{C0CFEB1B-695A-1B4E-9F0E-633A8BC9F5B4}" srcOrd="0" destOrd="0" presId="urn:microsoft.com/office/officeart/2008/layout/VerticalCurvedList"/>
    <dgm:cxn modelId="{E1F7A949-89D4-8642-8441-374770CB9A8A}" type="presParOf" srcId="{8CA9FD40-1C23-044D-A09A-561F101A7C11}" destId="{D5E7D4C6-44B5-4845-B40F-075D37C45F0F}" srcOrd="5" destOrd="0" presId="urn:microsoft.com/office/officeart/2008/layout/VerticalCurvedList"/>
    <dgm:cxn modelId="{DA8E7801-FBF8-9247-B047-566139D5D9F7}" type="presParOf" srcId="{8CA9FD40-1C23-044D-A09A-561F101A7C11}" destId="{4FB2B535-83C8-4448-9EBB-2368BEB485C2}" srcOrd="6" destOrd="0" presId="urn:microsoft.com/office/officeart/2008/layout/VerticalCurvedList"/>
    <dgm:cxn modelId="{D952AABD-4DBB-A847-A570-5EBF3CB38457}" type="presParOf" srcId="{4FB2B535-83C8-4448-9EBB-2368BEB485C2}" destId="{4959E19A-5F77-3846-BC28-BD4ACE7FDB68}" srcOrd="0" destOrd="0" presId="urn:microsoft.com/office/officeart/2008/layout/VerticalCurvedList"/>
    <dgm:cxn modelId="{EC65256D-AC6F-2E45-9E02-83E934D465BE}" type="presParOf" srcId="{8CA9FD40-1C23-044D-A09A-561F101A7C11}" destId="{F23C5C92-C8C6-1643-9A99-B6765F9ECC3E}" srcOrd="7" destOrd="0" presId="urn:microsoft.com/office/officeart/2008/layout/VerticalCurvedList"/>
    <dgm:cxn modelId="{E1848AE7-EABC-EE4D-A84B-E2E0EE62BB5F}" type="presParOf" srcId="{8CA9FD40-1C23-044D-A09A-561F101A7C11}" destId="{E466914E-AD6C-514B-A4B3-28A13B9E0161}" srcOrd="8" destOrd="0" presId="urn:microsoft.com/office/officeart/2008/layout/VerticalCurvedList"/>
    <dgm:cxn modelId="{76AFD5C2-D5C6-174E-A8D7-3EE62D0624B1}" type="presParOf" srcId="{E466914E-AD6C-514B-A4B3-28A13B9E0161}" destId="{FA3C54C2-B001-1744-A422-9CFEDD66FA9E}" srcOrd="0" destOrd="0" presId="urn:microsoft.com/office/officeart/2008/layout/VerticalCurvedList"/>
    <dgm:cxn modelId="{AD90E5D6-1E54-9A43-BBC9-98575C0A1E44}" type="presParOf" srcId="{8CA9FD40-1C23-044D-A09A-561F101A7C11}" destId="{D5E503D2-E4EA-0D48-893A-DF95D04D72C2}" srcOrd="9" destOrd="0" presId="urn:microsoft.com/office/officeart/2008/layout/VerticalCurvedList"/>
    <dgm:cxn modelId="{19EF16EC-E2CB-DE42-89A7-6628872636F7}" type="presParOf" srcId="{8CA9FD40-1C23-044D-A09A-561F101A7C11}" destId="{6A850EE3-5087-7343-9ABB-5AE891984FE3}" srcOrd="10" destOrd="0" presId="urn:microsoft.com/office/officeart/2008/layout/VerticalCurvedList"/>
    <dgm:cxn modelId="{D5E77D67-5A9E-B045-BB4A-9C909D65A30E}" type="presParOf" srcId="{6A850EE3-5087-7343-9ABB-5AE891984FE3}" destId="{331DD61D-B573-4B47-8AC6-78C46765CC9D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BCC2A-01CB-6842-974D-0721B63AB22D}">
      <dsp:nvSpPr>
        <dsp:cNvPr id="0" name=""/>
        <dsp:cNvSpPr/>
      </dsp:nvSpPr>
      <dsp:spPr>
        <a:xfrm>
          <a:off x="-5429507" y="-831376"/>
          <a:ext cx="6464939" cy="6464939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solidFill>
          <a:srgbClr val="D5B2E2"/>
        </a:solidFill>
        <a:ln w="38100" cap="flat" cmpd="sng" algn="ctr">
          <a:solidFill>
            <a:srgbClr val="D5B2E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53027-E502-F544-9CBE-164270009E01}">
      <dsp:nvSpPr>
        <dsp:cNvPr id="0" name=""/>
        <dsp:cNvSpPr/>
      </dsp:nvSpPr>
      <dsp:spPr>
        <a:xfrm>
          <a:off x="452751" y="300040"/>
          <a:ext cx="9489744" cy="600465"/>
        </a:xfrm>
        <a:prstGeom prst="rect">
          <a:avLst/>
        </a:prstGeom>
        <a:solidFill>
          <a:schemeClr val="lt1">
            <a:hueOff val="0"/>
            <a:satOff val="0"/>
            <a:lumOff val="0"/>
          </a:schemeClr>
        </a:solidFill>
        <a:ln w="57150">
          <a:solidFill>
            <a:srgbClr val="D5B2E2"/>
          </a:solidFill>
        </a:ln>
        <a:effectLst>
          <a:glow>
            <a:srgbClr val="F9E086"/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619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rPr>
            <a:t>문제 배경</a:t>
          </a:r>
        </a:p>
      </dsp:txBody>
      <dsp:txXfrm>
        <a:off x="452751" y="300040"/>
        <a:ext cx="9489744" cy="600465"/>
      </dsp:txXfrm>
    </dsp:sp>
    <dsp:sp modelId="{C865DACC-BE2C-6E4C-9275-81B885DDDF0B}">
      <dsp:nvSpPr>
        <dsp:cNvPr id="0" name=""/>
        <dsp:cNvSpPr/>
      </dsp:nvSpPr>
      <dsp:spPr>
        <a:xfrm>
          <a:off x="77460" y="224982"/>
          <a:ext cx="750581" cy="750581"/>
        </a:xfrm>
        <a:prstGeom prst="ellipse">
          <a:avLst/>
        </a:prstGeom>
        <a:solidFill>
          <a:srgbClr val="E3D4F8"/>
        </a:solidFill>
        <a:ln w="50800" cap="flat" cmpd="sng" algn="ctr">
          <a:solidFill>
            <a:srgbClr val="D5B2E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5A9BC-71A6-0841-B0FF-D4A93636E869}">
      <dsp:nvSpPr>
        <dsp:cNvPr id="0" name=""/>
        <dsp:cNvSpPr/>
      </dsp:nvSpPr>
      <dsp:spPr>
        <a:xfrm>
          <a:off x="883027" y="1200450"/>
          <a:ext cx="9059468" cy="600465"/>
        </a:xfrm>
        <a:prstGeom prst="rect">
          <a:avLst/>
        </a:prstGeom>
        <a:solidFill>
          <a:schemeClr val="bg1"/>
        </a:solidFill>
        <a:ln w="57150">
          <a:solidFill>
            <a:srgbClr val="D5B2E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619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rPr>
            <a:t>문제 정의</a:t>
          </a:r>
        </a:p>
      </dsp:txBody>
      <dsp:txXfrm>
        <a:off x="883027" y="1200450"/>
        <a:ext cx="9059468" cy="600465"/>
      </dsp:txXfrm>
    </dsp:sp>
    <dsp:sp modelId="{C0CFEB1B-695A-1B4E-9F0E-633A8BC9F5B4}">
      <dsp:nvSpPr>
        <dsp:cNvPr id="0" name=""/>
        <dsp:cNvSpPr/>
      </dsp:nvSpPr>
      <dsp:spPr>
        <a:xfrm>
          <a:off x="507736" y="1125392"/>
          <a:ext cx="750581" cy="750581"/>
        </a:xfrm>
        <a:prstGeom prst="ellipse">
          <a:avLst/>
        </a:prstGeom>
        <a:solidFill>
          <a:srgbClr val="E3D4F8"/>
        </a:solidFill>
        <a:ln w="50800" cap="flat" cmpd="sng" algn="ctr">
          <a:solidFill>
            <a:srgbClr val="D5B2E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7D4C6-44B5-4845-B40F-075D37C45F0F}">
      <dsp:nvSpPr>
        <dsp:cNvPr id="0" name=""/>
        <dsp:cNvSpPr/>
      </dsp:nvSpPr>
      <dsp:spPr>
        <a:xfrm>
          <a:off x="1015087" y="2100860"/>
          <a:ext cx="8927408" cy="600465"/>
        </a:xfrm>
        <a:prstGeom prst="rect">
          <a:avLst/>
        </a:prstGeom>
        <a:solidFill>
          <a:schemeClr val="bg1"/>
        </a:solidFill>
        <a:ln w="57150">
          <a:solidFill>
            <a:srgbClr val="D5B2E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619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rPr>
            <a:t>기존 연구 비교</a:t>
          </a:r>
        </a:p>
      </dsp:txBody>
      <dsp:txXfrm>
        <a:off x="1015087" y="2100860"/>
        <a:ext cx="8927408" cy="600465"/>
      </dsp:txXfrm>
    </dsp:sp>
    <dsp:sp modelId="{4959E19A-5F77-3846-BC28-BD4ACE7FDB68}">
      <dsp:nvSpPr>
        <dsp:cNvPr id="0" name=""/>
        <dsp:cNvSpPr/>
      </dsp:nvSpPr>
      <dsp:spPr>
        <a:xfrm>
          <a:off x="639796" y="2025802"/>
          <a:ext cx="750581" cy="750581"/>
        </a:xfrm>
        <a:prstGeom prst="ellipse">
          <a:avLst/>
        </a:prstGeom>
        <a:solidFill>
          <a:srgbClr val="E3D4F8"/>
        </a:solidFill>
        <a:ln w="50800" cap="flat" cmpd="sng" algn="ctr">
          <a:solidFill>
            <a:srgbClr val="D5B2E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C5C92-C8C6-1643-9A99-B6765F9ECC3E}">
      <dsp:nvSpPr>
        <dsp:cNvPr id="0" name=""/>
        <dsp:cNvSpPr/>
      </dsp:nvSpPr>
      <dsp:spPr>
        <a:xfrm>
          <a:off x="883027" y="3001270"/>
          <a:ext cx="9059468" cy="600465"/>
        </a:xfrm>
        <a:prstGeom prst="rect">
          <a:avLst/>
        </a:prstGeom>
        <a:solidFill>
          <a:schemeClr val="bg1"/>
        </a:solidFill>
        <a:ln w="57150">
          <a:solidFill>
            <a:srgbClr val="D5B2E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619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rPr>
            <a:t>진행 상황</a:t>
          </a:r>
        </a:p>
      </dsp:txBody>
      <dsp:txXfrm>
        <a:off x="883027" y="3001270"/>
        <a:ext cx="9059468" cy="600465"/>
      </dsp:txXfrm>
    </dsp:sp>
    <dsp:sp modelId="{FA3C54C2-B001-1744-A422-9CFEDD66FA9E}">
      <dsp:nvSpPr>
        <dsp:cNvPr id="0" name=""/>
        <dsp:cNvSpPr/>
      </dsp:nvSpPr>
      <dsp:spPr>
        <a:xfrm>
          <a:off x="507736" y="2926212"/>
          <a:ext cx="750581" cy="750581"/>
        </a:xfrm>
        <a:prstGeom prst="ellipse">
          <a:avLst/>
        </a:prstGeom>
        <a:solidFill>
          <a:srgbClr val="E3D4F8"/>
        </a:solidFill>
        <a:ln w="50800" cap="flat" cmpd="sng" algn="ctr">
          <a:solidFill>
            <a:srgbClr val="D5B2E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503D2-E4EA-0D48-893A-DF95D04D72C2}">
      <dsp:nvSpPr>
        <dsp:cNvPr id="0" name=""/>
        <dsp:cNvSpPr/>
      </dsp:nvSpPr>
      <dsp:spPr>
        <a:xfrm>
          <a:off x="452751" y="3901680"/>
          <a:ext cx="9489744" cy="600465"/>
        </a:xfrm>
        <a:prstGeom prst="rect">
          <a:avLst/>
        </a:prstGeom>
        <a:solidFill>
          <a:schemeClr val="bg1"/>
        </a:solidFill>
        <a:ln w="57150">
          <a:solidFill>
            <a:srgbClr val="D5B2E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6619" tIns="71120" rIns="71120" bIns="7112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rPr>
            <a:t>진행 계획</a:t>
          </a:r>
        </a:p>
      </dsp:txBody>
      <dsp:txXfrm>
        <a:off x="452751" y="3901680"/>
        <a:ext cx="9489744" cy="600465"/>
      </dsp:txXfrm>
    </dsp:sp>
    <dsp:sp modelId="{331DD61D-B573-4B47-8AC6-78C46765CC9D}">
      <dsp:nvSpPr>
        <dsp:cNvPr id="0" name=""/>
        <dsp:cNvSpPr/>
      </dsp:nvSpPr>
      <dsp:spPr>
        <a:xfrm>
          <a:off x="77460" y="3826622"/>
          <a:ext cx="750581" cy="750581"/>
        </a:xfrm>
        <a:prstGeom prst="ellipse">
          <a:avLst/>
        </a:prstGeom>
        <a:solidFill>
          <a:srgbClr val="E3D4F8"/>
        </a:solidFill>
        <a:ln w="50800" cap="flat" cmpd="sng" algn="ctr">
          <a:solidFill>
            <a:srgbClr val="D5B2E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53868-39FF-EF49-B73E-A4495C9F3677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479AB-DE2B-7B4B-93EF-4E0F0C43D2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32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479AB-DE2B-7B4B-93EF-4E0F0C43D2A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37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479AB-DE2B-7B4B-93EF-4E0F0C43D2A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320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479AB-DE2B-7B4B-93EF-4E0F0C43D2A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052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03F97-72BA-584A-8E29-CC00E563C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E38F3-23D9-154B-9504-809A40A70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0CE49-0BA6-294F-A301-BFBE73A3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BC10-6787-AF4C-838D-DD6C8CDA3AE5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AFB9E-78CD-434D-B7F2-F3D05E51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69708-8465-4045-8C75-C11A64F2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E490-48F0-5747-A8C6-C83E512E1F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77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BF35D-0A2C-9642-BE38-A37311C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4182F2-D91F-7940-9C94-227D7D5BF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F4BFC-AB4D-2D47-95E4-59A965E8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BC10-6787-AF4C-838D-DD6C8CDA3AE5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DFE6A-4E53-D544-811B-56B5CC95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3A4C1-9BEF-5C46-BB9A-7E0B626C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E490-48F0-5747-A8C6-C83E512E1F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93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1230BF-1EDE-7648-90EB-E8A01A8C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423491-5462-2241-BBA3-E3DFE851E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1FBD0-4A68-934B-B364-68D55F09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BC10-6787-AF4C-838D-DD6C8CDA3AE5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26B4C-D89A-5F42-87E9-5596A272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F83F2-7AEB-394F-AFA7-50942DEE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E490-48F0-5747-A8C6-C83E512E1F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702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F678B-DA62-F449-B7D4-8A33C4FE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BCDA8-7D59-6544-9A3B-CDB5865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5A4EA-3207-8C4A-A30B-45657EAC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BC10-6787-AF4C-838D-DD6C8CDA3AE5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B619A-4708-2047-BDEE-17CEA0E2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3E371-1D8D-E846-A54F-D1C3965D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E490-48F0-5747-A8C6-C83E512E1F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976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68D6C-E74B-1041-8B28-A0D3F8BC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0079E-BE46-3B4F-B027-6901E5F1F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85591-7DDB-114C-8D98-E7BA60FC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BC10-6787-AF4C-838D-DD6C8CDA3AE5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5C78C-81C4-A54F-A661-4DB4ED3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41B82-AE35-7D48-8AD6-FA3A80CC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E490-48F0-5747-A8C6-C83E512E1F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97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C7F2-8340-2F46-A318-5211EA4F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BF717-CA8F-564A-AF9B-D2CBE7B1C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1E38E-751E-CB4E-8DA0-728A339CD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3F28E-C000-6944-B05E-A483DF26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BC10-6787-AF4C-838D-DD6C8CDA3AE5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AC20D-4A0B-0044-B838-FD31AD59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C51F9-5260-2146-A610-9DFAA792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E490-48F0-5747-A8C6-C83E512E1F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83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AE935-73E1-F44A-B457-DDDF196E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1542A-4704-FA4A-904D-B168D838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16D774-AEF6-5348-B671-911C9D2D0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08EC9B-C1B8-8845-9EB0-8E6A26DCE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1816B5-FD16-594E-BFDD-25D8BAC4D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1251BB-23CE-CE41-8329-F61C1AE1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BC10-6787-AF4C-838D-DD6C8CDA3AE5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DC6BF-7302-0946-84EB-A6718B15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116A59-DE11-9F4A-88CA-8B05C5AC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E490-48F0-5747-A8C6-C83E512E1F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25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1BE0E-D463-894A-8AA8-AF281B28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B60FF-172E-B54D-94A0-EDD7A9B3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BC10-6787-AF4C-838D-DD6C8CDA3AE5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7FE9E0-2756-B24C-97C1-3E611B9E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4510E1-9949-ED49-BD0F-E1FB3421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E490-48F0-5747-A8C6-C83E512E1F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951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19E84A-EB43-6949-8620-1F32158E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BC10-6787-AF4C-838D-DD6C8CDA3AE5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575EB-786B-7A49-989A-6660C9C6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D9F4B3-8005-6D46-8E70-2D9D35C5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E490-48F0-5747-A8C6-C83E512E1F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66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98C86-2DB8-BD46-A3F9-7F20C998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12F24-C660-E64B-9CCF-9B227E407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F97BF1-4600-3A40-93F4-41994E682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508B2-AA51-A44F-BACE-463D2C5E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BC10-6787-AF4C-838D-DD6C8CDA3AE5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1D4D1-1821-234D-B76A-EF359723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FBADF-B50A-4847-ABED-C29468A4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E490-48F0-5747-A8C6-C83E512E1F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148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D3069-B7C7-2B4B-91E4-ADBF447E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2117DB-5680-A047-9316-25F24F74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B483E6-2983-6147-960E-CECB21556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D84C3-354A-4A47-B1B8-C156B6BC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BC10-6787-AF4C-838D-DD6C8CDA3AE5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12BE0-6D6C-2641-988C-B53CE8C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1D3A65-C26E-3C48-A5FE-8850DA12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EE490-48F0-5747-A8C6-C83E512E1F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72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DBB2">
                <a:lumMod val="100000"/>
                <a:alpha val="44000"/>
              </a:srgbClr>
            </a:gs>
            <a:gs pos="61000">
              <a:srgbClr val="F9E086">
                <a:alpha val="56000"/>
              </a:srgbClr>
            </a:gs>
            <a:gs pos="100000">
              <a:srgbClr val="F8C4A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FC2D5-9B78-9B41-8081-C12700B2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C5836-4C1D-6F49-B7F8-F2F92B60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AC4D5-1948-0842-BAB2-40B2BCC7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BC10-6787-AF4C-838D-DD6C8CDA3AE5}" type="datetimeFigureOut">
              <a:rPr kumimoji="1" lang="ko-KR" altLang="en-US" smtClean="0"/>
              <a:t>2019. 12. 2.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94860-641C-0440-B5E5-86013F74E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A590E-4584-E247-A38E-725E35481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E490-48F0-5747-A8C6-C83E512E1F8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88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BE2C-BB2F-0C47-A79C-40CBB554E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7861"/>
            <a:ext cx="9144000" cy="1296000"/>
          </a:xfrm>
        </p:spPr>
        <p:txBody>
          <a:bodyPr>
            <a:normAutofit/>
          </a:bodyPr>
          <a:lstStyle/>
          <a:p>
            <a:r>
              <a:rPr lang="en" altLang="ko-KR" sz="8000" b="1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His Speech</a:t>
            </a:r>
            <a:endParaRPr kumimoji="1" lang="ko-KR" altLang="en-US" sz="8000" b="1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26A9A3-AC75-D943-BAD6-430961688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2094"/>
            <a:ext cx="9144000" cy="218755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28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21700034</a:t>
            </a:r>
            <a:r>
              <a:rPr kumimoji="1" lang="ko-KR" altLang="en-US" sz="28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kumimoji="1" lang="ko-KR" altLang="en-US" sz="2800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곽영혜</a:t>
            </a:r>
            <a:endParaRPr kumimoji="1" lang="en-US" altLang="ko-KR" sz="28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8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21700591</a:t>
            </a:r>
            <a:r>
              <a:rPr kumimoji="1" lang="ko-KR" altLang="en-US" sz="28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kumimoji="1" lang="ko-KR" altLang="en-US" sz="2800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이체은</a:t>
            </a:r>
            <a:endParaRPr kumimoji="1" lang="en-US" altLang="ko-KR" sz="28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8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21500582</a:t>
            </a:r>
            <a:r>
              <a:rPr kumimoji="1" lang="ko-KR" altLang="en-US" sz="28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kumimoji="1" lang="ko-KR" altLang="en-US" sz="2800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이혁인</a:t>
            </a:r>
            <a:endParaRPr kumimoji="1" lang="ko-KR" altLang="en-US" sz="28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</p:txBody>
      </p:sp>
      <p:pic>
        <p:nvPicPr>
          <p:cNvPr id="15" name="그래픽 14" descr="로봇">
            <a:extLst>
              <a:ext uri="{FF2B5EF4-FFF2-40B4-BE49-F238E27FC236}">
                <a16:creationId xmlns:a16="http://schemas.microsoft.com/office/drawing/2014/main" id="{B5093F11-20B2-7D46-83B6-067E99860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1"/>
            <a:ext cx="460238" cy="4602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9D9F84-3F16-1B41-AC45-43EB82DDAB0E}"/>
              </a:ext>
            </a:extLst>
          </p:cNvPr>
          <p:cNvSpPr txBox="1"/>
          <p:nvPr/>
        </p:nvSpPr>
        <p:spPr>
          <a:xfrm>
            <a:off x="351061" y="45454"/>
            <a:ext cx="54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Social and Interactive Robotics Lab</a:t>
            </a:r>
            <a:r>
              <a:rPr lang="ko-KR" altLang="en-US" b="1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en" altLang="ko-KR" b="1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(</a:t>
            </a:r>
            <a:r>
              <a:rPr lang="en" altLang="ko-KR" b="1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SIRLab</a:t>
            </a:r>
            <a:r>
              <a:rPr lang="en-US" altLang="ko-KR" b="1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)</a:t>
            </a:r>
            <a:endParaRPr kumimoji="1" lang="ko-KR" altLang="en-US" sz="32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1D659-2ACC-4543-A84B-A8E3DB4898E2}"/>
              </a:ext>
            </a:extLst>
          </p:cNvPr>
          <p:cNvSpPr txBox="1"/>
          <p:nvPr/>
        </p:nvSpPr>
        <p:spPr>
          <a:xfrm>
            <a:off x="8530225" y="6227273"/>
            <a:ext cx="3661775" cy="400110"/>
          </a:xfrm>
          <a:prstGeom prst="rect">
            <a:avLst/>
          </a:prstGeom>
          <a:noFill/>
          <a:effectLst>
            <a:glow rad="203200">
              <a:srgbClr val="D5B2E2">
                <a:alpha val="99000"/>
              </a:srgbClr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2019-2</a:t>
            </a:r>
            <a:r>
              <a:rPr kumimoji="1" lang="ko-KR" altLang="en-US" sz="2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학기 공학프로젝트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245455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FC386-54E6-5643-9715-EDFF36E2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17"/>
            <a:ext cx="2844452" cy="1325563"/>
          </a:xfrm>
        </p:spPr>
        <p:txBody>
          <a:bodyPr>
            <a:normAutofit/>
          </a:bodyPr>
          <a:lstStyle/>
          <a:p>
            <a:r>
              <a:rPr kumimoji="1" lang="ko-KR" altLang="en-US" sz="5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목차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B6950D9-EED9-3346-A655-121860FDD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388342"/>
              </p:ext>
            </p:extLst>
          </p:nvPr>
        </p:nvGraphicFramePr>
        <p:xfrm>
          <a:off x="1091329" y="1465219"/>
          <a:ext cx="10009341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BC533F-E6E7-E246-83C0-C5C23138AC2D}"/>
              </a:ext>
            </a:extLst>
          </p:cNvPr>
          <p:cNvSpPr txBox="1">
            <a:spLocks noChangeAspect="1"/>
          </p:cNvSpPr>
          <p:nvPr/>
        </p:nvSpPr>
        <p:spPr>
          <a:xfrm>
            <a:off x="1284266" y="1809779"/>
            <a:ext cx="50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1</a:t>
            </a:r>
            <a:endParaRPr kumimoji="1" lang="ko-KR" altLang="en-US" sz="32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36010-F913-1A4D-A35A-D76991D797BD}"/>
              </a:ext>
            </a:extLst>
          </p:cNvPr>
          <p:cNvSpPr txBox="1">
            <a:spLocks noChangeAspect="1"/>
          </p:cNvSpPr>
          <p:nvPr/>
        </p:nvSpPr>
        <p:spPr>
          <a:xfrm>
            <a:off x="1687881" y="2702317"/>
            <a:ext cx="5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2</a:t>
            </a:r>
            <a:endParaRPr kumimoji="1" lang="ko-KR" altLang="en-US" sz="32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A8C51-B2E6-E845-957F-3662E390645F}"/>
              </a:ext>
            </a:extLst>
          </p:cNvPr>
          <p:cNvSpPr txBox="1">
            <a:spLocks noChangeAspect="1"/>
          </p:cNvSpPr>
          <p:nvPr/>
        </p:nvSpPr>
        <p:spPr>
          <a:xfrm>
            <a:off x="1869305" y="3608170"/>
            <a:ext cx="476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3</a:t>
            </a:r>
            <a:endParaRPr kumimoji="1" lang="ko-KR" altLang="en-US" sz="32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546F6-D0A3-E24E-AD5C-767D7CE15FD8}"/>
              </a:ext>
            </a:extLst>
          </p:cNvPr>
          <p:cNvSpPr txBox="1">
            <a:spLocks noChangeAspect="1"/>
          </p:cNvSpPr>
          <p:nvPr/>
        </p:nvSpPr>
        <p:spPr>
          <a:xfrm>
            <a:off x="1687881" y="4514023"/>
            <a:ext cx="515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4</a:t>
            </a:r>
            <a:endParaRPr kumimoji="1" lang="ko-KR" altLang="en-US" sz="32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595F4-D3BC-7445-B05A-7CAD995DF747}"/>
              </a:ext>
            </a:extLst>
          </p:cNvPr>
          <p:cNvSpPr txBox="1">
            <a:spLocks noChangeAspect="1"/>
          </p:cNvSpPr>
          <p:nvPr/>
        </p:nvSpPr>
        <p:spPr>
          <a:xfrm>
            <a:off x="1284266" y="5419876"/>
            <a:ext cx="56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5</a:t>
            </a:r>
            <a:endParaRPr kumimoji="1" lang="ko-KR" altLang="en-US" sz="32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26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EDBB2">
                <a:lumMod val="100000"/>
                <a:alpha val="44000"/>
              </a:srgbClr>
            </a:gs>
            <a:gs pos="26000">
              <a:srgbClr val="F9E086">
                <a:alpha val="67000"/>
              </a:srgbClr>
            </a:gs>
            <a:gs pos="0">
              <a:srgbClr val="F8C4A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0AB8167-9BC1-5D41-BA59-6640A2BCAE9E}"/>
              </a:ext>
            </a:extLst>
          </p:cNvPr>
          <p:cNvSpPr/>
          <p:nvPr/>
        </p:nvSpPr>
        <p:spPr>
          <a:xfrm>
            <a:off x="-331305" y="1041200"/>
            <a:ext cx="1762539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E238F9B-6DD6-5A4F-862B-1E7ECC57EBC0}"/>
              </a:ext>
            </a:extLst>
          </p:cNvPr>
          <p:cNvSpPr/>
          <p:nvPr/>
        </p:nvSpPr>
        <p:spPr>
          <a:xfrm>
            <a:off x="-331304" y="264008"/>
            <a:ext cx="1331844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F5430-5AB3-8746-89C9-0B590D5D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870" y="617952"/>
            <a:ext cx="7898296" cy="624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로봇 시장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에서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서비스 로봇에 대한 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폭발적 수요</a:t>
            </a:r>
            <a:endParaRPr lang="ko-KR" altLang="ko-KR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다양한 면접이나 스피치의 상황을 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준비해야 되는 구직자들 증가</a:t>
            </a:r>
            <a:endParaRPr lang="ko-KR" altLang="ko-KR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그러나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면접 대비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학원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이나 컨설팅을 받을 정도의 시간적 여유 없음</a:t>
            </a:r>
            <a:endParaRPr lang="ko-KR" altLang="ko-KR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구직자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들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이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부담없이 효과적으로 면접을 준비할 수 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있는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다양한 </a:t>
            </a:r>
            <a:r>
              <a:rPr lang="ko-KR" altLang="ko-KR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백채널링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서비스를 제공하는 로봇을 개발하고자 함</a:t>
            </a:r>
          </a:p>
          <a:p>
            <a:pPr>
              <a:lnSpc>
                <a:spcPct val="150000"/>
              </a:lnSpc>
            </a:pPr>
            <a:endParaRPr kumimoji="1" lang="ko-KR" altLang="en-US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55262FF-B642-A441-B353-1F33B886E5C8}"/>
              </a:ext>
            </a:extLst>
          </p:cNvPr>
          <p:cNvSpPr/>
          <p:nvPr/>
        </p:nvSpPr>
        <p:spPr>
          <a:xfrm>
            <a:off x="-331305" y="652604"/>
            <a:ext cx="3061253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5C427-59C1-5449-B8EC-61EEDA15776F}"/>
              </a:ext>
            </a:extLst>
          </p:cNvPr>
          <p:cNvSpPr txBox="1"/>
          <p:nvPr/>
        </p:nvSpPr>
        <p:spPr>
          <a:xfrm>
            <a:off x="135835" y="768570"/>
            <a:ext cx="23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1.</a:t>
            </a:r>
            <a:r>
              <a:rPr kumimoji="1" lang="ko-KR" altLang="en-US" sz="32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문제 배경</a:t>
            </a:r>
          </a:p>
        </p:txBody>
      </p:sp>
    </p:spTree>
    <p:extLst>
      <p:ext uri="{BB962C8B-B14F-4D97-AF65-F5344CB8AC3E}">
        <p14:creationId xmlns:p14="http://schemas.microsoft.com/office/powerpoint/2010/main" val="189897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EDBB2">
                <a:lumMod val="100000"/>
                <a:alpha val="44000"/>
              </a:srgbClr>
            </a:gs>
            <a:gs pos="23000">
              <a:srgbClr val="F9E086">
                <a:alpha val="56000"/>
              </a:srgbClr>
            </a:gs>
            <a:gs pos="0">
              <a:srgbClr val="F8C4A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5611E82-0726-C646-B787-D04FDA85A1F4}"/>
              </a:ext>
            </a:extLst>
          </p:cNvPr>
          <p:cNvSpPr/>
          <p:nvPr/>
        </p:nvSpPr>
        <p:spPr>
          <a:xfrm>
            <a:off x="-331304" y="1013128"/>
            <a:ext cx="1974574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E238F9B-6DD6-5A4F-862B-1E7ECC57EBC0}"/>
              </a:ext>
            </a:extLst>
          </p:cNvPr>
          <p:cNvSpPr/>
          <p:nvPr/>
        </p:nvSpPr>
        <p:spPr>
          <a:xfrm>
            <a:off x="-331304" y="241991"/>
            <a:ext cx="1331844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F5430-5AB3-8746-89C9-0B590D5D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530" y="617952"/>
            <a:ext cx="4121427" cy="5378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ko-KR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Problem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ko-KR" altLang="ko-KR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statement</a:t>
            </a:r>
            <a:endParaRPr lang="en-US" altLang="ko-KR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55262FF-B642-A441-B353-1F33B886E5C8}"/>
              </a:ext>
            </a:extLst>
          </p:cNvPr>
          <p:cNvSpPr/>
          <p:nvPr/>
        </p:nvSpPr>
        <p:spPr>
          <a:xfrm>
            <a:off x="-331304" y="627560"/>
            <a:ext cx="3087756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5C427-59C1-5449-B8EC-61EEDA15776F}"/>
              </a:ext>
            </a:extLst>
          </p:cNvPr>
          <p:cNvSpPr txBox="1"/>
          <p:nvPr/>
        </p:nvSpPr>
        <p:spPr>
          <a:xfrm>
            <a:off x="334618" y="711133"/>
            <a:ext cx="242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2.</a:t>
            </a:r>
            <a:r>
              <a:rPr kumimoji="1" lang="ko-KR" altLang="en-US" sz="32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문제 정의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482147-BB4D-344D-B3DF-22AA22F6EA3D}"/>
              </a:ext>
            </a:extLst>
          </p:cNvPr>
          <p:cNvSpPr txBox="1">
            <a:spLocks/>
          </p:cNvSpPr>
          <p:nvPr/>
        </p:nvSpPr>
        <p:spPr>
          <a:xfrm>
            <a:off x="3233531" y="1989541"/>
            <a:ext cx="2862470" cy="53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Constraints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A038FCC-EFFC-4F42-9D69-2D397B4AFE79}"/>
              </a:ext>
            </a:extLst>
          </p:cNvPr>
          <p:cNvSpPr txBox="1">
            <a:spLocks/>
          </p:cNvSpPr>
          <p:nvPr/>
        </p:nvSpPr>
        <p:spPr>
          <a:xfrm>
            <a:off x="3233531" y="3707929"/>
            <a:ext cx="2862470" cy="53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Objectives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F4E1480-E289-C547-B28D-FE88CCD7E6B2}"/>
              </a:ext>
            </a:extLst>
          </p:cNvPr>
          <p:cNvSpPr txBox="1">
            <a:spLocks/>
          </p:cNvSpPr>
          <p:nvPr/>
        </p:nvSpPr>
        <p:spPr>
          <a:xfrm>
            <a:off x="3233531" y="5090353"/>
            <a:ext cx="2862470" cy="53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2A991-2BEF-6C46-9C18-9CCEFF5295C7}"/>
              </a:ext>
            </a:extLst>
          </p:cNvPr>
          <p:cNvSpPr txBox="1"/>
          <p:nvPr/>
        </p:nvSpPr>
        <p:spPr>
          <a:xfrm>
            <a:off x="3520108" y="1066606"/>
            <a:ext cx="6067839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-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모터를 활용하여 자연스러운 목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움직임을 구현함</a:t>
            </a:r>
          </a:p>
          <a:p>
            <a:pPr lvl="0">
              <a:lnSpc>
                <a:spcPct val="130000"/>
              </a:lnSpc>
            </a:pP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-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사용자와 상호작용하는 부분에 있어서 어색함이 </a:t>
            </a:r>
            <a:r>
              <a:rPr lang="ko-KR" altLang="ko-KR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없어야함</a:t>
            </a:r>
            <a:endParaRPr lang="ko-KR" altLang="ko-KR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C4113-C8E7-BA4A-9ED0-2151727D2446}"/>
              </a:ext>
            </a:extLst>
          </p:cNvPr>
          <p:cNvSpPr txBox="1"/>
          <p:nvPr/>
        </p:nvSpPr>
        <p:spPr>
          <a:xfrm>
            <a:off x="3520108" y="2422113"/>
            <a:ext cx="8671892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-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인식률을 높여야 하기 때문에 로봇과 사람의 거리는 1.5미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터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이내로 유지해야함</a:t>
            </a:r>
            <a:endParaRPr lang="en-US" altLang="ko-KR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-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로봇은 고정된 위치에서 동작하여야 함</a:t>
            </a:r>
          </a:p>
          <a:p>
            <a:pPr lvl="0">
              <a:lnSpc>
                <a:spcPct val="130000"/>
              </a:lnSpc>
            </a:pP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-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로봇의 높이는 무게중심의 배분과 모터의 하중 부담을 줄이기 위해 40cm이하여야 함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2D1B4-9615-9C43-9F9A-1567EC472B05}"/>
              </a:ext>
            </a:extLst>
          </p:cNvPr>
          <p:cNvSpPr txBox="1"/>
          <p:nvPr/>
        </p:nvSpPr>
        <p:spPr>
          <a:xfrm>
            <a:off x="3520108" y="4137719"/>
            <a:ext cx="8671892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-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불쾌한 골짜기</a:t>
            </a: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(U</a:t>
            </a:r>
            <a:r>
              <a:rPr lang="ko-KR" altLang="ko-KR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ncanny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V</a:t>
            </a:r>
            <a:r>
              <a:rPr lang="ko-KR" altLang="ko-KR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alley</a:t>
            </a: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)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에 빠지지 않게끔 자연스러운 모션 구현</a:t>
            </a:r>
          </a:p>
          <a:p>
            <a:pPr lvl="0">
              <a:lnSpc>
                <a:spcPct val="130000"/>
              </a:lnSpc>
            </a:pP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-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사용자가 대화상황에서 지루함을 느끼지 않게 다양한 </a:t>
            </a:r>
            <a:r>
              <a:rPr lang="ko-KR" altLang="ko-KR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백채널링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서비스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6EB2C-75CA-A048-9394-EA30DF2069AB}"/>
              </a:ext>
            </a:extLst>
          </p:cNvPr>
          <p:cNvSpPr txBox="1"/>
          <p:nvPr/>
        </p:nvSpPr>
        <p:spPr>
          <a:xfrm>
            <a:off x="3520108" y="5493226"/>
            <a:ext cx="8671892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-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사용자의 대답에 맞추어 다양한 감정들을 보여야 함</a:t>
            </a:r>
          </a:p>
          <a:p>
            <a:pPr lvl="0">
              <a:lnSpc>
                <a:spcPct val="130000"/>
              </a:lnSpc>
            </a:pPr>
            <a:r>
              <a:rPr lang="en-US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-</a:t>
            </a:r>
            <a:r>
              <a:rPr lang="ko-KR" altLang="en-US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ko-KR" altLang="ko-KR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사용자가 말하는 동안 공감하는 등의 경청하는 모습을 보여야 함</a:t>
            </a:r>
          </a:p>
        </p:txBody>
      </p:sp>
    </p:spTree>
    <p:extLst>
      <p:ext uri="{BB962C8B-B14F-4D97-AF65-F5344CB8AC3E}">
        <p14:creationId xmlns:p14="http://schemas.microsoft.com/office/powerpoint/2010/main" val="388004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EDBB2">
                <a:lumMod val="100000"/>
                <a:alpha val="44000"/>
              </a:srgbClr>
            </a:gs>
            <a:gs pos="20000">
              <a:srgbClr val="F9E086">
                <a:alpha val="56000"/>
              </a:srgbClr>
            </a:gs>
            <a:gs pos="0">
              <a:srgbClr val="F8C4A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0AB8167-9BC1-5D41-BA59-6640A2BCAE9E}"/>
              </a:ext>
            </a:extLst>
          </p:cNvPr>
          <p:cNvSpPr/>
          <p:nvPr/>
        </p:nvSpPr>
        <p:spPr>
          <a:xfrm>
            <a:off x="-331305" y="1012996"/>
            <a:ext cx="1391479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5611E82-0726-C646-B787-D04FDA85A1F4}"/>
              </a:ext>
            </a:extLst>
          </p:cNvPr>
          <p:cNvSpPr/>
          <p:nvPr/>
        </p:nvSpPr>
        <p:spPr>
          <a:xfrm>
            <a:off x="-331304" y="255690"/>
            <a:ext cx="2054086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C6F6083-E948-B74B-98B7-04C18B15F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221" y="631650"/>
            <a:ext cx="7503972" cy="3285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55262FF-B642-A441-B353-1F33B886E5C8}"/>
              </a:ext>
            </a:extLst>
          </p:cNvPr>
          <p:cNvSpPr/>
          <p:nvPr/>
        </p:nvSpPr>
        <p:spPr>
          <a:xfrm>
            <a:off x="-331305" y="637035"/>
            <a:ext cx="3670853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5C427-59C1-5449-B8EC-61EEDA15776F}"/>
              </a:ext>
            </a:extLst>
          </p:cNvPr>
          <p:cNvSpPr txBox="1"/>
          <p:nvPr/>
        </p:nvSpPr>
        <p:spPr>
          <a:xfrm>
            <a:off x="334618" y="748694"/>
            <a:ext cx="300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3.</a:t>
            </a:r>
            <a:r>
              <a:rPr kumimoji="1" lang="ko-KR" altLang="en-US" sz="28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기존 연구 비교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8F2D8-240F-F243-97B3-68841811D908}"/>
              </a:ext>
            </a:extLst>
          </p:cNvPr>
          <p:cNvSpPr txBox="1"/>
          <p:nvPr/>
        </p:nvSpPr>
        <p:spPr>
          <a:xfrm>
            <a:off x="3992221" y="4121425"/>
            <a:ext cx="7325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BOP(</a:t>
            </a:r>
            <a:r>
              <a:rPr lang="en-US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B</a:t>
            </a:r>
            <a:r>
              <a:rPr lang="ko-KR" altLang="ko-KR" sz="2400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ackchannel</a:t>
            </a: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en-US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O</a:t>
            </a:r>
            <a:r>
              <a:rPr lang="ko-KR" altLang="ko-KR" sz="2400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pportunity</a:t>
            </a: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en-US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P</a:t>
            </a:r>
            <a:r>
              <a:rPr lang="ko-KR" altLang="ko-KR" sz="2400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rediction</a:t>
            </a: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)을 활용한 실시간 청취 로봇</a:t>
            </a:r>
            <a:endParaRPr lang="en-US" altLang="ko-KR" sz="24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4-6세 아동의 비언어적 행동을 관찰을 기반으로 </a:t>
            </a:r>
            <a:r>
              <a:rPr lang="ko-KR" altLang="ko-KR" sz="2400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백채널</a:t>
            </a: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모델을 예측</a:t>
            </a:r>
            <a:r>
              <a:rPr lang="ko-KR" altLang="en-US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함</a:t>
            </a:r>
            <a:endParaRPr lang="en-US" altLang="ko-KR" sz="2400" dirty="0">
              <a:solidFill>
                <a:srgbClr val="7A4D2D"/>
              </a:solidFill>
              <a:effectLst/>
              <a:latin typeface="GoyangDeogyang B" pitchFamily="2" charset="-127"/>
              <a:ea typeface="GoyangDeogyang 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10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0AB8167-9BC1-5D41-BA59-6640A2BCAE9E}"/>
              </a:ext>
            </a:extLst>
          </p:cNvPr>
          <p:cNvSpPr/>
          <p:nvPr/>
        </p:nvSpPr>
        <p:spPr>
          <a:xfrm>
            <a:off x="-331304" y="1006995"/>
            <a:ext cx="1331844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5611E82-0726-C646-B787-D04FDA85A1F4}"/>
              </a:ext>
            </a:extLst>
          </p:cNvPr>
          <p:cNvSpPr/>
          <p:nvPr/>
        </p:nvSpPr>
        <p:spPr>
          <a:xfrm>
            <a:off x="-331304" y="255690"/>
            <a:ext cx="1987826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55262FF-B642-A441-B353-1F33B886E5C8}"/>
              </a:ext>
            </a:extLst>
          </p:cNvPr>
          <p:cNvSpPr/>
          <p:nvPr/>
        </p:nvSpPr>
        <p:spPr>
          <a:xfrm>
            <a:off x="-331304" y="594729"/>
            <a:ext cx="2888974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5C427-59C1-5449-B8EC-61EEDA15776F}"/>
              </a:ext>
            </a:extLst>
          </p:cNvPr>
          <p:cNvSpPr txBox="1"/>
          <p:nvPr/>
        </p:nvSpPr>
        <p:spPr>
          <a:xfrm>
            <a:off x="334618" y="745385"/>
            <a:ext cx="222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4. </a:t>
            </a:r>
            <a:r>
              <a:rPr kumimoji="1" lang="ko-KR" altLang="en-US" sz="28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진행 상황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8F2D8-240F-F243-97B3-68841811D908}"/>
              </a:ext>
            </a:extLst>
          </p:cNvPr>
          <p:cNvSpPr txBox="1"/>
          <p:nvPr/>
        </p:nvSpPr>
        <p:spPr>
          <a:xfrm>
            <a:off x="3260035" y="4292684"/>
            <a:ext cx="8095419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하드웨어적으로 계획한 로봇의 형태에 근접하게</a:t>
            </a:r>
            <a:r>
              <a:rPr lang="ko-KR" altLang="en-US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설계</a:t>
            </a: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endParaRPr lang="en-US" altLang="ko-KR" sz="24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다양한 모션</a:t>
            </a:r>
            <a:r>
              <a:rPr lang="ko-KR" altLang="en-US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구현</a:t>
            </a:r>
            <a:r>
              <a:rPr lang="ko-KR" altLang="en-US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을 위해 로봇 </a:t>
            </a: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모터 제어</a:t>
            </a:r>
            <a:r>
              <a:rPr lang="ko-KR" altLang="en-US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테스트 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선행 자료 연구 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17BB027C-7D70-3E41-B761-FD2FE5079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035" y="864863"/>
            <a:ext cx="3257700" cy="3112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그림 15" descr="오토바이, 남자, 검은색, 테이블이(가) 표시된 사진&#10;&#10;자동 생성된 설명">
            <a:extLst>
              <a:ext uri="{FF2B5EF4-FFF2-40B4-BE49-F238E27FC236}">
                <a16:creationId xmlns:a16="http://schemas.microsoft.com/office/drawing/2014/main" id="{8A696B0C-A8B4-E247-9B12-045E421BB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206" y="870126"/>
            <a:ext cx="3034748" cy="3107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430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5611E82-0726-C646-B787-D04FDA85A1F4}"/>
              </a:ext>
            </a:extLst>
          </p:cNvPr>
          <p:cNvSpPr/>
          <p:nvPr/>
        </p:nvSpPr>
        <p:spPr>
          <a:xfrm>
            <a:off x="-331305" y="255690"/>
            <a:ext cx="1921565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0AB8167-9BC1-5D41-BA59-6640A2BCAE9E}"/>
              </a:ext>
            </a:extLst>
          </p:cNvPr>
          <p:cNvSpPr/>
          <p:nvPr/>
        </p:nvSpPr>
        <p:spPr>
          <a:xfrm>
            <a:off x="-331304" y="1007612"/>
            <a:ext cx="1331844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55262FF-B642-A441-B353-1F33B886E5C8}"/>
              </a:ext>
            </a:extLst>
          </p:cNvPr>
          <p:cNvSpPr/>
          <p:nvPr/>
        </p:nvSpPr>
        <p:spPr>
          <a:xfrm>
            <a:off x="-331304" y="631651"/>
            <a:ext cx="2888974" cy="751922"/>
          </a:xfrm>
          <a:prstGeom prst="roundRect">
            <a:avLst>
              <a:gd name="adj" fmla="val 21397"/>
            </a:avLst>
          </a:prstGeom>
          <a:solidFill>
            <a:srgbClr val="D5B2E2"/>
          </a:solidFill>
          <a:ln w="44450">
            <a:solidFill>
              <a:srgbClr val="E3D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5C427-59C1-5449-B8EC-61EEDA15776F}"/>
              </a:ext>
            </a:extLst>
          </p:cNvPr>
          <p:cNvSpPr txBox="1"/>
          <p:nvPr/>
        </p:nvSpPr>
        <p:spPr>
          <a:xfrm>
            <a:off x="334618" y="746002"/>
            <a:ext cx="222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5. </a:t>
            </a:r>
            <a:r>
              <a:rPr kumimoji="1" lang="ko-KR" altLang="en-US" sz="28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진행 계획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8F2D8-240F-F243-97B3-68841811D908}"/>
              </a:ext>
            </a:extLst>
          </p:cNvPr>
          <p:cNvSpPr txBox="1"/>
          <p:nvPr/>
        </p:nvSpPr>
        <p:spPr>
          <a:xfrm>
            <a:off x="2865784" y="1680444"/>
            <a:ext cx="9074425" cy="349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3000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Unity를</a:t>
            </a:r>
            <a:r>
              <a:rPr lang="ko-KR" altLang="ko-KR" sz="3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통해 상호작용을 위한 </a:t>
            </a:r>
            <a:r>
              <a:rPr lang="ko-KR" altLang="ko-KR" sz="3000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아바타</a:t>
            </a:r>
            <a:r>
              <a:rPr lang="ko-KR" altLang="ko-KR" sz="3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수정 및 구현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3000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R</a:t>
            </a:r>
            <a:r>
              <a:rPr lang="ko-KR" altLang="ko-KR" sz="3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+</a:t>
            </a:r>
            <a:r>
              <a:rPr lang="ko-KR" altLang="en-US" sz="3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ko-KR" altLang="ko-KR" sz="3000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wizard</a:t>
            </a:r>
            <a:r>
              <a:rPr lang="ko-KR" altLang="ko-KR" sz="3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2.0을 통한 모터 제어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3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PID 값 제어를 통해 자연스러운 모터 움직임 구현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3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자연스러운 목</a:t>
            </a:r>
            <a:r>
              <a:rPr lang="ko-KR" altLang="en-US" sz="3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ko-KR" altLang="ko-KR" sz="3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움직임 관련 특허 출원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3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로봇과 컴퓨터간 네트워크 연결을 통해 원격제어 </a:t>
            </a:r>
          </a:p>
        </p:txBody>
      </p:sp>
    </p:spTree>
    <p:extLst>
      <p:ext uri="{BB962C8B-B14F-4D97-AF65-F5344CB8AC3E}">
        <p14:creationId xmlns:p14="http://schemas.microsoft.com/office/powerpoint/2010/main" val="334662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14" descr="로봇">
            <a:extLst>
              <a:ext uri="{FF2B5EF4-FFF2-40B4-BE49-F238E27FC236}">
                <a16:creationId xmlns:a16="http://schemas.microsoft.com/office/drawing/2014/main" id="{B5093F11-20B2-7D46-83B6-067E99860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1"/>
            <a:ext cx="460238" cy="4602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9D9F84-3F16-1B41-AC45-43EB82DDAB0E}"/>
              </a:ext>
            </a:extLst>
          </p:cNvPr>
          <p:cNvSpPr txBox="1"/>
          <p:nvPr/>
        </p:nvSpPr>
        <p:spPr>
          <a:xfrm>
            <a:off x="351061" y="45454"/>
            <a:ext cx="54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Social and Interactive Robotics Lab</a:t>
            </a:r>
            <a:r>
              <a:rPr lang="ko-KR" altLang="en-US" b="1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 </a:t>
            </a:r>
            <a:r>
              <a:rPr lang="en" altLang="ko-KR" b="1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(</a:t>
            </a:r>
            <a:r>
              <a:rPr lang="en" altLang="ko-KR" b="1" dirty="0" err="1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SIRLab</a:t>
            </a:r>
            <a:r>
              <a:rPr lang="en-US" altLang="ko-KR" b="1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)</a:t>
            </a:r>
            <a:endParaRPr kumimoji="1" lang="ko-KR" altLang="en-US" sz="3200" dirty="0">
              <a:solidFill>
                <a:srgbClr val="7A4D2D"/>
              </a:solidFill>
              <a:latin typeface="GoyangDeogyang B" pitchFamily="2" charset="-127"/>
              <a:ea typeface="GoyangDeogyang B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1D659-2ACC-4543-A84B-A8E3DB4898E2}"/>
              </a:ext>
            </a:extLst>
          </p:cNvPr>
          <p:cNvSpPr txBox="1"/>
          <p:nvPr/>
        </p:nvSpPr>
        <p:spPr>
          <a:xfrm>
            <a:off x="8530225" y="6227273"/>
            <a:ext cx="3661775" cy="400110"/>
          </a:xfrm>
          <a:prstGeom prst="rect">
            <a:avLst/>
          </a:prstGeom>
          <a:noFill/>
          <a:effectLst>
            <a:glow rad="203200">
              <a:srgbClr val="D5B2E2">
                <a:alpha val="99000"/>
              </a:srgbClr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2019-2</a:t>
            </a:r>
            <a:r>
              <a:rPr kumimoji="1" lang="ko-KR" altLang="en-US" sz="2000" dirty="0">
                <a:solidFill>
                  <a:srgbClr val="7A4D2D"/>
                </a:solidFill>
                <a:latin typeface="GoyangDeogyang B" pitchFamily="2" charset="-127"/>
                <a:ea typeface="GoyangDeogyang B" pitchFamily="2" charset="-127"/>
              </a:rPr>
              <a:t>학기 공학프로젝트 기획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2A196-8149-D24C-912E-98DB42973DF9}"/>
              </a:ext>
            </a:extLst>
          </p:cNvPr>
          <p:cNvSpPr/>
          <p:nvPr/>
        </p:nvSpPr>
        <p:spPr>
          <a:xfrm>
            <a:off x="2557670" y="1581978"/>
            <a:ext cx="7076660" cy="3694043"/>
          </a:xfrm>
          <a:prstGeom prst="rect">
            <a:avLst/>
          </a:prstGeom>
          <a:solidFill>
            <a:schemeClr val="bg1"/>
          </a:solidFill>
          <a:ln w="34925">
            <a:solidFill>
              <a:srgbClr val="4495D4"/>
            </a:solidFill>
          </a:ln>
          <a:effectLst>
            <a:outerShdw blurRad="241300" dist="50800" dir="5400000" sx="102000" sy="102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BCB65E-1C50-D040-98A2-4737BA04971E}"/>
              </a:ext>
            </a:extLst>
          </p:cNvPr>
          <p:cNvSpPr/>
          <p:nvPr/>
        </p:nvSpPr>
        <p:spPr>
          <a:xfrm>
            <a:off x="2592000" y="4316400"/>
            <a:ext cx="7020000" cy="94698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E3A86-CE2A-E244-BD67-6CC897A76D22}"/>
              </a:ext>
            </a:extLst>
          </p:cNvPr>
          <p:cNvSpPr/>
          <p:nvPr/>
        </p:nvSpPr>
        <p:spPr>
          <a:xfrm>
            <a:off x="5529200" y="4586141"/>
            <a:ext cx="1623237" cy="463993"/>
          </a:xfrm>
          <a:prstGeom prst="rect">
            <a:avLst/>
          </a:prstGeom>
          <a:solidFill>
            <a:srgbClr val="E1E1E1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AABF2-46C8-E146-AB54-77ECFAF5A9F8}"/>
              </a:ext>
            </a:extLst>
          </p:cNvPr>
          <p:cNvSpPr/>
          <p:nvPr/>
        </p:nvSpPr>
        <p:spPr>
          <a:xfrm>
            <a:off x="7601922" y="4586141"/>
            <a:ext cx="1856605" cy="463993"/>
          </a:xfrm>
          <a:prstGeom prst="rect">
            <a:avLst/>
          </a:prstGeom>
          <a:solidFill>
            <a:srgbClr val="E1E1E1"/>
          </a:solidFill>
          <a:ln w="34925">
            <a:solidFill>
              <a:srgbClr val="006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E89872D2-4BB6-1A46-90F8-C4762709FADB}"/>
              </a:ext>
            </a:extLst>
          </p:cNvPr>
          <p:cNvSpPr/>
          <p:nvPr/>
        </p:nvSpPr>
        <p:spPr>
          <a:xfrm>
            <a:off x="2955849" y="2677673"/>
            <a:ext cx="1148317" cy="1055550"/>
          </a:xfrm>
          <a:prstGeom prst="triangle">
            <a:avLst/>
          </a:prstGeom>
          <a:solidFill>
            <a:srgbClr val="FCE1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0DC85-2193-134C-8F4C-841CD1AFDFF7}"/>
              </a:ext>
            </a:extLst>
          </p:cNvPr>
          <p:cNvSpPr txBox="1"/>
          <p:nvPr/>
        </p:nvSpPr>
        <p:spPr>
          <a:xfrm>
            <a:off x="3317355" y="2857735"/>
            <a:ext cx="425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/>
              <a:t>!</a:t>
            </a:r>
            <a:endParaRPr kumimoji="1" lang="ko-KR" altLang="en-US" sz="6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8E8F53-7F4E-5B48-9041-C8E66D452B14}"/>
              </a:ext>
            </a:extLst>
          </p:cNvPr>
          <p:cNvSpPr txBox="1"/>
          <p:nvPr/>
        </p:nvSpPr>
        <p:spPr>
          <a:xfrm>
            <a:off x="2730388" y="1794031"/>
            <a:ext cx="421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다른 이름으로 저장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69100-A0F9-594B-9E4F-41A5A997E9AB}"/>
              </a:ext>
            </a:extLst>
          </p:cNvPr>
          <p:cNvSpPr txBox="1"/>
          <p:nvPr/>
        </p:nvSpPr>
        <p:spPr>
          <a:xfrm>
            <a:off x="4200268" y="2859464"/>
            <a:ext cx="5258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이건</a:t>
            </a:r>
            <a:r>
              <a:rPr kumimoji="1" lang="en-US" altLang="ko-KR" sz="2000" dirty="0"/>
              <a:t>_</a:t>
            </a:r>
            <a:r>
              <a:rPr kumimoji="1" lang="ko-KR" altLang="en-US" sz="2000" dirty="0" err="1"/>
              <a:t>생각못했지</a:t>
            </a:r>
            <a:r>
              <a:rPr kumimoji="1" lang="en-US" altLang="ko-KR" sz="2000" dirty="0"/>
              <a:t>.pptx</a:t>
            </a:r>
            <a:r>
              <a:rPr kumimoji="1" lang="ko-KR" altLang="en-US" sz="2000" dirty="0"/>
              <a:t>이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가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끝났습니다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질문을 받겠습니까</a:t>
            </a:r>
            <a:r>
              <a:rPr kumimoji="1" lang="en-US" altLang="ko-KR" sz="2000" dirty="0"/>
              <a:t>?</a:t>
            </a:r>
            <a:endParaRPr kumimoji="1"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9027E0-4B10-164C-BD1F-E563D44BCC46}"/>
              </a:ext>
            </a:extLst>
          </p:cNvPr>
          <p:cNvSpPr txBox="1"/>
          <p:nvPr/>
        </p:nvSpPr>
        <p:spPr>
          <a:xfrm>
            <a:off x="5905494" y="4628862"/>
            <a:ext cx="87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예</a:t>
            </a:r>
            <a:r>
              <a:rPr kumimoji="1" lang="en-US" altLang="ko-KR" dirty="0"/>
              <a:t>(Y)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9442F-43E1-B940-955A-B946FDAD6E82}"/>
              </a:ext>
            </a:extLst>
          </p:cNvPr>
          <p:cNvSpPr txBox="1"/>
          <p:nvPr/>
        </p:nvSpPr>
        <p:spPr>
          <a:xfrm>
            <a:off x="7848410" y="4628862"/>
            <a:ext cx="13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아니요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ㅠ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22" name="그래픽 21" descr="커서">
            <a:extLst>
              <a:ext uri="{FF2B5EF4-FFF2-40B4-BE49-F238E27FC236}">
                <a16:creationId xmlns:a16="http://schemas.microsoft.com/office/drawing/2014/main" id="{300367A5-6F3B-4A4D-8470-9F1D30C16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8148" y="4686223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310</Words>
  <Application>Microsoft Macintosh PowerPoint</Application>
  <PresentationFormat>와이드스크린</PresentationFormat>
  <Paragraphs>60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GoyangDeogyang B</vt:lpstr>
      <vt:lpstr>Arial</vt:lpstr>
      <vt:lpstr>Office 테마</vt:lpstr>
      <vt:lpstr>His Speech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&lt;His Speech&gt;</dc:title>
  <dc:creator>kyh08160209@gmail.com</dc:creator>
  <cp:lastModifiedBy>kyh08160209@gmail.com</cp:lastModifiedBy>
  <cp:revision>17</cp:revision>
  <dcterms:created xsi:type="dcterms:W3CDTF">2019-11-22T13:41:48Z</dcterms:created>
  <dcterms:modified xsi:type="dcterms:W3CDTF">2019-12-02T11:57:58Z</dcterms:modified>
</cp:coreProperties>
</file>