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9aff639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9aff639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9aff639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9aff639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9aff63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9aff63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9aff63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9aff63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9aff639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9aff639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9aff639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9aff639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3/19 캡스톤 랩미팅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곽영혜, 이체은, 이혁인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152225"/>
            <a:ext cx="85206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피면접자의 감정분석 결과에 상응하는 아바타 표정 구현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면접상황 카테고리 나누기 (for label)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3. 	피드백 방법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4.	질문할 타이밍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47250" y="257700"/>
            <a:ext cx="3326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목차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" sz="2400"/>
              <a:t>피면접자의 감정분석 결과에 상응하는 아바타 표정 구현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72750"/>
            <a:ext cx="51369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∙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Affectiva에</a:t>
            </a: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 피면접자의 감정 분석 결과들 20개를 FaceControl로 가져와서 분석결과들에 상응하는 아바타 얼굴 표정 함수들을 설정할 계획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아바타의 목움직임은 제외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로봇 하드웨어의 목움직임과 아바타의 목움직임이 같이 들어갔을 때 더 어색하다고 생각하기 때문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면접자의 표정 중 anger을 제외한 이유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면접자가 화를 내는 경우가 거의 없다고 생각하며 돌발 상황을 제시할 때 anger을 사용할 계획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6305" t="0"/>
          <a:stretch/>
        </p:blipFill>
        <p:spPr>
          <a:xfrm>
            <a:off x="5448600" y="2918250"/>
            <a:ext cx="3383700" cy="1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600" y="972750"/>
            <a:ext cx="3383700" cy="18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51850"/>
            <a:ext cx="85206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면접상황 카테고리 나누기 (for label)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</a:rPr>
              <a:t>우선은 방향만 제시하고,  추후 아바타와 감정 연동을 진행하면서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rgbClr val="000000"/>
                </a:solidFill>
              </a:rPr>
              <a:t>좀 더 자세히 분류할 계획입니다!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28675" y="124350"/>
            <a:ext cx="85635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k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개요&gt;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Intro:</a:t>
            </a: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피면접자가 면접 상황에서 등장할 때, 나갈때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모션: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악수하기, 박수치기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긍정: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피면접자가 음성 크기, 표정, 발언 내용 등의 부분에서 큰 감점 없고 흠잡을 곳이 없을 경우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모션: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박수치기, 고개 크게 끄덕이기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부정: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피면접자의 음성 크기, 표정, 발언 내용등이 각각 의 부분에서 점수 미달인 경우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모션: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고개를 크게 젓기, 하늘을 바라보기, 팔짱끼기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지루함: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피면접자의 음성 크기, 표정, 발언 내용등이 크게 우수한 부분이 없을 때, 화자의 발언 시간이 제한시간보다 길게 이어질 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모션: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하늘을 바라보기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 추임새: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피면접자가 발언을 하고 있을 때 경청하고 있다는 느낌을 주기 위해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모션: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고개를 작게 끄덕이기, 손 모아 앞으로 포개기+고개 내밀기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아리송함: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피면접자의 발언이 제대로 인식되지 않거나 점수가 제대로 집계되지 않을때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모션: 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고개 갸우뚱하기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3. 피드백 방법</a:t>
            </a:r>
            <a:endParaRPr sz="24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확정)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면접 중 - 실시간으로 모니터1에 아바타 얼굴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면접 후 - 종합적으로 마지막에 분석결과(총점, 피드백) 표시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(선택) - 기업 대표님께 질문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모니터2(가슴) 부착시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실시간으로 카메라에 비춰지는 피면접자의 모습 출력(미러링)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실시간으로 음성인식 결과(목소리 크기, 높낮이), 얼굴인식 결과(표정) 출력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모드를 만들기 - 실시간 피드백 출력 모드, off 모드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2)  모니터2 부착 x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4. 질문할 타이밍</a:t>
            </a:r>
            <a:endParaRPr sz="24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 개수 - 4개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인사 끝나고 질문 - ex) 자기소개 해주세요, 지원동기 (</a:t>
            </a: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</a:t>
            </a: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 끝나고 질문(</a:t>
            </a: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2개</a:t>
            </a: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사전에 질문을 여러 개 입력을 받고 그 중에 선택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중간에 돌발 질문 - 말끊고(</a:t>
            </a: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</a:t>
            </a: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ex)  1. 잠깐만요! 그 부분에 대해 다시 한 번 설명해 주시겠어요?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잠깐만요! 왜 그렇게 생각하시죠?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