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58" r:id="rId6"/>
    <p:sldId id="260" r:id="rId7"/>
    <p:sldId id="261" r:id="rId8"/>
    <p:sldId id="259" r:id="rId9"/>
    <p:sldId id="270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yroman.com/" TargetMode="External"/><Relationship Id="rId4" Type="http://schemas.openxmlformats.org/officeDocument/2006/relationships/hyperlink" Target="https://github.com/jasonrom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url.haxx.se/downloa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[{"id":1,"username":"jason","email":"j@jayroman.com"},{"id":2,"username":"sloan","email":null]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/>
          </a:p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0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</a:t>
            </a:r>
          </a:p>
          <a:p>
            <a:pPr lvl="1"/>
            <a:r>
              <a:rPr lang="en-US" dirty="0"/>
              <a:t>Schema-based</a:t>
            </a:r>
          </a:p>
          <a:p>
            <a:pPr lvl="1"/>
            <a:r>
              <a:rPr lang="en-US" dirty="0"/>
              <a:t>Requires XML parser</a:t>
            </a:r>
          </a:p>
          <a:p>
            <a:pPr lvl="1"/>
            <a:r>
              <a:rPr lang="en-US" dirty="0"/>
              <a:t>Less compact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language-specific serialization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serialize($object);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 PHP, for example</a:t>
            </a:r>
          </a:p>
          <a:p>
            <a:pPr lvl="1"/>
            <a:r>
              <a:rPr lang="en-US" dirty="0"/>
              <a:t>Need to use same language to parse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string/binary data</a:t>
            </a:r>
          </a:p>
          <a:p>
            <a:pPr lvl="1"/>
            <a:r>
              <a:rPr lang="en-US" dirty="0"/>
              <a:t>Must know data specification, write custom parser (Half-Life </a:t>
            </a:r>
            <a:r>
              <a:rPr lang="en-US" dirty="0" err="1"/>
              <a:t>rcon</a:t>
            </a:r>
            <a:r>
              <a:rPr lang="en-US" dirty="0"/>
              <a:t> protocol)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BSON (MongoDB), </a:t>
            </a:r>
            <a:r>
              <a:rPr lang="en-US" dirty="0" err="1"/>
              <a:t>MessagePack</a:t>
            </a:r>
            <a:endParaRPr lang="en-US" dirty="0"/>
          </a:p>
          <a:p>
            <a:pPr lvl="1"/>
            <a:r>
              <a:rPr lang="en-US" dirty="0"/>
              <a:t>Protocol Buffers (Google)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0CD0-0576-479A-8DA7-EF4E0F7A327B}"/>
              </a:ext>
            </a:extLst>
          </p:cNvPr>
          <p:cNvSpPr txBox="1"/>
          <p:nvPr/>
        </p:nvSpPr>
        <p:spPr>
          <a:xfrm>
            <a:off x="5857768" y="2872356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O:15:"App\Entity\User":6:{s:19:"App\Entity\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i:2;s:25:"App\Entity\Userusername";s:5:"sloan";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s:23:"App\Entity\UserapiKey";s:9:"sloan2018";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s:22:"App\Entity\Useremail";N;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s:29:"App\Entity\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UserisSuperAdmin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b:0;s:24:"App\Entity\UserisAdmin";b:1;}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D1F25-6FDC-4416-BB19-FE0BA3C8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68" y="4740317"/>
            <a:ext cx="5126321" cy="14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 using </a:t>
            </a:r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to 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853C63D-19CA-44C6-A70F-91D2BCE27A2B}"/>
              </a:ext>
            </a:extLst>
          </p:cNvPr>
          <p:cNvSpPr/>
          <p:nvPr/>
        </p:nvSpPr>
        <p:spPr>
          <a:xfrm>
            <a:off x="4591965" y="3414730"/>
            <a:ext cx="1259632" cy="51318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/>
              <a:t>Twitter @_</a:t>
            </a:r>
            <a:r>
              <a:rPr lang="en-US" dirty="0" err="1"/>
              <a:t>jasonroman</a:t>
            </a:r>
            <a:endParaRPr lang="en-US" dirty="0"/>
          </a:p>
          <a:p>
            <a:pPr lvl="1"/>
            <a:r>
              <a:rPr lang="en-US"/>
              <a:t>Email: j</a:t>
            </a:r>
            <a:r>
              <a:rPr lang="en-US" dirty="0"/>
              <a:t>@jayroman</a:t>
            </a:r>
            <a:r>
              <a:rPr lang="en-US"/>
              <a:t>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https://github.com/jasonroman/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http://jayroman.com/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need either of the following: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https://curl.haxx.se/download.html</a:t>
            </a:r>
            <a:endParaRPr lang="en-US" dirty="0"/>
          </a:p>
          <a:p>
            <a:pPr lvl="1"/>
            <a:r>
              <a:rPr lang="en-US" dirty="0"/>
              <a:t>Web browser REST client (Chrome extension: Yet Another REST Client)</a:t>
            </a:r>
          </a:p>
          <a:p>
            <a:pPr lvl="1"/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Web browser JSON viewer (Chrome extension: </a:t>
            </a:r>
            <a:r>
              <a:rPr lang="en-US" dirty="0" err="1"/>
              <a:t>JSONView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5"/>
              </a:rPr>
              <a:t>https://git-scm.com/downloads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Programming Language / Framework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PHP/</a:t>
            </a:r>
            <a:r>
              <a:rPr lang="en-US" dirty="0" err="1"/>
              <a:t>Symfony</a:t>
            </a:r>
            <a:r>
              <a:rPr lang="en-US" dirty="0"/>
              <a:t>, JavaScript + Node.js + Express,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15E5-821D-46C5-96D1-4911621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A961-9859-4C74-BB7A-10D65DDE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else has data</a:t>
            </a:r>
          </a:p>
          <a:p>
            <a:r>
              <a:rPr lang="en-US" dirty="0"/>
              <a:t>Get it!</a:t>
            </a:r>
          </a:p>
          <a:p>
            <a:r>
              <a:rPr lang="en-US" dirty="0"/>
              <a:t>Make it pretty</a:t>
            </a:r>
          </a:p>
        </p:txBody>
      </p:sp>
    </p:spTree>
    <p:extLst>
      <p:ext uri="{BB962C8B-B14F-4D97-AF65-F5344CB8AC3E}">
        <p14:creationId xmlns:p14="http://schemas.microsoft.com/office/powerpoint/2010/main" val="8498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0EC1397-A8EB-48E9-A934-1B4E35197ACD}"/>
              </a:ext>
            </a:extLst>
          </p:cNvPr>
          <p:cNvSpPr/>
          <p:nvPr/>
        </p:nvSpPr>
        <p:spPr>
          <a:xfrm>
            <a:off x="7637406" y="1382300"/>
            <a:ext cx="2130803" cy="96473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/ REST API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6E0F24A-D70B-4F7C-A667-B3D0B0AE3F84}"/>
              </a:ext>
            </a:extLst>
          </p:cNvPr>
          <p:cNvSpPr/>
          <p:nvPr/>
        </p:nvSpPr>
        <p:spPr>
          <a:xfrm>
            <a:off x="1773500" y="1382300"/>
            <a:ext cx="1770077" cy="964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48E5B-2F88-4B97-AE2D-7B833EF4A2FF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>
            <a:off x="3543577" y="1864667"/>
            <a:ext cx="40938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2123DB-B39C-42B7-B847-17B989989649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rot="5400000">
            <a:off x="5680674" y="-675100"/>
            <a:ext cx="12700" cy="6044269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BD2CE5-55E5-4415-AB6A-F792DD24D467}"/>
              </a:ext>
            </a:extLst>
          </p:cNvPr>
          <p:cNvSpPr txBox="1"/>
          <p:nvPr/>
        </p:nvSpPr>
        <p:spPr>
          <a:xfrm>
            <a:off x="3685161" y="1548293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http://sloan.jayroman.com/api/users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58C9D-BE54-4AC3-A85B-4062BB462D1F}"/>
              </a:ext>
            </a:extLst>
          </p:cNvPr>
          <p:cNvSpPr txBox="1"/>
          <p:nvPr/>
        </p:nvSpPr>
        <p:spPr>
          <a:xfrm>
            <a:off x="3685161" y="2554724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[{id: 1, username: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’}, …]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8E3380B-BE02-479D-AC74-559AFA928BCF}"/>
              </a:ext>
            </a:extLst>
          </p:cNvPr>
          <p:cNvSpPr/>
          <p:nvPr/>
        </p:nvSpPr>
        <p:spPr>
          <a:xfrm>
            <a:off x="1521788" y="4050855"/>
            <a:ext cx="2071396" cy="97145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171C8-C7FD-4BD5-89DF-26F1E1E1F3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557486" y="2353385"/>
            <a:ext cx="0" cy="16974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4CBC95A-B437-4778-AA60-7C8504CA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91" y="3305417"/>
            <a:ext cx="4840425" cy="2919322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B5B8FC-5D96-431B-8C22-24A6A65BE5BA}"/>
              </a:ext>
            </a:extLst>
          </p:cNvPr>
          <p:cNvCxnSpPr>
            <a:stCxn id="32" idx="5"/>
          </p:cNvCxnSpPr>
          <p:nvPr/>
        </p:nvCxnSpPr>
        <p:spPr>
          <a:xfrm flipV="1">
            <a:off x="3386044" y="4536580"/>
            <a:ext cx="230097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140895-4E28-463F-BB70-EBED4A517C9D}"/>
              </a:ext>
            </a:extLst>
          </p:cNvPr>
          <p:cNvSpPr txBox="1"/>
          <p:nvPr/>
        </p:nvSpPr>
        <p:spPr>
          <a:xfrm>
            <a:off x="1043388" y="839754"/>
            <a:ext cx="151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29567-1CB5-42BD-B165-6C14EEA84C3B}"/>
              </a:ext>
            </a:extLst>
          </p:cNvPr>
          <p:cNvSpPr txBox="1"/>
          <p:nvPr/>
        </p:nvSpPr>
        <p:spPr>
          <a:xfrm>
            <a:off x="670269" y="5131660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(some assembly/programming required)</a:t>
            </a:r>
          </a:p>
        </p:txBody>
      </p:sp>
    </p:spTree>
    <p:extLst>
      <p:ext uri="{BB962C8B-B14F-4D97-AF65-F5344CB8AC3E}">
        <p14:creationId xmlns:p14="http://schemas.microsoft.com/office/powerpoint/2010/main" val="19572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dependency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, browser extensions)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always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rapidly going out of style</a:t>
            </a:r>
          </a:p>
          <a:p>
            <a:pPr lvl="1"/>
            <a:r>
              <a:rPr lang="en-US" dirty="0"/>
              <a:t>Not fun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pPr lvl="1"/>
            <a:r>
              <a:rPr lang="en-US" dirty="0"/>
              <a:t>Requires underlying knowledge of the system being accessed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– request resource – idempotent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– submit resource – not idempotent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 – replace a resource</a:t>
            </a:r>
          </a:p>
          <a:p>
            <a:pPr lvl="1"/>
            <a:r>
              <a:rPr lang="en-US" b="1" dirty="0"/>
              <a:t>PATCH</a:t>
            </a:r>
            <a:r>
              <a:rPr lang="en-US" dirty="0"/>
              <a:t> – partially modify a resource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delete a resource</a:t>
            </a:r>
          </a:p>
          <a:p>
            <a:pPr lvl="1"/>
            <a:r>
              <a:rPr lang="en-US" b="1" dirty="0"/>
              <a:t>HEAD, CONNECT, OPTIONS, TRACE</a:t>
            </a:r>
            <a:r>
              <a:rPr lang="en-US" dirty="0"/>
              <a:t>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 CRUD: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AC0-E3C8-4AE3-AD56-4EA22B5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901A-4D2F-4E57-B4E1-75F5EAC3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839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Same endpoint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/users/{id}</a:t>
            </a:r>
            <a:r>
              <a:rPr lang="en-US" dirty="0"/>
              <a:t> - used for multiple operations:</a:t>
            </a:r>
            <a:br>
              <a:rPr lang="en-US" dirty="0"/>
            </a:b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GET    http://sloan.jayroman.com/api/users/{id}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PUT    http://sloan.jayroman.com/api/users/{id}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PATCH  http://sloan.jayroman.com/api/users/{id}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DELETE http://sloan.jayroman.com/api/users/{id}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POST   http://sloan.jayroman.com/api/users</a:t>
            </a:r>
          </a:p>
          <a:p>
            <a:endParaRPr lang="en-US" sz="2200" dirty="0">
              <a:latin typeface="Courier New" panose="02070309020205020404" pitchFamily="49" charset="0"/>
              <a:ea typeface="Hack" panose="020B0609030202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ea typeface="Hack" panose="020B0609030202020204" pitchFamily="49" charset="0"/>
                <a:cs typeface="Courier New" panose="02070309020205020404" pitchFamily="49" charset="0"/>
              </a:rPr>
              <a:t>(Theoretical) RPC comparison:</a:t>
            </a:r>
            <a:br>
              <a:rPr lang="en-US" dirty="0">
                <a:ea typeface="Hack" panose="020B0609030202020204" pitchFamily="49" charset="0"/>
                <a:cs typeface="Courier New" panose="02070309020205020404" pitchFamily="49" charset="0"/>
              </a:rPr>
            </a:br>
            <a:endParaRPr lang="en-US" dirty="0">
              <a:ea typeface="Hack" panose="020B06090302020202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/users/{id}/info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/users/{id}/replace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/users/{id}/edit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/users/{id}/delete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/users/create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716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What are we doing here?</vt:lpstr>
      <vt:lpstr>PowerPoint Presentation</vt:lpstr>
      <vt:lpstr>REST Basics</vt:lpstr>
      <vt:lpstr>REST APIs</vt:lpstr>
      <vt:lpstr>REST Alternatives</vt:lpstr>
      <vt:lpstr>HTTP Request Methods</vt:lpstr>
      <vt:lpstr>HTTP Request Examples:</vt:lpstr>
      <vt:lpstr>JSON</vt:lpstr>
      <vt:lpstr>JSON vs XML comparison</vt:lpstr>
      <vt:lpstr>JSON Alternatives</vt:lpstr>
      <vt:lpstr>Example REST Call using cURL</vt:lpstr>
      <vt:lpstr>Graphs/Charts</vt:lpstr>
      <vt:lpstr>JSON to 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54</cp:revision>
  <dcterms:created xsi:type="dcterms:W3CDTF">2018-02-12T00:16:59Z</dcterms:created>
  <dcterms:modified xsi:type="dcterms:W3CDTF">2018-02-22T23:24:39Z</dcterms:modified>
</cp:coreProperties>
</file>