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C267E-F65F-495F-BBA0-ED311B5773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7EECD5-6522-4215-B030-2841D3F1AD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82DF06-A259-4498-9EEB-FF8780A91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EE1F1-89EF-4B99-8B75-ED2C5A1BA4D9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E538C5-03FD-45F5-8878-87368F147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43B5C6-E02C-4C83-B33D-8F3F81AC6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BF205-3898-4A8A-8419-85D151146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109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81A39-4486-4F19-81A8-019BE6D05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DD3930-17DF-4422-AA56-609BBB2C07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8C3DC6-C36A-4B6E-877E-07C626E24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EE1F1-89EF-4B99-8B75-ED2C5A1BA4D9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02F636-545A-4C3B-B893-D15E4FA4E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E8D880-9602-4E0E-8302-2AC48C1B7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BF205-3898-4A8A-8419-85D151146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191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B70192-DC2B-47A1-8C25-21C7A08A45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D82716-A6F4-440A-9595-888463BD9C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ABF42A-45CA-4AE8-9947-596DF7224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EE1F1-89EF-4B99-8B75-ED2C5A1BA4D9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D35165-8EF1-4B65-849A-96BEA1FF6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825912-09CF-49E7-81CB-C199625BF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BF205-3898-4A8A-8419-85D151146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466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9165D-D4D0-4292-81C3-942A3891B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838649-8811-48D5-B6A2-60D1701FB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9902F4-4A28-4CF1-B5CB-A1BD27E30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EE1F1-89EF-4B99-8B75-ED2C5A1BA4D9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EE9AE5-B7C5-46CF-829E-AE9D2EE04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AE93FB-E021-49D0-88F0-16358F790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BF205-3898-4A8A-8419-85D151146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850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EE967-FFC9-47FC-B599-4FBCECD34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0C9920-79F3-43FC-8523-E4F176C252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AE5F5D-550F-4534-B81B-9FC20016B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EE1F1-89EF-4B99-8B75-ED2C5A1BA4D9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8074A-CCBE-4DB8-8DB4-DFF3B434D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2002F-9944-490C-A8AD-858D89F72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BF205-3898-4A8A-8419-85D151146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90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ED805-3B2F-407D-B52E-55F8C2CED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048181-1B64-4A05-9CB1-5F2A4BE70B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2530E4-92FC-4413-873C-A4B764EA85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4DEE59-A854-4594-97D5-6E2683206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EE1F1-89EF-4B99-8B75-ED2C5A1BA4D9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456900-7F96-433D-977C-6DB13D3D5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297703-FB9A-44B8-BCB7-12975A9F6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BF205-3898-4A8A-8419-85D151146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200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A1D7E-9EF0-409A-835A-91C7CE120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39F81A-092A-43C3-BF83-60781C8D9F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B790B0-D8A9-428E-B763-19936CD2A3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AED0D5-7772-4DC2-968A-1A69CCD0A7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718B42-7DD1-42CF-9A18-555975AF67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ADAFE0-BFBD-48F7-8744-3DECE3B49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EE1F1-89EF-4B99-8B75-ED2C5A1BA4D9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AF9F80-6D46-4D3C-A1B5-FA4366122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EA26D8-BBD0-47CF-945F-E028A3D16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BF205-3898-4A8A-8419-85D151146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872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92A1F-E015-4FA6-86ED-EABE93CEC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63471B-A35E-49F4-9AEE-EFDE2AD46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EE1F1-89EF-4B99-8B75-ED2C5A1BA4D9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73545B-5967-446A-87F6-FBAF8DB6A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907B35-8303-4C95-893A-3BF4660A1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BF205-3898-4A8A-8419-85D151146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6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56E87D-C8FB-4508-8ED1-A6B41D3EB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EE1F1-89EF-4B99-8B75-ED2C5A1BA4D9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D241F1-0269-415E-8A1F-472631259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C377B4-B7B5-4546-8810-9212144AF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BF205-3898-4A8A-8419-85D151146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950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C0B60-9D98-4B58-BA40-4B179C9E4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DDB190-2C56-4CAD-8481-E8819B215F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1D2EA3-1BED-4E2F-8032-5FA694C25F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ECFEC8-CD53-4FBF-A8EB-CFC0F650E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EE1F1-89EF-4B99-8B75-ED2C5A1BA4D9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4EA40D-1733-4540-A727-81D759383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EF2EA3-DF0C-44B7-A288-67C4CAF8C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BF205-3898-4A8A-8419-85D151146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52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E3AB6-8693-49D3-9D30-AAA4094B8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5B73B0-F718-43CB-9E91-63686F55C6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DF8071-9C1B-41E3-9979-8AD14D6609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95BC05-CC65-43B8-9B10-01A5F3249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EE1F1-89EF-4B99-8B75-ED2C5A1BA4D9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6D9B55-3D24-43DC-A077-02CEB6D1E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E614CA-9774-4331-9672-A2F02CDF1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BF205-3898-4A8A-8419-85D151146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339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C1C06A-02DB-4BB5-B5D4-873AB258E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A38FCF-7A26-43AB-8D2D-79C06173E0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D0EF01-EC69-4BBB-89EA-FFCC73D8AB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6EE1F1-89EF-4B99-8B75-ED2C5A1BA4D9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66AC7D-4B15-4E9F-AB69-6EDB55FD0D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D4103F-48B0-47E9-A71D-D50583EDEE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BBF205-3898-4A8A-8419-85D151146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24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sloan.jayroman.com/public/api/users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loan.jayroman.com/" TargetMode="External"/><Relationship Id="rId2" Type="http://schemas.openxmlformats.org/officeDocument/2006/relationships/hyperlink" Target="https://github.com/jasonroman/sloan-2018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jayroman.com/" TargetMode="External"/><Relationship Id="rId5" Type="http://schemas.openxmlformats.org/officeDocument/2006/relationships/hyperlink" Target="https://github.com/jasonroman/" TargetMode="External"/><Relationship Id="rId4" Type="http://schemas.openxmlformats.org/officeDocument/2006/relationships/hyperlink" Target="https://twitter.com/_jasonroman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loan.jayroman.com/" TargetMode="External"/><Relationship Id="rId7" Type="http://schemas.openxmlformats.org/officeDocument/2006/relationships/hyperlink" Target="https://chrome.google.com/webstore/search/jsonview" TargetMode="External"/><Relationship Id="rId2" Type="http://schemas.openxmlformats.org/officeDocument/2006/relationships/hyperlink" Target="https://github.com/jasonroman/sloan-2018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-scm.com/downloads" TargetMode="External"/><Relationship Id="rId5" Type="http://schemas.openxmlformats.org/officeDocument/2006/relationships/hyperlink" Target="https://curl.haxx.se/download.html" TargetMode="External"/><Relationship Id="rId4" Type="http://schemas.openxmlformats.org/officeDocument/2006/relationships/hyperlink" Target="http://sloan-client.jayroman.com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6FE6D-F70C-4C71-8913-BA64EF1BAD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REST APIs and JSON Graphing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7CDF7D-450F-4530-984F-24C08A761A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Jason Roman</a:t>
            </a:r>
          </a:p>
          <a:p>
            <a:r>
              <a:rPr lang="en-US" dirty="0"/>
              <a:t>@_</a:t>
            </a:r>
            <a:r>
              <a:rPr lang="en-US" dirty="0" err="1"/>
              <a:t>jasonroman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63641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21451-C318-4D6A-ABB4-042E8B141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REST Call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7A068E-7458-4B29-8DEC-76F9A42706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dirty="0">
                <a:latin typeface="Hack" panose="020B0609030202020204" pitchFamily="49" charset="0"/>
              </a:rPr>
              <a:t>curl -is -X "GET" </a:t>
            </a:r>
            <a:r>
              <a:rPr lang="en-US" sz="2000" dirty="0">
                <a:latin typeface="Hack" panose="020B0609030202020204" pitchFamily="49" charset="0"/>
                <a:hlinkClick r:id="rId2"/>
              </a:rPr>
              <a:t>http://sloan.jayroman.com/public/api/users</a:t>
            </a:r>
            <a:endParaRPr lang="en-US" sz="2000" dirty="0">
              <a:latin typeface="Hack" panose="020B0609030202020204" pitchFamily="49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Congrats! You just accessed a REST API</a:t>
            </a:r>
          </a:p>
          <a:p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14A9338-B485-43EE-BEBF-116198C235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1384" y="2414257"/>
            <a:ext cx="2409825" cy="282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8347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6ACC3-7B41-45F6-B2E2-3491E3FBC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Graphs/Charts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7C6C6B-59A3-436F-BE69-2EA6209E81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Text is fun, but what about visuals?</a:t>
            </a:r>
          </a:p>
        </p:txBody>
      </p:sp>
    </p:spTree>
    <p:extLst>
      <p:ext uri="{BB962C8B-B14F-4D97-AF65-F5344CB8AC3E}">
        <p14:creationId xmlns:p14="http://schemas.microsoft.com/office/powerpoint/2010/main" val="29595230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578BA-08FC-43B7-8AFD-3FD1332B4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Graphs/Charts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0204F91-9000-47EE-B498-AD3812BA4BD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9788" y="1539552"/>
            <a:ext cx="2946469" cy="4650112"/>
          </a:xfrm>
          <a:prstGeom prst="rect">
            <a:avLst/>
          </a:prstGeo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FB83A3D-BF9D-432A-A674-CEB4D7C2BBB3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657306" y="1825626"/>
            <a:ext cx="3476625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1736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38E9D-D0D0-4C86-AF2C-325708B0A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do this thing!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8A8A5-B720-4C9A-A576-CF0B43A03F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Goals:</a:t>
            </a:r>
          </a:p>
          <a:p>
            <a:pPr lvl="1"/>
            <a:r>
              <a:rPr lang="en-US" dirty="0"/>
              <a:t>Add ourselves as a user to access the REST API</a:t>
            </a:r>
          </a:p>
          <a:p>
            <a:pPr lvl="1"/>
            <a:r>
              <a:rPr lang="en-US" dirty="0"/>
              <a:t>Retrieve data</a:t>
            </a:r>
          </a:p>
          <a:p>
            <a:pPr lvl="1"/>
            <a:r>
              <a:rPr lang="en-US" dirty="0"/>
              <a:t>Make some graphs!</a:t>
            </a:r>
          </a:p>
        </p:txBody>
      </p:sp>
    </p:spTree>
    <p:extLst>
      <p:ext uri="{BB962C8B-B14F-4D97-AF65-F5344CB8AC3E}">
        <p14:creationId xmlns:p14="http://schemas.microsoft.com/office/powerpoint/2010/main" val="586231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17E8A-5D07-41AA-AF0C-C4AEF11CF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33C8D3-384D-4822-9FD1-FB98974112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Code: </a:t>
            </a:r>
            <a:r>
              <a:rPr lang="en-US" dirty="0">
                <a:hlinkClick r:id="rId2"/>
              </a:rPr>
              <a:t>https://github.com/jasonroman/sloan-2018</a:t>
            </a:r>
            <a:endParaRPr lang="en-US" dirty="0"/>
          </a:p>
          <a:p>
            <a:r>
              <a:rPr lang="en-US" dirty="0"/>
              <a:t>Website: </a:t>
            </a:r>
            <a:r>
              <a:rPr lang="en-US" dirty="0">
                <a:hlinkClick r:id="rId3"/>
              </a:rPr>
              <a:t>http://sloan.jayroman.com</a:t>
            </a:r>
            <a:endParaRPr lang="en-US" dirty="0"/>
          </a:p>
          <a:p>
            <a:endParaRPr lang="en-US" dirty="0"/>
          </a:p>
          <a:p>
            <a:r>
              <a:rPr lang="en-US" dirty="0"/>
              <a:t>Find me at:</a:t>
            </a:r>
          </a:p>
          <a:p>
            <a:pPr lvl="1"/>
            <a:r>
              <a:rPr lang="en-US" dirty="0">
                <a:hlinkClick r:id="rId4"/>
              </a:rPr>
              <a:t>https://twitter.com/_jasonroman</a:t>
            </a:r>
            <a:endParaRPr lang="en-US" dirty="0"/>
          </a:p>
          <a:p>
            <a:pPr lvl="1"/>
            <a:r>
              <a:rPr lang="en-US" dirty="0">
                <a:hlinkClick r:id="rId5"/>
              </a:rPr>
              <a:t>https://github.com/jasonroman/</a:t>
            </a:r>
            <a:endParaRPr lang="en-US" dirty="0"/>
          </a:p>
          <a:p>
            <a:pPr lvl="1"/>
            <a:r>
              <a:rPr lang="en-US" dirty="0">
                <a:hlinkClick r:id="rId6"/>
              </a:rPr>
              <a:t>http://jayroman.com/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853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8C02C-3972-439E-8F95-4C94EC98E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236ECC-153E-4DE9-A17F-0238069059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Code: </a:t>
            </a:r>
            <a:r>
              <a:rPr lang="en-US" dirty="0">
                <a:hlinkClick r:id="rId2"/>
              </a:rPr>
              <a:t>https://github.com/jasonroman/sloan-2018</a:t>
            </a:r>
            <a:endParaRPr lang="en-US" dirty="0"/>
          </a:p>
          <a:p>
            <a:r>
              <a:rPr lang="en-US" dirty="0"/>
              <a:t>Website: </a:t>
            </a:r>
            <a:r>
              <a:rPr lang="en-US" dirty="0">
                <a:hlinkClick r:id="rId3"/>
              </a:rPr>
              <a:t>http://sloan.jayroman.com</a:t>
            </a:r>
            <a:r>
              <a:rPr lang="en-US" dirty="0"/>
              <a:t> / </a:t>
            </a:r>
            <a:r>
              <a:rPr lang="en-US" dirty="0">
                <a:hlinkClick r:id="rId4"/>
              </a:rPr>
              <a:t>http://sloan-client.jayroman.com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What you will need:</a:t>
            </a:r>
          </a:p>
          <a:p>
            <a:pPr lvl="1"/>
            <a:r>
              <a:rPr lang="en-US" dirty="0" err="1"/>
              <a:t>cURL</a:t>
            </a:r>
            <a:r>
              <a:rPr lang="en-US" dirty="0"/>
              <a:t>: </a:t>
            </a:r>
            <a:r>
              <a:rPr lang="en-US" dirty="0">
                <a:hlinkClick r:id="rId5"/>
              </a:rPr>
              <a:t>https://curl.haxx.se/download.html</a:t>
            </a:r>
            <a:endParaRPr lang="en-US" dirty="0"/>
          </a:p>
          <a:p>
            <a:endParaRPr lang="en-US" dirty="0"/>
          </a:p>
          <a:p>
            <a:r>
              <a:rPr lang="en-US" dirty="0"/>
              <a:t>Recommended:</a:t>
            </a:r>
          </a:p>
          <a:p>
            <a:pPr lvl="1"/>
            <a:r>
              <a:rPr lang="en-US" dirty="0"/>
              <a:t>Git: </a:t>
            </a:r>
            <a:r>
              <a:rPr lang="en-US" dirty="0">
                <a:hlinkClick r:id="rId6"/>
              </a:rPr>
              <a:t>https://git-scm.com/downloads</a:t>
            </a:r>
            <a:endParaRPr lang="en-US" dirty="0"/>
          </a:p>
          <a:p>
            <a:pPr lvl="1"/>
            <a:r>
              <a:rPr lang="en-US" dirty="0" err="1"/>
              <a:t>JSONView</a:t>
            </a:r>
            <a:r>
              <a:rPr lang="en-US" dirty="0"/>
              <a:t> Chrome Extension: </a:t>
            </a:r>
            <a:r>
              <a:rPr lang="en-US" dirty="0">
                <a:hlinkClick r:id="rId7"/>
              </a:rPr>
              <a:t>https://chrome.google.com/webstore/search/jsonview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 Programming Language / Framework of your choice</a:t>
            </a:r>
          </a:p>
          <a:p>
            <a:pPr marL="457200" lvl="1" indent="0">
              <a:buNone/>
            </a:pPr>
            <a:r>
              <a:rPr lang="en-US" dirty="0"/>
              <a:t>(as long as it is Python, PHP/</a:t>
            </a:r>
            <a:r>
              <a:rPr lang="en-US" dirty="0" err="1"/>
              <a:t>Symfony</a:t>
            </a:r>
            <a:r>
              <a:rPr lang="en-US" dirty="0"/>
              <a:t>, JavaScript + Node.js + Express, or R)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419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A5516-1CE5-48F7-ACEF-469D78066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ABD2B0-4F42-4DF9-AA89-EBD5A3A2C2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/>
              <a:t>REpresentational</a:t>
            </a:r>
            <a:r>
              <a:rPr lang="en-US" dirty="0"/>
              <a:t> State Transfer (REST)</a:t>
            </a:r>
          </a:p>
          <a:p>
            <a:endParaRPr lang="en-US" dirty="0"/>
          </a:p>
          <a:p>
            <a:r>
              <a:rPr lang="en-US" dirty="0"/>
              <a:t>Uniform communication architecture</a:t>
            </a:r>
          </a:p>
          <a:p>
            <a:endParaRPr lang="en-US" dirty="0"/>
          </a:p>
          <a:p>
            <a:r>
              <a:rPr lang="en-US" dirty="0"/>
              <a:t>Stateless – each request treated as new/independent</a:t>
            </a:r>
          </a:p>
          <a:p>
            <a:endParaRPr lang="en-US" dirty="0"/>
          </a:p>
          <a:p>
            <a:r>
              <a:rPr lang="en-US" dirty="0"/>
              <a:t>Client/Server – no </a:t>
            </a:r>
            <a:r>
              <a:rPr lang="en-US" dirty="0" err="1"/>
              <a:t>dependencey</a:t>
            </a:r>
            <a:r>
              <a:rPr lang="en-US" dirty="0"/>
              <a:t> between each other</a:t>
            </a:r>
          </a:p>
          <a:p>
            <a:endParaRPr lang="en-US" dirty="0"/>
          </a:p>
          <a:p>
            <a:r>
              <a:rPr lang="en-US" dirty="0"/>
              <a:t>Cacheable</a:t>
            </a:r>
          </a:p>
          <a:p>
            <a:endParaRPr lang="en-US" dirty="0"/>
          </a:p>
          <a:p>
            <a:r>
              <a:rPr lang="en-US" dirty="0"/>
              <a:t>Layered</a:t>
            </a:r>
          </a:p>
        </p:txBody>
      </p:sp>
    </p:spTree>
    <p:extLst>
      <p:ext uri="{BB962C8B-B14F-4D97-AF65-F5344CB8AC3E}">
        <p14:creationId xmlns:p14="http://schemas.microsoft.com/office/powerpoint/2010/main" val="7699544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12AE6-E689-4B0B-A037-C639EC623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Request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EF77AE-F9AB-433C-9AC2-B505129A28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Methods:</a:t>
            </a:r>
          </a:p>
          <a:p>
            <a:pPr lvl="1"/>
            <a:r>
              <a:rPr lang="en-US" dirty="0"/>
              <a:t>GET – request information – idempotent</a:t>
            </a:r>
          </a:p>
          <a:p>
            <a:pPr lvl="1"/>
            <a:r>
              <a:rPr lang="en-US" dirty="0"/>
              <a:t>POST – submit information</a:t>
            </a:r>
          </a:p>
          <a:p>
            <a:pPr lvl="1"/>
            <a:r>
              <a:rPr lang="en-US" dirty="0"/>
              <a:t>PUT – replace a resource</a:t>
            </a:r>
          </a:p>
          <a:p>
            <a:pPr lvl="1"/>
            <a:r>
              <a:rPr lang="en-US" dirty="0"/>
              <a:t>PATCH – partially modify a resource</a:t>
            </a:r>
          </a:p>
          <a:p>
            <a:pPr lvl="1"/>
            <a:r>
              <a:rPr lang="en-US" dirty="0"/>
              <a:t>DELETE – delete a resource</a:t>
            </a:r>
          </a:p>
          <a:p>
            <a:pPr lvl="1"/>
            <a:r>
              <a:rPr lang="en-US" dirty="0"/>
              <a:t>HEAD, CONNECT, OPTIONS, TRACE – additional methods</a:t>
            </a:r>
          </a:p>
          <a:p>
            <a:pPr lvl="1"/>
            <a:endParaRPr lang="en-US" dirty="0"/>
          </a:p>
          <a:p>
            <a:r>
              <a:rPr lang="en-US" dirty="0"/>
              <a:t>Mirrors:</a:t>
            </a:r>
          </a:p>
          <a:p>
            <a:pPr lvl="1"/>
            <a:r>
              <a:rPr lang="en-US" dirty="0"/>
              <a:t>Create (POST), Read (GET), Update (PUT/PATCH), Delete (DELETE)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633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D55D4-007F-4DDF-A765-7149095DB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APIs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0438BD-4938-4B65-B5C8-D9EDA468B3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API – Application Program Interface</a:t>
            </a:r>
          </a:p>
          <a:p>
            <a:r>
              <a:rPr lang="en-US" dirty="0"/>
              <a:t>HTTP request methods used to interact</a:t>
            </a:r>
          </a:p>
          <a:p>
            <a:r>
              <a:rPr lang="en-US" dirty="0"/>
              <a:t>Used for retrieving and modifying data</a:t>
            </a:r>
          </a:p>
          <a:p>
            <a:r>
              <a:rPr lang="en-US" dirty="0"/>
              <a:t>Pros:</a:t>
            </a:r>
          </a:p>
          <a:p>
            <a:pPr lvl="1"/>
            <a:r>
              <a:rPr lang="en-US" dirty="0"/>
              <a:t>Standard method of communication</a:t>
            </a:r>
          </a:p>
          <a:p>
            <a:pPr lvl="1"/>
            <a:r>
              <a:rPr lang="en-US" dirty="0"/>
              <a:t>Programming language-agnostic ; use the best tool for the job</a:t>
            </a:r>
          </a:p>
          <a:p>
            <a:pPr lvl="1"/>
            <a:r>
              <a:rPr lang="en-US" dirty="0"/>
              <a:t>Neither the server nor the client is dependent on each other</a:t>
            </a:r>
          </a:p>
          <a:p>
            <a:pPr lvl="1"/>
            <a:r>
              <a:rPr lang="en-US" dirty="0"/>
              <a:t>Simple to secure</a:t>
            </a:r>
          </a:p>
          <a:p>
            <a:pPr lvl="1"/>
            <a:r>
              <a:rPr lang="en-US" dirty="0"/>
              <a:t>Can use without writing code (</a:t>
            </a:r>
            <a:r>
              <a:rPr lang="en-US" dirty="0" err="1"/>
              <a:t>cURL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Securable</a:t>
            </a:r>
          </a:p>
          <a:p>
            <a:r>
              <a:rPr lang="en-US" dirty="0"/>
              <a:t>Cons:</a:t>
            </a:r>
          </a:p>
          <a:p>
            <a:pPr lvl="1"/>
            <a:r>
              <a:rPr lang="en-US" dirty="0"/>
              <a:t>??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25269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8879E-16D8-41E3-9496-B4144A3A2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Alternatives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266C7-EB9C-4B6F-8AD8-601CE4EFED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SOAP (Simple Object Access Protocol)</a:t>
            </a:r>
          </a:p>
          <a:p>
            <a:pPr lvl="1"/>
            <a:r>
              <a:rPr lang="en-US" dirty="0"/>
              <a:t>As fun to use as putting soap in your mouth</a:t>
            </a:r>
          </a:p>
          <a:p>
            <a:pPr lvl="1"/>
            <a:r>
              <a:rPr lang="en-US" dirty="0"/>
              <a:t>XML-based, no JSON support</a:t>
            </a:r>
          </a:p>
          <a:p>
            <a:pPr lvl="1"/>
            <a:r>
              <a:rPr lang="en-US" dirty="0"/>
              <a:t>Generally slower, uses more bandwidth, going out of style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RPC (Remote Procedure Calls)</a:t>
            </a:r>
          </a:p>
          <a:p>
            <a:pPr lvl="1"/>
            <a:r>
              <a:rPr lang="en-US" dirty="0"/>
              <a:t>Verb-based – URI is the action</a:t>
            </a:r>
          </a:p>
          <a:p>
            <a:pPr lvl="1"/>
            <a:r>
              <a:rPr lang="en-US" dirty="0"/>
              <a:t>Less Common</a:t>
            </a:r>
          </a:p>
          <a:p>
            <a:endParaRPr lang="en-US" dirty="0"/>
          </a:p>
          <a:p>
            <a:r>
              <a:rPr lang="en-US" dirty="0"/>
              <a:t>Web Scraping</a:t>
            </a:r>
          </a:p>
          <a:p>
            <a:pPr lvl="1"/>
            <a:r>
              <a:rPr lang="en-US" dirty="0"/>
              <a:t>Often your only choice</a:t>
            </a:r>
          </a:p>
        </p:txBody>
      </p:sp>
    </p:spTree>
    <p:extLst>
      <p:ext uri="{BB962C8B-B14F-4D97-AF65-F5344CB8AC3E}">
        <p14:creationId xmlns:p14="http://schemas.microsoft.com/office/powerpoint/2010/main" val="9520433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061A8-3222-4737-BA67-2059BA44B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807747-7275-4E78-8A60-F7803EF3B2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JavaScript Object Notation (JSON)</a:t>
            </a:r>
          </a:p>
          <a:p>
            <a:r>
              <a:rPr lang="en-US" dirty="0"/>
              <a:t>Open standard file format</a:t>
            </a:r>
          </a:p>
          <a:p>
            <a:r>
              <a:rPr lang="en-US" dirty="0"/>
              <a:t>Human-readable, less verbose</a:t>
            </a:r>
          </a:p>
          <a:p>
            <a:r>
              <a:rPr lang="en-US" dirty="0"/>
              <a:t>Attribute/value pairs</a:t>
            </a:r>
          </a:p>
          <a:p>
            <a:r>
              <a:rPr lang="en-US" dirty="0"/>
              <a:t>Language-independent, schema-less</a:t>
            </a:r>
          </a:p>
          <a:p>
            <a:r>
              <a:rPr lang="en-US" dirty="0"/>
              <a:t>Widely supported by most programming languages</a:t>
            </a:r>
          </a:p>
          <a:p>
            <a:r>
              <a:rPr lang="en-US" dirty="0"/>
              <a:t>Smaller footprint than XML</a:t>
            </a:r>
          </a:p>
          <a:p>
            <a:r>
              <a:rPr lang="en-US" dirty="0"/>
              <a:t>Faster</a:t>
            </a:r>
          </a:p>
          <a:p>
            <a:r>
              <a:rPr lang="en-US" dirty="0"/>
              <a:t>Natural fit with REST</a:t>
            </a:r>
          </a:p>
        </p:txBody>
      </p:sp>
    </p:spTree>
    <p:extLst>
      <p:ext uri="{BB962C8B-B14F-4D97-AF65-F5344CB8AC3E}">
        <p14:creationId xmlns:p14="http://schemas.microsoft.com/office/powerpoint/2010/main" val="5488425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8879E-16D8-41E3-9496-B4144A3A2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Alternatives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266C7-EB9C-4B6F-8AD8-601CE4EFE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399007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XML (</a:t>
            </a:r>
            <a:r>
              <a:rPr lang="en-US" dirty="0" err="1"/>
              <a:t>eXtensible</a:t>
            </a:r>
            <a:r>
              <a:rPr lang="en-US" dirty="0"/>
              <a:t> Markup Language)</a:t>
            </a:r>
          </a:p>
          <a:p>
            <a:pPr lvl="1"/>
            <a:r>
              <a:rPr lang="en-US" dirty="0"/>
              <a:t>Schema-based</a:t>
            </a:r>
          </a:p>
          <a:p>
            <a:pPr lvl="1"/>
            <a:r>
              <a:rPr lang="en-US" dirty="0"/>
              <a:t>Requires XML parser</a:t>
            </a:r>
          </a:p>
          <a:p>
            <a:pPr lvl="1"/>
            <a:r>
              <a:rPr lang="en-US" dirty="0"/>
              <a:t>Less compact</a:t>
            </a:r>
            <a:br>
              <a:rPr lang="en-US" dirty="0"/>
            </a:br>
            <a:endParaRPr lang="en-US" dirty="0"/>
          </a:p>
          <a:p>
            <a:r>
              <a:rPr lang="en-US" dirty="0"/>
              <a:t>Programming language-specific serialization</a:t>
            </a:r>
          </a:p>
          <a:p>
            <a:pPr lvl="1"/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serialize($object);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/>
              <a:t>in PHP, for example</a:t>
            </a:r>
          </a:p>
          <a:p>
            <a:pPr lvl="1"/>
            <a:r>
              <a:rPr lang="en-US" dirty="0"/>
              <a:t>Need to use same language to parse</a:t>
            </a:r>
            <a:br>
              <a:rPr lang="en-US" dirty="0"/>
            </a:br>
            <a:endParaRPr lang="en-US" dirty="0"/>
          </a:p>
          <a:p>
            <a:r>
              <a:rPr lang="en-US" dirty="0"/>
              <a:t>Custom string/binary data</a:t>
            </a:r>
          </a:p>
          <a:p>
            <a:pPr lvl="1"/>
            <a:r>
              <a:rPr lang="en-US" dirty="0"/>
              <a:t>Must know data specification, write custom parser (Half-Life </a:t>
            </a:r>
            <a:r>
              <a:rPr lang="en-US" dirty="0" err="1"/>
              <a:t>rcon</a:t>
            </a:r>
            <a:r>
              <a:rPr lang="en-US" dirty="0"/>
              <a:t> protocol)</a:t>
            </a:r>
            <a:br>
              <a:rPr lang="en-US" dirty="0"/>
            </a:br>
            <a:endParaRPr lang="en-US" dirty="0"/>
          </a:p>
          <a:p>
            <a:r>
              <a:rPr lang="en-US" dirty="0"/>
              <a:t>Other</a:t>
            </a:r>
          </a:p>
          <a:p>
            <a:pPr lvl="1"/>
            <a:r>
              <a:rPr lang="en-US" dirty="0"/>
              <a:t>YAML</a:t>
            </a:r>
          </a:p>
          <a:p>
            <a:pPr lvl="1"/>
            <a:r>
              <a:rPr lang="en-US" dirty="0"/>
              <a:t>BSON, </a:t>
            </a:r>
            <a:r>
              <a:rPr lang="en-US" dirty="0" err="1"/>
              <a:t>MessagePack</a:t>
            </a:r>
            <a:endParaRPr lang="en-US" dirty="0"/>
          </a:p>
          <a:p>
            <a:pPr lvl="1"/>
            <a:r>
              <a:rPr lang="en-US" dirty="0"/>
              <a:t>Protocol Buffers</a:t>
            </a:r>
          </a:p>
        </p:txBody>
      </p:sp>
    </p:spTree>
    <p:extLst>
      <p:ext uri="{BB962C8B-B14F-4D97-AF65-F5344CB8AC3E}">
        <p14:creationId xmlns:p14="http://schemas.microsoft.com/office/powerpoint/2010/main" val="36113626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6F920-6BF9-47D1-A0DA-0D717C6A3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vs XML comparison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DB56BA-0641-4B84-9F77-6AE210C8D1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JSON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2E86F51-B57D-40DC-BEC8-7FEA4665AB7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9788" y="2699544"/>
            <a:ext cx="3048000" cy="3295650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CE5A3A-9316-4AEE-8327-BF9A990E95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XML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6C7843B1-E8A2-4F81-8A10-CBB1B7573092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172200" y="2832894"/>
            <a:ext cx="3409950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8154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556</TotalTime>
  <Words>497</Words>
  <Application>Microsoft Office PowerPoint</Application>
  <PresentationFormat>Widescreen</PresentationFormat>
  <Paragraphs>120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Courier New</vt:lpstr>
      <vt:lpstr>Hack</vt:lpstr>
      <vt:lpstr>Office Theme</vt:lpstr>
      <vt:lpstr>REST APIs and JSON Graphing</vt:lpstr>
      <vt:lpstr>Resources</vt:lpstr>
      <vt:lpstr>REST Basics</vt:lpstr>
      <vt:lpstr>HTTP Request Methods</vt:lpstr>
      <vt:lpstr>REST APIs</vt:lpstr>
      <vt:lpstr>REST Alternatives</vt:lpstr>
      <vt:lpstr>JSON</vt:lpstr>
      <vt:lpstr>JSON Alternatives</vt:lpstr>
      <vt:lpstr>JSON vs XML comparison</vt:lpstr>
      <vt:lpstr>Example REST Call</vt:lpstr>
      <vt:lpstr>Graphs/Charts</vt:lpstr>
      <vt:lpstr>Graphs/Charts</vt:lpstr>
      <vt:lpstr>Let’s do this thing!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 APIs and JSON Graphing</dc:title>
  <dc:creator>Jason Roman</dc:creator>
  <cp:lastModifiedBy>Jason Roman</cp:lastModifiedBy>
  <cp:revision>26</cp:revision>
  <dcterms:created xsi:type="dcterms:W3CDTF">2018-02-12T00:16:59Z</dcterms:created>
  <dcterms:modified xsi:type="dcterms:W3CDTF">2018-02-16T09:21:21Z</dcterms:modified>
</cp:coreProperties>
</file>