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Wang" initials="JW" lastIdx="1" clrIdx="0">
    <p:extLst>
      <p:ext uri="{19B8F6BF-5375-455C-9EA6-DF929625EA0E}">
        <p15:presenceInfo xmlns:p15="http://schemas.microsoft.com/office/powerpoint/2012/main" userId="S::jrwang@ualberta.ca::d36115f7-4ca3-41d0-87f8-35f3c5f44e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6339"/>
    <p:restoredTop sz="94637"/>
  </p:normalViewPr>
  <p:slideViewPr>
    <p:cSldViewPr snapToGrid="0" snapToObjects="1">
      <p:cViewPr>
        <p:scale>
          <a:sx n="39" d="100"/>
          <a:sy n="39" d="100"/>
        </p:scale>
        <p:origin x="1456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F44B-E6D6-674E-B290-C69D13A37AB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BA57-3CA9-4247-9064-22CC99A2A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2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F44B-E6D6-674E-B290-C69D13A37AB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BA57-3CA9-4247-9064-22CC99A2A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9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F44B-E6D6-674E-B290-C69D13A37AB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BA57-3CA9-4247-9064-22CC99A2A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5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F44B-E6D6-674E-B290-C69D13A37AB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BA57-3CA9-4247-9064-22CC99A2A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4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F44B-E6D6-674E-B290-C69D13A37AB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BA57-3CA9-4247-9064-22CC99A2A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7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F44B-E6D6-674E-B290-C69D13A37AB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BA57-3CA9-4247-9064-22CC99A2A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2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F44B-E6D6-674E-B290-C69D13A37AB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BA57-3CA9-4247-9064-22CC99A2A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3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F44B-E6D6-674E-B290-C69D13A37AB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BA57-3CA9-4247-9064-22CC99A2A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4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F44B-E6D6-674E-B290-C69D13A37AB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BA57-3CA9-4247-9064-22CC99A2A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9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F44B-E6D6-674E-B290-C69D13A37AB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BA57-3CA9-4247-9064-22CC99A2A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6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F44B-E6D6-674E-B290-C69D13A37AB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BA57-3CA9-4247-9064-22CC99A2A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6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BF44B-E6D6-674E-B290-C69D13A37AB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9BA57-3CA9-4247-9064-22CC99A2A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26939E-2034-744B-87A9-00493E9FE200}"/>
                  </a:ext>
                </a:extLst>
              </p:cNvPr>
              <p:cNvSpPr txBox="1"/>
              <p:nvPr/>
            </p:nvSpPr>
            <p:spPr>
              <a:xfrm>
                <a:off x="1813233" y="3622578"/>
                <a:ext cx="113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26939E-2034-744B-87A9-00493E9FE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233" y="3622578"/>
                <a:ext cx="1132999" cy="276999"/>
              </a:xfrm>
              <a:prstGeom prst="rect">
                <a:avLst/>
              </a:prstGeom>
              <a:blipFill>
                <a:blip r:embed="rId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CD1335-95B4-FD4D-A6B4-263190790ABD}"/>
                  </a:ext>
                </a:extLst>
              </p:cNvPr>
              <p:cNvSpPr txBox="1"/>
              <p:nvPr/>
            </p:nvSpPr>
            <p:spPr>
              <a:xfrm>
                <a:off x="4209373" y="3622578"/>
                <a:ext cx="113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CA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CD1335-95B4-FD4D-A6B4-263190790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373" y="3622578"/>
                <a:ext cx="1132999" cy="276999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B7D5FA-0796-1440-A65F-135735C3DAF7}"/>
                  </a:ext>
                </a:extLst>
              </p:cNvPr>
              <p:cNvSpPr txBox="1"/>
              <p:nvPr/>
            </p:nvSpPr>
            <p:spPr>
              <a:xfrm>
                <a:off x="6605514" y="3625402"/>
                <a:ext cx="113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CA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B7D5FA-0796-1440-A65F-135735C3D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514" y="3625402"/>
                <a:ext cx="1132999" cy="276999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FCE02E9-4DFC-094B-A0E0-5BDFD2904867}"/>
              </a:ext>
            </a:extLst>
          </p:cNvPr>
          <p:cNvGrpSpPr/>
          <p:nvPr/>
        </p:nvGrpSpPr>
        <p:grpSpPr>
          <a:xfrm>
            <a:off x="2018042" y="1635164"/>
            <a:ext cx="1365528" cy="878443"/>
            <a:chOff x="3164460" y="1458476"/>
            <a:chExt cx="4368108" cy="2810003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0410B75-85C1-4543-B268-21E5F6023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64460" y="1458476"/>
              <a:ext cx="2381577" cy="195274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1B6C8F-60C4-604A-8061-36082726D53A}"/>
                </a:ext>
              </a:extLst>
            </p:cNvPr>
            <p:cNvSpPr txBox="1"/>
            <p:nvPr/>
          </p:nvSpPr>
          <p:spPr>
            <a:xfrm>
              <a:off x="3559504" y="3382402"/>
              <a:ext cx="1591488" cy="886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μ=0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65F425-51BE-4E4F-8980-6F8DBE51C6F7}"/>
                </a:ext>
              </a:extLst>
            </p:cNvPr>
            <p:cNvSpPr txBox="1"/>
            <p:nvPr/>
          </p:nvSpPr>
          <p:spPr>
            <a:xfrm>
              <a:off x="5150992" y="2082100"/>
              <a:ext cx="2381576" cy="886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σ=0.01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08F3F23-8A52-6D4B-8256-A184C7777A09}"/>
              </a:ext>
            </a:extLst>
          </p:cNvPr>
          <p:cNvGrpSpPr/>
          <p:nvPr/>
        </p:nvGrpSpPr>
        <p:grpSpPr>
          <a:xfrm>
            <a:off x="640791" y="2448146"/>
            <a:ext cx="1377251" cy="878443"/>
            <a:chOff x="3126960" y="1458476"/>
            <a:chExt cx="4405608" cy="2810003"/>
          </a:xfrm>
        </p:grpSpPr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8820B525-868C-5041-949B-BEBB14F0A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26960" y="1458476"/>
              <a:ext cx="2381576" cy="195274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9D1E30-369A-8D49-BD27-9C2F7F76D54D}"/>
                </a:ext>
              </a:extLst>
            </p:cNvPr>
            <p:cNvSpPr txBox="1"/>
            <p:nvPr/>
          </p:nvSpPr>
          <p:spPr>
            <a:xfrm>
              <a:off x="3559504" y="3382402"/>
              <a:ext cx="1591488" cy="886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μ=0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82556F6-3685-E04E-B291-F24EE61A1932}"/>
                </a:ext>
              </a:extLst>
            </p:cNvPr>
            <p:cNvSpPr txBox="1"/>
            <p:nvPr/>
          </p:nvSpPr>
          <p:spPr>
            <a:xfrm>
              <a:off x="5150992" y="2082100"/>
              <a:ext cx="2381576" cy="886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σ=0.01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D271B9-E290-3F4E-9671-044FA4945FF3}"/>
              </a:ext>
            </a:extLst>
          </p:cNvPr>
          <p:cNvCxnSpPr>
            <a:stCxn id="42" idx="3"/>
          </p:cNvCxnSpPr>
          <p:nvPr/>
        </p:nvCxnSpPr>
        <p:spPr>
          <a:xfrm>
            <a:off x="1273530" y="3188090"/>
            <a:ext cx="659497" cy="43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ECD9B62-ED53-F145-81E7-FFED547B9409}"/>
              </a:ext>
            </a:extLst>
          </p:cNvPr>
          <p:cNvCxnSpPr>
            <a:cxnSpLocks/>
            <a:stCxn id="18" idx="2"/>
            <a:endCxn id="8" idx="0"/>
          </p:cNvCxnSpPr>
          <p:nvPr/>
        </p:nvCxnSpPr>
        <p:spPr>
          <a:xfrm flipH="1">
            <a:off x="2379733" y="2513607"/>
            <a:ext cx="10565" cy="110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8F69C6A-F039-B34F-97D3-3255D79B35CD}"/>
              </a:ext>
            </a:extLst>
          </p:cNvPr>
          <p:cNvGrpSpPr/>
          <p:nvPr/>
        </p:nvGrpSpPr>
        <p:grpSpPr>
          <a:xfrm>
            <a:off x="3978205" y="1667894"/>
            <a:ext cx="1213286" cy="878443"/>
            <a:chOff x="1664926" y="1458476"/>
            <a:chExt cx="3881111" cy="2810003"/>
          </a:xfrm>
        </p:grpSpPr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275D8879-9C53-0E40-B0A0-F679A6AE2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64460" y="1458476"/>
              <a:ext cx="2381577" cy="1952742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A778CC-0EBA-DA46-89E1-2159C39491A7}"/>
                </a:ext>
              </a:extLst>
            </p:cNvPr>
            <p:cNvSpPr txBox="1"/>
            <p:nvPr/>
          </p:nvSpPr>
          <p:spPr>
            <a:xfrm>
              <a:off x="3559504" y="3382402"/>
              <a:ext cx="1591488" cy="886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μ=0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A3BA2DE-B933-394E-BA11-00A03D79A9B0}"/>
                </a:ext>
              </a:extLst>
            </p:cNvPr>
            <p:cNvSpPr txBox="1"/>
            <p:nvPr/>
          </p:nvSpPr>
          <p:spPr>
            <a:xfrm>
              <a:off x="1664926" y="2084013"/>
              <a:ext cx="2381577" cy="886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σ=0.01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5D92BE9-01DD-9945-8042-39ABBBF155CA}"/>
              </a:ext>
            </a:extLst>
          </p:cNvPr>
          <p:cNvGrpSpPr/>
          <p:nvPr/>
        </p:nvGrpSpPr>
        <p:grpSpPr>
          <a:xfrm>
            <a:off x="3069728" y="2480876"/>
            <a:ext cx="1377251" cy="878443"/>
            <a:chOff x="3126960" y="1458476"/>
            <a:chExt cx="4405608" cy="2810003"/>
          </a:xfrm>
        </p:grpSpPr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57803DE4-F33F-DA4C-AC29-8C7FCA6CE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26960" y="1458476"/>
              <a:ext cx="2381576" cy="1952741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79B1684-A0E2-F54A-B6D8-50D734E9A642}"/>
                </a:ext>
              </a:extLst>
            </p:cNvPr>
            <p:cNvSpPr txBox="1"/>
            <p:nvPr/>
          </p:nvSpPr>
          <p:spPr>
            <a:xfrm>
              <a:off x="3559504" y="3382402"/>
              <a:ext cx="1591488" cy="886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μ=0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822268-50E5-A645-986C-99D98C88CFEE}"/>
                </a:ext>
              </a:extLst>
            </p:cNvPr>
            <p:cNvSpPr txBox="1"/>
            <p:nvPr/>
          </p:nvSpPr>
          <p:spPr>
            <a:xfrm>
              <a:off x="5150992" y="2082100"/>
              <a:ext cx="2381576" cy="886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σ=0.01</a:t>
              </a: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AA5BF65-F019-6141-A62E-44DC10EF02DC}"/>
              </a:ext>
            </a:extLst>
          </p:cNvPr>
          <p:cNvCxnSpPr>
            <a:stCxn id="55" idx="3"/>
          </p:cNvCxnSpPr>
          <p:nvPr/>
        </p:nvCxnSpPr>
        <p:spPr>
          <a:xfrm>
            <a:off x="3702467" y="3220820"/>
            <a:ext cx="659497" cy="43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5C562A-3883-9E4B-A8D1-52D8F2C5AEAD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4808670" y="2546337"/>
            <a:ext cx="10565" cy="110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14B520A-49EA-9343-8A94-2A46B024EBB5}"/>
              </a:ext>
            </a:extLst>
          </p:cNvPr>
          <p:cNvGrpSpPr/>
          <p:nvPr/>
        </p:nvGrpSpPr>
        <p:grpSpPr>
          <a:xfrm>
            <a:off x="7557362" y="2364654"/>
            <a:ext cx="1365528" cy="878443"/>
            <a:chOff x="3164460" y="1458476"/>
            <a:chExt cx="4368108" cy="2810003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0482B59F-037F-3F44-818D-709561BC3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64460" y="1458476"/>
              <a:ext cx="2381577" cy="1952742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6A68771-F9C8-D140-86E9-F733C4784B38}"/>
                </a:ext>
              </a:extLst>
            </p:cNvPr>
            <p:cNvSpPr txBox="1"/>
            <p:nvPr/>
          </p:nvSpPr>
          <p:spPr>
            <a:xfrm>
              <a:off x="3559504" y="3382402"/>
              <a:ext cx="1591488" cy="886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μ=0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A7CD8DF-9525-7347-9376-CA2142E33D25}"/>
                </a:ext>
              </a:extLst>
            </p:cNvPr>
            <p:cNvSpPr txBox="1"/>
            <p:nvPr/>
          </p:nvSpPr>
          <p:spPr>
            <a:xfrm>
              <a:off x="5150992" y="2082100"/>
              <a:ext cx="2381576" cy="886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σ=0.01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B217C20-2977-D94F-B7E4-40FA3E5E65EA}"/>
              </a:ext>
            </a:extLst>
          </p:cNvPr>
          <p:cNvGrpSpPr/>
          <p:nvPr/>
        </p:nvGrpSpPr>
        <p:grpSpPr>
          <a:xfrm>
            <a:off x="5972728" y="2337869"/>
            <a:ext cx="1377251" cy="878443"/>
            <a:chOff x="3126960" y="1458476"/>
            <a:chExt cx="4405608" cy="2810003"/>
          </a:xfrm>
        </p:grpSpPr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A1F411D5-DAD9-BA4B-9D9B-08E5C71FF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26960" y="1458476"/>
              <a:ext cx="2381576" cy="1952741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E519991-8B3B-8246-96E9-67819AC10BA7}"/>
                </a:ext>
              </a:extLst>
            </p:cNvPr>
            <p:cNvSpPr txBox="1"/>
            <p:nvPr/>
          </p:nvSpPr>
          <p:spPr>
            <a:xfrm>
              <a:off x="3559504" y="3382402"/>
              <a:ext cx="1591488" cy="886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μ=0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EB333F3-DDC0-DC42-8A1F-46E8507038C5}"/>
                </a:ext>
              </a:extLst>
            </p:cNvPr>
            <p:cNvSpPr txBox="1"/>
            <p:nvPr/>
          </p:nvSpPr>
          <p:spPr>
            <a:xfrm>
              <a:off x="5150992" y="2082100"/>
              <a:ext cx="2381576" cy="886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σ=0.01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D987E23-5441-1048-A5E4-3E809A0E1EE8}"/>
              </a:ext>
            </a:extLst>
          </p:cNvPr>
          <p:cNvCxnSpPr>
            <a:cxnSpLocks/>
          </p:cNvCxnSpPr>
          <p:nvPr/>
        </p:nvCxnSpPr>
        <p:spPr>
          <a:xfrm>
            <a:off x="6712601" y="3188089"/>
            <a:ext cx="267137" cy="35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061E511-95E2-7B40-8D50-CB29053B42DD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172014" y="3252105"/>
            <a:ext cx="407630" cy="37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FACD799-8DFF-F14B-B386-2022ED6C0E1D}"/>
              </a:ext>
            </a:extLst>
          </p:cNvPr>
          <p:cNvCxnSpPr>
            <a:cxnSpLocks/>
            <a:stCxn id="8" idx="2"/>
            <a:endCxn id="73" idx="0"/>
          </p:cNvCxnSpPr>
          <p:nvPr/>
        </p:nvCxnSpPr>
        <p:spPr>
          <a:xfrm>
            <a:off x="2379733" y="3899577"/>
            <a:ext cx="4540" cy="133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18CB28D-2EEC-3D4C-9650-31B6B6178985}"/>
              </a:ext>
            </a:extLst>
          </p:cNvPr>
          <p:cNvGrpSpPr/>
          <p:nvPr/>
        </p:nvGrpSpPr>
        <p:grpSpPr>
          <a:xfrm>
            <a:off x="1916051" y="5236352"/>
            <a:ext cx="833803" cy="1164448"/>
            <a:chOff x="2093178" y="4504830"/>
            <a:chExt cx="833803" cy="116444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C07607F-ADC2-B444-880D-8803174563F0}"/>
                </a:ext>
              </a:extLst>
            </p:cNvPr>
            <p:cNvGrpSpPr/>
            <p:nvPr/>
          </p:nvGrpSpPr>
          <p:grpSpPr>
            <a:xfrm>
              <a:off x="2093178" y="4504830"/>
              <a:ext cx="833803" cy="887449"/>
              <a:chOff x="2800707" y="572405"/>
              <a:chExt cx="2667204" cy="2838812"/>
            </a:xfrm>
          </p:grpSpPr>
          <p:pic>
            <p:nvPicPr>
              <p:cNvPr id="72" name="Graphic 71">
                <a:extLst>
                  <a:ext uri="{FF2B5EF4-FFF2-40B4-BE49-F238E27FC236}">
                    <a16:creationId xmlns:a16="http://schemas.microsoft.com/office/drawing/2014/main" id="{65D80017-B27A-2445-8262-CD3FC68728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086335" y="1458476"/>
                <a:ext cx="2381576" cy="1952741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D5B573C-0A3B-AA4F-84BB-1B662EBA487C}"/>
                      </a:ext>
                    </a:extLst>
                  </p:cNvPr>
                  <p:cNvSpPr txBox="1"/>
                  <p:nvPr/>
                </p:nvSpPr>
                <p:spPr>
                  <a:xfrm>
                    <a:off x="3766079" y="572405"/>
                    <a:ext cx="1064789" cy="8860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D5B573C-0A3B-AA4F-84BB-1B662EBA48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66079" y="572405"/>
                    <a:ext cx="1064789" cy="88607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4D48CDF4-8877-CE48-84E5-58E71089BC30}"/>
                      </a:ext>
                    </a:extLst>
                  </p:cNvPr>
                  <p:cNvSpPr txBox="1"/>
                  <p:nvPr/>
                </p:nvSpPr>
                <p:spPr>
                  <a:xfrm>
                    <a:off x="2800707" y="1991806"/>
                    <a:ext cx="768247" cy="8860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4D48CDF4-8877-CE48-84E5-58E71089BC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0707" y="1991806"/>
                    <a:ext cx="768247" cy="8860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BD7588B-A442-CB48-9ACF-D368AFB6842B}"/>
                    </a:ext>
                  </a:extLst>
                </p:cNvPr>
                <p:cNvSpPr txBox="1"/>
                <p:nvPr/>
              </p:nvSpPr>
              <p:spPr>
                <a:xfrm>
                  <a:off x="2406310" y="5392279"/>
                  <a:ext cx="3010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BD7588B-A442-CB48-9ACF-D368AFB68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310" y="5392279"/>
                  <a:ext cx="301098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37411E3-0DFA-424F-BF23-7A1168B618E5}"/>
              </a:ext>
            </a:extLst>
          </p:cNvPr>
          <p:cNvGrpSpPr/>
          <p:nvPr/>
        </p:nvGrpSpPr>
        <p:grpSpPr>
          <a:xfrm>
            <a:off x="649951" y="4801098"/>
            <a:ext cx="1024108" cy="573751"/>
            <a:chOff x="728935" y="4443407"/>
            <a:chExt cx="1024108" cy="573751"/>
          </a:xfrm>
        </p:grpSpPr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9C1C4D34-7070-7D4D-B040-6E5C5FA2B8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13617" t="22578" r="10942" b="12492"/>
            <a:stretch/>
          </p:blipFill>
          <p:spPr>
            <a:xfrm>
              <a:off x="817918" y="4443407"/>
              <a:ext cx="833134" cy="296752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9EFAC29-BB85-0948-B6BC-8BC8151802D8}"/>
                </a:ext>
              </a:extLst>
            </p:cNvPr>
            <p:cNvSpPr txBox="1"/>
            <p:nvPr/>
          </p:nvSpPr>
          <p:spPr>
            <a:xfrm>
              <a:off x="728935" y="4740159"/>
              <a:ext cx="240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29B2C96-BC85-B948-8E10-DCDEE3237E83}"/>
                </a:ext>
              </a:extLst>
            </p:cNvPr>
            <p:cNvSpPr txBox="1"/>
            <p:nvPr/>
          </p:nvSpPr>
          <p:spPr>
            <a:xfrm>
              <a:off x="1512879" y="4739396"/>
              <a:ext cx="240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EB534FE-D914-734F-BE0C-D2857CD6CAFF}"/>
              </a:ext>
            </a:extLst>
          </p:cNvPr>
          <p:cNvCxnSpPr>
            <a:cxnSpLocks/>
          </p:cNvCxnSpPr>
          <p:nvPr/>
        </p:nvCxnSpPr>
        <p:spPr>
          <a:xfrm>
            <a:off x="1181266" y="5274578"/>
            <a:ext cx="734785" cy="49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DF66510-F9B1-CE4B-BF15-C9B75A7FE655}"/>
              </a:ext>
            </a:extLst>
          </p:cNvPr>
          <p:cNvGrpSpPr/>
          <p:nvPr/>
        </p:nvGrpSpPr>
        <p:grpSpPr>
          <a:xfrm>
            <a:off x="4307498" y="5218667"/>
            <a:ext cx="833803" cy="1164450"/>
            <a:chOff x="2093178" y="4504828"/>
            <a:chExt cx="833803" cy="116445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313B289-6743-0442-B16C-8A40B059ABE8}"/>
                </a:ext>
              </a:extLst>
            </p:cNvPr>
            <p:cNvGrpSpPr/>
            <p:nvPr/>
          </p:nvGrpSpPr>
          <p:grpSpPr>
            <a:xfrm>
              <a:off x="2093178" y="4504828"/>
              <a:ext cx="833803" cy="887451"/>
              <a:chOff x="2800707" y="572399"/>
              <a:chExt cx="2667204" cy="2838818"/>
            </a:xfrm>
          </p:grpSpPr>
          <p:pic>
            <p:nvPicPr>
              <p:cNvPr id="92" name="Graphic 91">
                <a:extLst>
                  <a:ext uri="{FF2B5EF4-FFF2-40B4-BE49-F238E27FC236}">
                    <a16:creationId xmlns:a16="http://schemas.microsoft.com/office/drawing/2014/main" id="{D28A693D-9A9B-514F-BCA2-7D640606A5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086335" y="1458476"/>
                <a:ext cx="2381576" cy="1952741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1B970EE7-CAE4-874D-85DA-DCB9BCC2596A}"/>
                      </a:ext>
                    </a:extLst>
                  </p:cNvPr>
                  <p:cNvSpPr txBox="1"/>
                  <p:nvPr/>
                </p:nvSpPr>
                <p:spPr>
                  <a:xfrm>
                    <a:off x="3768578" y="572399"/>
                    <a:ext cx="963165" cy="8860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1B970EE7-CAE4-874D-85DA-DCB9BCC259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68578" y="572399"/>
                    <a:ext cx="963165" cy="8860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89F7EF8C-7964-E547-A2A4-82251C0AC2EC}"/>
                      </a:ext>
                    </a:extLst>
                  </p:cNvPr>
                  <p:cNvSpPr txBox="1"/>
                  <p:nvPr/>
                </p:nvSpPr>
                <p:spPr>
                  <a:xfrm>
                    <a:off x="2800707" y="1991806"/>
                    <a:ext cx="768247" cy="8860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89F7EF8C-7964-E547-A2A4-82251C0AC2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0707" y="1991806"/>
                    <a:ext cx="768247" cy="8860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46A78356-AAFD-3547-8CEA-DA933D4C1EA4}"/>
                    </a:ext>
                  </a:extLst>
                </p:cNvPr>
                <p:cNvSpPr txBox="1"/>
                <p:nvPr/>
              </p:nvSpPr>
              <p:spPr>
                <a:xfrm>
                  <a:off x="2406310" y="5392279"/>
                  <a:ext cx="3010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46A78356-AAFD-3547-8CEA-DA933D4C1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310" y="5392279"/>
                  <a:ext cx="301098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27A9813-083C-7747-A464-BF6731AE0551}"/>
              </a:ext>
            </a:extLst>
          </p:cNvPr>
          <p:cNvGrpSpPr/>
          <p:nvPr/>
        </p:nvGrpSpPr>
        <p:grpSpPr>
          <a:xfrm>
            <a:off x="3079498" y="4783415"/>
            <a:ext cx="1024108" cy="573751"/>
            <a:chOff x="728935" y="4443407"/>
            <a:chExt cx="1024108" cy="573751"/>
          </a:xfrm>
        </p:grpSpPr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FFBF9340-B79C-7549-9C9D-682A25D509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13617" t="22578" r="10942" b="12492"/>
            <a:stretch/>
          </p:blipFill>
          <p:spPr>
            <a:xfrm>
              <a:off x="817918" y="4443407"/>
              <a:ext cx="833134" cy="296752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CF637B3-189D-9147-B0FC-AA5F7A4053A6}"/>
                </a:ext>
              </a:extLst>
            </p:cNvPr>
            <p:cNvSpPr txBox="1"/>
            <p:nvPr/>
          </p:nvSpPr>
          <p:spPr>
            <a:xfrm>
              <a:off x="728935" y="4740159"/>
              <a:ext cx="240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6E192A4-2D93-204D-992B-8455D28D3007}"/>
                </a:ext>
              </a:extLst>
            </p:cNvPr>
            <p:cNvSpPr txBox="1"/>
            <p:nvPr/>
          </p:nvSpPr>
          <p:spPr>
            <a:xfrm>
              <a:off x="1512879" y="4739396"/>
              <a:ext cx="240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4B034AD-ACA6-CA46-9E49-FC82875466B3}"/>
              </a:ext>
            </a:extLst>
          </p:cNvPr>
          <p:cNvCxnSpPr>
            <a:cxnSpLocks/>
          </p:cNvCxnSpPr>
          <p:nvPr/>
        </p:nvCxnSpPr>
        <p:spPr>
          <a:xfrm>
            <a:off x="3610813" y="5256895"/>
            <a:ext cx="734785" cy="49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5CB718A-EA75-1A42-B740-9FE1CDF7B002}"/>
              </a:ext>
            </a:extLst>
          </p:cNvPr>
          <p:cNvGrpSpPr/>
          <p:nvPr/>
        </p:nvGrpSpPr>
        <p:grpSpPr>
          <a:xfrm>
            <a:off x="6712601" y="5236350"/>
            <a:ext cx="833803" cy="1164450"/>
            <a:chOff x="2093178" y="4504828"/>
            <a:chExt cx="833803" cy="1164450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D962794-2F70-2049-BDE0-19A7E51690E3}"/>
                </a:ext>
              </a:extLst>
            </p:cNvPr>
            <p:cNvGrpSpPr/>
            <p:nvPr/>
          </p:nvGrpSpPr>
          <p:grpSpPr>
            <a:xfrm>
              <a:off x="2093178" y="4504828"/>
              <a:ext cx="833803" cy="887451"/>
              <a:chOff x="2800707" y="572399"/>
              <a:chExt cx="2667204" cy="2838818"/>
            </a:xfrm>
          </p:grpSpPr>
          <p:pic>
            <p:nvPicPr>
              <p:cNvPr id="103" name="Graphic 102">
                <a:extLst>
                  <a:ext uri="{FF2B5EF4-FFF2-40B4-BE49-F238E27FC236}">
                    <a16:creationId xmlns:a16="http://schemas.microsoft.com/office/drawing/2014/main" id="{28E243AD-54C7-DF47-A4A4-F890C89710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086335" y="1458476"/>
                <a:ext cx="2381576" cy="1952741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F33F28F8-E3E8-CD49-B4CE-9FD6C05F8E4B}"/>
                      </a:ext>
                    </a:extLst>
                  </p:cNvPr>
                  <p:cNvSpPr txBox="1"/>
                  <p:nvPr/>
                </p:nvSpPr>
                <p:spPr>
                  <a:xfrm>
                    <a:off x="3768578" y="572399"/>
                    <a:ext cx="963165" cy="8860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F33F28F8-E3E8-CD49-B4CE-9FD6C05F8E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68578" y="572399"/>
                    <a:ext cx="963165" cy="8860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DB5A4E1F-85F4-354B-B86C-E85F85610C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00707" y="1991806"/>
                    <a:ext cx="768247" cy="8860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DB5A4E1F-85F4-354B-B86C-E85F85610C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0707" y="1991806"/>
                    <a:ext cx="768247" cy="8860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CF90D8EF-A0FD-144F-8393-6714C2111DCD}"/>
                    </a:ext>
                  </a:extLst>
                </p:cNvPr>
                <p:cNvSpPr txBox="1"/>
                <p:nvPr/>
              </p:nvSpPr>
              <p:spPr>
                <a:xfrm>
                  <a:off x="2406310" y="5392279"/>
                  <a:ext cx="3010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CF90D8EF-A0FD-144F-8393-6714C2111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310" y="5392279"/>
                  <a:ext cx="301098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35CC606-B565-284A-AB16-1E128B45F894}"/>
              </a:ext>
            </a:extLst>
          </p:cNvPr>
          <p:cNvGrpSpPr/>
          <p:nvPr/>
        </p:nvGrpSpPr>
        <p:grpSpPr>
          <a:xfrm>
            <a:off x="5446501" y="4801098"/>
            <a:ext cx="1024108" cy="573751"/>
            <a:chOff x="728935" y="4443407"/>
            <a:chExt cx="1024108" cy="573751"/>
          </a:xfrm>
        </p:grpSpPr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CB118946-A772-9E49-A75C-A19CCBCB73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13617" t="22578" r="10942" b="12492"/>
            <a:stretch/>
          </p:blipFill>
          <p:spPr>
            <a:xfrm>
              <a:off x="817918" y="4443407"/>
              <a:ext cx="833134" cy="296752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1F9AF00-3153-FA4F-A2D6-9B5B6B600671}"/>
                </a:ext>
              </a:extLst>
            </p:cNvPr>
            <p:cNvSpPr txBox="1"/>
            <p:nvPr/>
          </p:nvSpPr>
          <p:spPr>
            <a:xfrm>
              <a:off x="728935" y="4740159"/>
              <a:ext cx="240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CD7AD28-F2A1-0044-8B95-3F8B1DE4157D}"/>
                </a:ext>
              </a:extLst>
            </p:cNvPr>
            <p:cNvSpPr txBox="1"/>
            <p:nvPr/>
          </p:nvSpPr>
          <p:spPr>
            <a:xfrm>
              <a:off x="1512879" y="4739396"/>
              <a:ext cx="240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EC5A524-0B97-9949-823B-A03BCD91571B}"/>
              </a:ext>
            </a:extLst>
          </p:cNvPr>
          <p:cNvCxnSpPr>
            <a:cxnSpLocks/>
          </p:cNvCxnSpPr>
          <p:nvPr/>
        </p:nvCxnSpPr>
        <p:spPr>
          <a:xfrm>
            <a:off x="5977816" y="5274578"/>
            <a:ext cx="734785" cy="49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2BEC8F3-69CB-1E46-8B5D-17DCF41F0484}"/>
              </a:ext>
            </a:extLst>
          </p:cNvPr>
          <p:cNvCxnSpPr>
            <a:cxnSpLocks/>
            <a:stCxn id="13" idx="2"/>
            <a:endCxn id="93" idx="0"/>
          </p:cNvCxnSpPr>
          <p:nvPr/>
        </p:nvCxnSpPr>
        <p:spPr>
          <a:xfrm flipH="1">
            <a:off x="4760616" y="3899577"/>
            <a:ext cx="15257" cy="131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75EF7FC-18D7-F242-8AD7-ED9ABCDE532D}"/>
              </a:ext>
            </a:extLst>
          </p:cNvPr>
          <p:cNvCxnSpPr>
            <a:cxnSpLocks/>
            <a:stCxn id="15" idx="2"/>
            <a:endCxn id="104" idx="0"/>
          </p:cNvCxnSpPr>
          <p:nvPr/>
        </p:nvCxnSpPr>
        <p:spPr>
          <a:xfrm flipH="1">
            <a:off x="7165719" y="3902401"/>
            <a:ext cx="6295" cy="133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2ECE2F1-B35E-5249-B107-E06EDFBE73EC}"/>
                  </a:ext>
                </a:extLst>
              </p:cNvPr>
              <p:cNvSpPr txBox="1"/>
              <p:nvPr/>
            </p:nvSpPr>
            <p:spPr>
              <a:xfrm>
                <a:off x="4194116" y="376657"/>
                <a:ext cx="1132999" cy="475478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wrap="square" tIns="144000" bIns="14400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2ECE2F1-B35E-5249-B107-E06EDFBE7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116" y="376657"/>
                <a:ext cx="1132999" cy="47547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6AFB4671-9356-0D48-9394-D563B064A0D2}"/>
              </a:ext>
            </a:extLst>
          </p:cNvPr>
          <p:cNvCxnSpPr>
            <a:cxnSpLocks/>
            <a:stCxn id="117" idx="3"/>
          </p:cNvCxnSpPr>
          <p:nvPr/>
        </p:nvCxnSpPr>
        <p:spPr>
          <a:xfrm flipH="1">
            <a:off x="5098849" y="614396"/>
            <a:ext cx="228266" cy="2918885"/>
          </a:xfrm>
          <a:prstGeom prst="curvedConnector4">
            <a:avLst>
              <a:gd name="adj1" fmla="val -330269"/>
              <a:gd name="adj2" fmla="val 687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urved Connector 145">
            <a:extLst>
              <a:ext uri="{FF2B5EF4-FFF2-40B4-BE49-F238E27FC236}">
                <a16:creationId xmlns:a16="http://schemas.microsoft.com/office/drawing/2014/main" id="{04A4B6B9-77D5-6940-841C-56DDC1557ABE}"/>
              </a:ext>
            </a:extLst>
          </p:cNvPr>
          <p:cNvCxnSpPr>
            <a:cxnSpLocks/>
            <a:stCxn id="117" idx="2"/>
          </p:cNvCxnSpPr>
          <p:nvPr/>
        </p:nvCxnSpPr>
        <p:spPr>
          <a:xfrm rot="5400000">
            <a:off x="2341414" y="1203375"/>
            <a:ext cx="2770443" cy="2067963"/>
          </a:xfrm>
          <a:prstGeom prst="curvedConnector3">
            <a:avLst>
              <a:gd name="adj1" fmla="val 394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urved Connector 151">
            <a:extLst>
              <a:ext uri="{FF2B5EF4-FFF2-40B4-BE49-F238E27FC236}">
                <a16:creationId xmlns:a16="http://schemas.microsoft.com/office/drawing/2014/main" id="{38BCF70E-B62C-A24F-97E9-56380B9F1249}"/>
              </a:ext>
            </a:extLst>
          </p:cNvPr>
          <p:cNvCxnSpPr>
            <a:cxnSpLocks/>
            <a:stCxn id="117" idx="3"/>
            <a:endCxn id="15" idx="3"/>
          </p:cNvCxnSpPr>
          <p:nvPr/>
        </p:nvCxnSpPr>
        <p:spPr>
          <a:xfrm>
            <a:off x="5327115" y="614396"/>
            <a:ext cx="2411398" cy="3149506"/>
          </a:xfrm>
          <a:prstGeom prst="curvedConnector3">
            <a:avLst>
              <a:gd name="adj1" fmla="val 1570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73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67</Words>
  <Application>Microsoft Macintosh PowerPoint</Application>
  <PresentationFormat>A4 Paper (210x297 mm)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Wang</dc:creator>
  <cp:lastModifiedBy>Jason Wang</cp:lastModifiedBy>
  <cp:revision>5</cp:revision>
  <dcterms:created xsi:type="dcterms:W3CDTF">2018-11-06T14:18:08Z</dcterms:created>
  <dcterms:modified xsi:type="dcterms:W3CDTF">2018-11-06T15:26:39Z</dcterms:modified>
</cp:coreProperties>
</file>