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2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71" r:id="rId13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6" autoAdjust="0"/>
    <p:restoredTop sz="94660" autoAdjust="0"/>
  </p:normalViewPr>
  <p:slideViewPr>
    <p:cSldViewPr snapToGrid="0" snapToObjects="1">
      <p:cViewPr>
        <p:scale>
          <a:sx n="100" d="100"/>
          <a:sy n="100" d="100"/>
        </p:scale>
        <p:origin x="-160" y="-248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2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B54A9C-A286-4D15-969A-0F25B6B043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2014 Adobe Systems Incorporated.  All Rights Reserved. 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92"/>
            <a:ext cx="12188947" cy="685628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487058"/>
            <a:ext cx="10918220" cy="446276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6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  <a:latin typeface="Adobe Clean" pitchFamily="-111" charset="0"/>
              </a:rPr>
              <a:t>© 2014 Adobe Systems Incorporated.  All Rights Reserved.  Adobe Confidential.</a:t>
            </a:r>
            <a:endParaRPr lang="en-US" sz="700" dirty="0">
              <a:solidFill>
                <a:srgbClr val="FFFFFF"/>
              </a:solidFill>
              <a:latin typeface="Adobe Clean" pitchFamily="-111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8" r:id="rId2"/>
    <p:sldLayoutId id="2147483659" r:id="rId3"/>
    <p:sldLayoutId id="2147483660" r:id="rId4"/>
    <p:sldLayoutId id="2147483661" r:id="rId5"/>
    <p:sldLayoutId id="214748367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accent4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asonsanjose" TargetMode="External"/><Relationship Id="rId4" Type="http://schemas.openxmlformats.org/officeDocument/2006/relationships/hyperlink" Target="https://github.com/jasonsanjose" TargetMode="Externa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asonsanjose/brackets-sa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dobe/brackets" TargetMode="External"/><Relationship Id="rId4" Type="http://schemas.openxmlformats.org/officeDocument/2006/relationships/hyperlink" Target="https://twitter.com/brackets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ackets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dobe/brackets" TargetMode="External"/><Relationship Id="rId4" Type="http://schemas.openxmlformats.org/officeDocument/2006/relationships/hyperlink" Target="https://trello.com/board/brackets/4f90a6d98f77505d7940ce88" TargetMode="External"/><Relationship Id="rId5" Type="http://schemas.openxmlformats.org/officeDocument/2006/relationships/hyperlink" Target="https://waffle.io/adobe/bracke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ackets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New with Brackets, the Code Editor for Web Design</a:t>
            </a:r>
            <a:endParaRPr lang="en-US" dirty="0"/>
          </a:p>
        </p:txBody>
      </p: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San Jose  |  Sr. Computer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102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304959" y="184150"/>
            <a:ext cx="11588440" cy="59531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935930">
              <a:defRPr sz="1800"/>
            </a:pPr>
            <a:r>
              <a:rPr sz="2408"/>
              <a:t>Take the </a:t>
            </a:r>
            <a:r>
              <a:rPr sz="3096" b="1">
                <a:solidFill>
                  <a:srgbClr val="002060"/>
                </a:solidFill>
              </a:rPr>
              <a:t>SESSION SURVEY </a:t>
            </a:r>
            <a:r>
              <a:rPr sz="2408"/>
              <a:t>on the </a:t>
            </a:r>
            <a:r>
              <a:rPr sz="2752" b="1">
                <a:solidFill>
                  <a:srgbClr val="002060"/>
                </a:solidFill>
              </a:rPr>
              <a:t>MAX mobile app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4294967295"/>
          </p:nvPr>
        </p:nvSpPr>
        <p:spPr>
          <a:xfrm>
            <a:off x="5590914" y="6247327"/>
            <a:ext cx="1016530" cy="2358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800">
                <a:solidFill>
                  <a:srgbClr val="FFFFFF"/>
                </a:solidFill>
              </a:rPr>
              <a:t>10</a:t>
            </a:fld>
            <a:endParaRPr sz="800">
              <a:solidFill>
                <a:srgbClr val="FFFFFF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1" y="6329549"/>
            <a:ext cx="12198357" cy="52845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1" name="image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7913" y="3220640"/>
            <a:ext cx="3108647" cy="310621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988908" y="1285240"/>
            <a:ext cx="3568984" cy="1027292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1900"/>
              <a:t>…for your chance to </a:t>
            </a:r>
            <a:r>
              <a:rPr sz="2300" b="1">
                <a:solidFill>
                  <a:srgbClr val="002060"/>
                </a:solidFill>
              </a:rPr>
              <a:t>WIN</a:t>
            </a:r>
            <a:r>
              <a:rPr sz="1900"/>
              <a:t> one of these e-books from Adobe Press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254339" y="1265659"/>
            <a:ext cx="2828800" cy="5922542"/>
            <a:chOff x="0" y="0"/>
            <a:chExt cx="2826587" cy="5922540"/>
          </a:xfrm>
        </p:grpSpPr>
        <p:pic>
          <p:nvPicPr>
            <p:cNvPr id="173" name="iphone_5s_gold_1700px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26588" cy="59225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hoto 1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9586" y="860189"/>
              <a:ext cx="2380387" cy="4225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Shape 175"/>
            <p:cNvSpPr/>
            <p:nvPr/>
          </p:nvSpPr>
          <p:spPr>
            <a:xfrm>
              <a:off x="1595674" y="1803084"/>
              <a:ext cx="1096768" cy="109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01600" cap="flat">
              <a:solidFill>
                <a:srgbClr val="FF0000"/>
              </a:solidFill>
              <a:prstDash val="solid"/>
              <a:bevel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181" name="Group 181"/>
          <p:cNvGrpSpPr/>
          <p:nvPr/>
        </p:nvGrpSpPr>
        <p:grpSpPr>
          <a:xfrm>
            <a:off x="3895512" y="2304243"/>
            <a:ext cx="3890029" cy="3845375"/>
            <a:chOff x="0" y="0"/>
            <a:chExt cx="3886987" cy="3845374"/>
          </a:xfrm>
        </p:grpSpPr>
        <p:pic>
          <p:nvPicPr>
            <p:cNvPr id="177" name="image10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09492" y="0"/>
              <a:ext cx="1776614" cy="2197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image11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16055"/>
              <a:ext cx="1756271" cy="219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image12.jp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97083" y="1648342"/>
              <a:ext cx="1488422" cy="219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image9.jp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78184" y="1648342"/>
              <a:ext cx="1708804" cy="219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Shape 182"/>
          <p:cNvSpPr/>
          <p:nvPr/>
        </p:nvSpPr>
        <p:spPr>
          <a:xfrm>
            <a:off x="8410138" y="1353821"/>
            <a:ext cx="3567641" cy="1351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defTabSz="1088291">
              <a:spcBef>
                <a:spcPts val="700"/>
              </a:spcBef>
            </a:pPr>
            <a:r>
              <a:t>Every survey you submit enters your</a:t>
            </a:r>
            <a:br/>
            <a:r>
              <a:t>name to win the daily grand prize:</a:t>
            </a:r>
            <a:endParaRPr sz="1100"/>
          </a:p>
          <a:p>
            <a:pPr lvl="0" defTabSz="1088291">
              <a:spcBef>
                <a:spcPts val="700"/>
              </a:spcBef>
            </a:pPr>
            <a:r>
              <a:rPr sz="2000" b="1">
                <a:solidFill>
                  <a:srgbClr val="002060"/>
                </a:solidFill>
              </a:rPr>
              <a:t>Lytro 16GB Light Field</a:t>
            </a:r>
            <a:br>
              <a:rPr sz="2000" b="1">
                <a:solidFill>
                  <a:srgbClr val="002060"/>
                </a:solidFill>
              </a:rPr>
            </a:br>
            <a:r>
              <a:rPr sz="2000" b="1">
                <a:solidFill>
                  <a:srgbClr val="002060"/>
                </a:solidFill>
              </a:rPr>
              <a:t>Digital Camera.</a:t>
            </a:r>
          </a:p>
        </p:txBody>
      </p:sp>
    </p:spTree>
    <p:extLst>
      <p:ext uri="{BB962C8B-B14F-4D97-AF65-F5344CB8AC3E}">
        <p14:creationId xmlns:p14="http://schemas.microsoft.com/office/powerpoint/2010/main" val="7899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971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Must Cover</a:t>
            </a:r>
          </a:p>
          <a:p>
            <a:pPr lvl="1"/>
            <a:r>
              <a:rPr lang="en-US" dirty="0" smtClean="0"/>
              <a:t>Live Preview CSS, HTML (only HTML is new…maybe SASS?)</a:t>
            </a:r>
          </a:p>
          <a:p>
            <a:pPr lvl="1"/>
            <a:r>
              <a:rPr lang="en-US" dirty="0" smtClean="0"/>
              <a:t>Themes</a:t>
            </a:r>
          </a:p>
          <a:p>
            <a:pPr lvl="1"/>
            <a:r>
              <a:rPr lang="en-US" dirty="0" smtClean="0"/>
              <a:t>E4B</a:t>
            </a:r>
          </a:p>
          <a:p>
            <a:pPr lvl="1"/>
            <a:r>
              <a:rPr lang="en-US" dirty="0" smtClean="0"/>
              <a:t>Multiple Cursors 0.38</a:t>
            </a:r>
          </a:p>
          <a:p>
            <a:pPr lvl="1"/>
            <a:r>
              <a:rPr lang="en-US" dirty="0" smtClean="0"/>
              <a:t>Split View 0.44</a:t>
            </a:r>
          </a:p>
          <a:p>
            <a:pPr lvl="1"/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Roadmap and Contributing</a:t>
            </a:r>
          </a:p>
          <a:p>
            <a:r>
              <a:rPr lang="en-US" dirty="0" smtClean="0"/>
              <a:t>New since MAX 2013, &gt;=sprint 25</a:t>
            </a:r>
          </a:p>
          <a:p>
            <a:pPr lvl="1"/>
            <a:r>
              <a:rPr lang="en-US" dirty="0" smtClean="0"/>
              <a:t>Extension Manager</a:t>
            </a:r>
          </a:p>
          <a:p>
            <a:pPr lvl="1"/>
            <a:r>
              <a:rPr lang="en-US" dirty="0" smtClean="0"/>
              <a:t>JavaScript code hints</a:t>
            </a:r>
          </a:p>
          <a:p>
            <a:pPr lvl="1"/>
            <a:r>
              <a:rPr lang="en-US" dirty="0" smtClean="0"/>
              <a:t>Save as, untitled</a:t>
            </a:r>
          </a:p>
          <a:p>
            <a:pPr lvl="1"/>
            <a:r>
              <a:rPr lang="en-US" dirty="0" smtClean="0"/>
              <a:t>Drag and drop from OS</a:t>
            </a:r>
          </a:p>
          <a:p>
            <a:pPr lvl="1"/>
            <a:r>
              <a:rPr lang="en-US" dirty="0" smtClean="0"/>
              <a:t>Find/Replace UI, replace all, </a:t>
            </a:r>
            <a:r>
              <a:rPr lang="en-US" dirty="0" err="1" smtClean="0"/>
              <a:t>tickmarks</a:t>
            </a:r>
            <a:r>
              <a:rPr lang="en-US" dirty="0" smtClean="0"/>
              <a:t>, </a:t>
            </a:r>
            <a:r>
              <a:rPr lang="en-US" dirty="0" err="1" smtClean="0"/>
              <a:t>regexp</a:t>
            </a:r>
            <a:r>
              <a:rPr lang="en-US" dirty="0" smtClean="0"/>
              <a:t> sub, exclude files</a:t>
            </a:r>
          </a:p>
          <a:p>
            <a:pPr lvl="1"/>
            <a:r>
              <a:rPr lang="en-US" dirty="0" smtClean="0"/>
              <a:t>SCSS, LESS support (hints and quick edit)</a:t>
            </a:r>
          </a:p>
          <a:p>
            <a:pPr lvl="1"/>
            <a:r>
              <a:rPr lang="en-US" dirty="0" smtClean="0"/>
              <a:t>Quick edit, create new rule</a:t>
            </a:r>
          </a:p>
          <a:p>
            <a:pPr lvl="1"/>
            <a:r>
              <a:rPr lang="en-US" dirty="0" smtClean="0"/>
              <a:t>Switch language in status bar 0.42</a:t>
            </a:r>
          </a:p>
          <a:p>
            <a:r>
              <a:rPr lang="en-US" dirty="0" smtClean="0"/>
              <a:t>Extensions</a:t>
            </a:r>
          </a:p>
          <a:p>
            <a:pPr lvl="1"/>
            <a:r>
              <a:rPr lang="en-US" dirty="0" smtClean="0"/>
              <a:t>brackets-sass</a:t>
            </a:r>
          </a:p>
          <a:p>
            <a:pPr lvl="1"/>
            <a:r>
              <a:rPr lang="en-US" dirty="0" smtClean="0"/>
              <a:t>brackets-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years at Adobe</a:t>
            </a:r>
          </a:p>
          <a:p>
            <a:r>
              <a:rPr lang="en-US" dirty="0" smtClean="0"/>
              <a:t>2+ years on </a:t>
            </a:r>
            <a:r>
              <a:rPr lang="en-US" b="1" dirty="0" smtClean="0">
                <a:solidFill>
                  <a:schemeClr val="accent2"/>
                </a:solidFill>
              </a:rPr>
              <a:t>Brackets</a:t>
            </a:r>
          </a:p>
          <a:p>
            <a:pPr lvl="1"/>
            <a:r>
              <a:rPr lang="en-US" dirty="0" smtClean="0"/>
              <a:t>“PSD Lens”</a:t>
            </a:r>
          </a:p>
          <a:p>
            <a:pPr lvl="1"/>
            <a:r>
              <a:rPr lang="en-US" dirty="0" smtClean="0">
                <a:hlinkClick r:id="rId2"/>
              </a:rPr>
              <a:t>brackets-sass</a:t>
            </a:r>
            <a:endParaRPr lang="en-US" dirty="0" smtClean="0"/>
          </a:p>
          <a:p>
            <a:r>
              <a:rPr lang="en-US" dirty="0" smtClean="0"/>
              <a:t>3+ years on Flex/Flash Builder</a:t>
            </a:r>
            <a:br>
              <a:rPr lang="en-US" dirty="0" smtClean="0"/>
            </a:br>
            <a:r>
              <a:rPr lang="en-US" dirty="0" smtClean="0"/>
              <a:t>and Flex SDK</a:t>
            </a:r>
          </a:p>
          <a:p>
            <a:r>
              <a:rPr lang="en-US" dirty="0" smtClean="0">
                <a:hlinkClick r:id="rId3"/>
              </a:rPr>
              <a:t>Twitter @</a:t>
            </a:r>
            <a:r>
              <a:rPr lang="en-US" dirty="0" err="1" smtClean="0">
                <a:hlinkClick r:id="rId3"/>
              </a:rPr>
              <a:t>jasonsanjose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Github</a:t>
            </a:r>
            <a:r>
              <a:rPr lang="en-US" dirty="0" smtClean="0">
                <a:hlinkClick r:id="rId4"/>
              </a:rPr>
              <a:t> @</a:t>
            </a:r>
            <a:r>
              <a:rPr lang="en-US" dirty="0" err="1" smtClean="0">
                <a:hlinkClick r:id="rId4"/>
              </a:rPr>
              <a:t>jasonsanjose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250" y="1090612"/>
            <a:ext cx="7249317" cy="4711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2664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Price: </a:t>
            </a:r>
            <a:r>
              <a:rPr lang="en-US" b="1" dirty="0" smtClean="0">
                <a:solidFill>
                  <a:srgbClr val="00A4E4"/>
                </a:solidFill>
              </a:rPr>
              <a:t>FREE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Open Source, MIT License</a:t>
            </a:r>
          </a:p>
          <a:p>
            <a:r>
              <a:rPr lang="en-US" dirty="0" smtClean="0"/>
              <a:t>Mac, Windows and Linux</a:t>
            </a:r>
          </a:p>
          <a:p>
            <a:r>
              <a:rPr lang="en-US" dirty="0" smtClean="0"/>
              <a:t>Download </a:t>
            </a:r>
            <a:r>
              <a:rPr lang="en-US" dirty="0" smtClean="0">
                <a:hlinkClick r:id="rId2"/>
              </a:rPr>
              <a:t>http://brackets.io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http://github.com/adobe/brackets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Twitter @brackets</a:t>
            </a:r>
            <a:endParaRPr lang="en-US" dirty="0" smtClean="0"/>
          </a:p>
          <a:p>
            <a:r>
              <a:rPr lang="en-US" dirty="0" smtClean="0"/>
              <a:t>New updates every 2-3 weeks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470" y="863600"/>
            <a:ext cx="6648635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You: Probably not an active Brackets </a:t>
            </a:r>
            <a:r>
              <a:rPr lang="en-US" dirty="0"/>
              <a:t>u</a:t>
            </a:r>
            <a:r>
              <a:rPr lang="en-US" dirty="0" smtClean="0"/>
              <a:t>ser</a:t>
            </a:r>
          </a:p>
          <a:p>
            <a:pPr lvl="1"/>
            <a:r>
              <a:rPr lang="en-US" dirty="0" smtClean="0"/>
              <a:t>New to Brackets or maybe tried an older version</a:t>
            </a:r>
            <a:endParaRPr lang="en-US" dirty="0"/>
          </a:p>
          <a:p>
            <a:r>
              <a:rPr lang="en-US" dirty="0" smtClean="0"/>
              <a:t>Highlight new Brackets </a:t>
            </a:r>
            <a:r>
              <a:rPr lang="en-US" b="1" dirty="0" smtClean="0">
                <a:solidFill>
                  <a:srgbClr val="00A4E4"/>
                </a:solidFill>
              </a:rPr>
              <a:t>features</a:t>
            </a:r>
            <a:r>
              <a:rPr lang="en-US" dirty="0" smtClean="0">
                <a:solidFill>
                  <a:srgbClr val="00A4E4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A4E4"/>
                </a:solidFill>
              </a:rPr>
              <a:t>extensions</a:t>
            </a:r>
            <a:r>
              <a:rPr lang="en-US" dirty="0" smtClean="0">
                <a:solidFill>
                  <a:srgbClr val="00A4E4"/>
                </a:solidFill>
              </a:rPr>
              <a:t> </a:t>
            </a:r>
            <a:r>
              <a:rPr lang="en-US" dirty="0" smtClean="0"/>
              <a:t>from the last year</a:t>
            </a:r>
          </a:p>
          <a:p>
            <a:r>
              <a:rPr lang="en-US" dirty="0" smtClean="0"/>
              <a:t>Lots of demos and not a ton slides</a:t>
            </a:r>
          </a:p>
          <a:p>
            <a:r>
              <a:rPr lang="en-US" dirty="0" smtClean="0"/>
              <a:t>Not a “developer” talk</a:t>
            </a:r>
          </a:p>
          <a:p>
            <a:r>
              <a:rPr lang="en-US" dirty="0" smtClean="0"/>
              <a:t>Preview of “PSD Lens”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  <a:p>
            <a:r>
              <a:rPr lang="en-US" dirty="0" smtClean="0"/>
              <a:t>Want more Brackets?</a:t>
            </a:r>
          </a:p>
          <a:p>
            <a:pPr lvl="1"/>
            <a:r>
              <a:rPr lang="en-US" b="1" dirty="0" smtClean="0">
                <a:solidFill>
                  <a:srgbClr val="00A4E4"/>
                </a:solidFill>
              </a:rPr>
              <a:t>Today, October 7, 4pm – Room 512</a:t>
            </a:r>
            <a:br>
              <a:rPr lang="en-US" b="1" dirty="0" smtClean="0">
                <a:solidFill>
                  <a:srgbClr val="00A4E4"/>
                </a:solidFill>
              </a:rPr>
            </a:br>
            <a:r>
              <a:rPr lang="en-US" dirty="0" smtClean="0"/>
              <a:t>Creative Coding: Front End Design &amp; Development with Brackets</a:t>
            </a:r>
            <a:br>
              <a:rPr lang="en-US" dirty="0" smtClean="0"/>
            </a:br>
            <a:r>
              <a:rPr lang="en-US" dirty="0" smtClean="0"/>
              <a:t>Peter Flynn, Sr. Computer Scientist, Brackets</a:t>
            </a:r>
          </a:p>
          <a:p>
            <a:pPr lvl="1"/>
            <a:r>
              <a:rPr lang="en-US" b="1" dirty="0" smtClean="0">
                <a:solidFill>
                  <a:srgbClr val="00A4E4"/>
                </a:solidFill>
              </a:rPr>
              <a:t>Tomorrow, October 8, 11am – Room 411</a:t>
            </a:r>
            <a:br>
              <a:rPr lang="en-US" b="1" dirty="0" smtClean="0">
                <a:solidFill>
                  <a:srgbClr val="00A4E4"/>
                </a:solidFill>
              </a:rPr>
            </a:br>
            <a:r>
              <a:rPr lang="en-US" dirty="0" smtClean="0"/>
              <a:t>Going from Design to Code</a:t>
            </a:r>
            <a:br>
              <a:rPr lang="en-US" dirty="0" smtClean="0"/>
            </a:br>
            <a:r>
              <a:rPr lang="en-US" dirty="0" smtClean="0"/>
              <a:t>Ryan Stewart, Sr. Product Manager, Brackets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605" y="2171700"/>
            <a:ext cx="2730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</a:p>
          <a:p>
            <a:r>
              <a:rPr lang="en-US" dirty="0" smtClean="0"/>
              <a:t>New Untitled Files / Save as…</a:t>
            </a:r>
          </a:p>
          <a:p>
            <a:r>
              <a:rPr lang="en-US" dirty="0" smtClean="0"/>
              <a:t>Drag and Drop file/folder from OS</a:t>
            </a:r>
          </a:p>
          <a:p>
            <a:r>
              <a:rPr lang="en-US" dirty="0" smtClean="0"/>
              <a:t>Find/Replace</a:t>
            </a:r>
          </a:p>
          <a:p>
            <a:pPr lvl="1"/>
            <a:r>
              <a:rPr lang="en-US" dirty="0" smtClean="0"/>
              <a:t>New UI</a:t>
            </a:r>
          </a:p>
          <a:p>
            <a:pPr lvl="1"/>
            <a:r>
              <a:rPr lang="en-US" dirty="0" smtClean="0"/>
              <a:t>Replace All</a:t>
            </a:r>
          </a:p>
          <a:p>
            <a:pPr lvl="1"/>
            <a:r>
              <a:rPr lang="en-US" dirty="0" err="1" smtClean="0"/>
              <a:t>Tickmarks</a:t>
            </a:r>
            <a:endParaRPr lang="en-US" dirty="0" smtClean="0"/>
          </a:p>
          <a:p>
            <a:pPr lvl="1"/>
            <a:r>
              <a:rPr lang="en-US" dirty="0" smtClean="0"/>
              <a:t>Regular Expression Substitution</a:t>
            </a:r>
          </a:p>
          <a:p>
            <a:pPr lvl="1"/>
            <a:r>
              <a:rPr lang="en-US" dirty="0" smtClean="0"/>
              <a:t>Exclude Files from Find in Files</a:t>
            </a:r>
          </a:p>
          <a:p>
            <a:r>
              <a:rPr lang="en-US" dirty="0" smtClean="0"/>
              <a:t>Extension Manager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4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Cursors</a:t>
            </a:r>
          </a:p>
          <a:p>
            <a:r>
              <a:rPr lang="en-US" dirty="0" smtClean="0"/>
              <a:t>Split View</a:t>
            </a:r>
          </a:p>
          <a:p>
            <a:r>
              <a:rPr lang="en-US" dirty="0" smtClean="0"/>
              <a:t>JavaScript Code Hints</a:t>
            </a:r>
          </a:p>
          <a:p>
            <a:r>
              <a:rPr lang="en-US" dirty="0" smtClean="0"/>
              <a:t>Switch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Support in </a:t>
            </a:r>
            <a:r>
              <a:rPr lang="en-US" b="1" dirty="0" smtClean="0">
                <a:solidFill>
                  <a:srgbClr val="00A4E4"/>
                </a:solidFill>
              </a:rPr>
              <a:t>Live Preview</a:t>
            </a:r>
            <a:endParaRPr lang="en-US" dirty="0" smtClean="0">
              <a:solidFill>
                <a:srgbClr val="00A4E4"/>
              </a:solidFill>
            </a:endParaRPr>
          </a:p>
          <a:p>
            <a:r>
              <a:rPr lang="en-US" dirty="0" smtClean="0"/>
              <a:t>SCSS and LESS Support in </a:t>
            </a:r>
            <a:r>
              <a:rPr lang="en-US" b="1" dirty="0" smtClean="0">
                <a:solidFill>
                  <a:srgbClr val="00A4E4"/>
                </a:solidFill>
              </a:rPr>
              <a:t>Code Hints</a:t>
            </a:r>
            <a:r>
              <a:rPr lang="en-US" dirty="0">
                <a:solidFill>
                  <a:srgbClr val="00A4E4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A4E4"/>
                </a:solidFill>
              </a:rPr>
              <a:t>Quick Edit</a:t>
            </a:r>
          </a:p>
          <a:p>
            <a:r>
              <a:rPr lang="en-US" dirty="0" smtClean="0"/>
              <a:t>Create New CSS Rule from Quick Edit</a:t>
            </a:r>
            <a:endParaRPr lang="en-US" dirty="0" smtClean="0">
              <a:solidFill>
                <a:srgbClr val="00A4E4"/>
              </a:solidFill>
            </a:endParaRPr>
          </a:p>
          <a:p>
            <a:r>
              <a:rPr lang="en-US" dirty="0" smtClean="0"/>
              <a:t>“PSD Lens”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9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 Rating</a:t>
            </a:r>
          </a:p>
          <a:p>
            <a:r>
              <a:rPr lang="en-US" dirty="0" smtClean="0"/>
              <a:t>Brackets SASS</a:t>
            </a:r>
          </a:p>
          <a:p>
            <a:r>
              <a:rPr lang="en-US" dirty="0" smtClean="0"/>
              <a:t>Brackets 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and Contributing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http://brackets.io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http://github.com/adobe/</a:t>
            </a:r>
            <a:r>
              <a:rPr lang="en-US" dirty="0" smtClean="0">
                <a:hlinkClick r:id="rId3"/>
              </a:rPr>
              <a:t>brackets</a:t>
            </a:r>
            <a:endParaRPr lang="en-US" dirty="0"/>
          </a:p>
          <a:p>
            <a:r>
              <a:rPr lang="en-US" dirty="0" err="1" smtClean="0"/>
              <a:t>Trello</a:t>
            </a:r>
            <a:r>
              <a:rPr lang="en-US" dirty="0" smtClean="0"/>
              <a:t> Backlog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https://trello.com/board/brackets/</a:t>
            </a:r>
            <a:r>
              <a:rPr lang="en-US" dirty="0" smtClean="0">
                <a:hlinkClick r:id="rId4"/>
              </a:rPr>
              <a:t>4f90a6d98f77505d7940ce88</a:t>
            </a:r>
            <a:endParaRPr lang="en-US" dirty="0" smtClean="0"/>
          </a:p>
          <a:p>
            <a:r>
              <a:rPr lang="en-US" dirty="0"/>
              <a:t>Waffle</a:t>
            </a:r>
            <a:br>
              <a:rPr lang="en-US" dirty="0"/>
            </a:br>
            <a:r>
              <a:rPr lang="en-US" dirty="0">
                <a:hlinkClick r:id="rId5"/>
              </a:rPr>
              <a:t>https://waffle.io/adobe/</a:t>
            </a:r>
            <a:r>
              <a:rPr lang="en-US" dirty="0" smtClean="0">
                <a:hlinkClick r:id="rId5"/>
              </a:rPr>
              <a:t>brackets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67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6.0&quot;&gt;&lt;object type=&quot;1&quot; unique_id=&quot;10001&quot;&gt;&lt;object type=&quot;8&quot; unique_id=&quot;717709&quot;&gt;&lt;/object&gt;&lt;object type=&quot;2&quot; unique_id=&quot;717710&quot;&gt;&lt;object type=&quot;3&quot; unique_id=&quot;717711&quot;&gt;&lt;property id=&quot;20148&quot; value=&quot;5&quot;/&gt;&lt;property id=&quot;20300&quot; value=&quot;Slide 1 - &amp;quot;Important Notes about the 16x9 Template&amp;quot;&quot;/&gt;&lt;property id=&quot;20307&quot; value=&quot;272&quot;/&gt;&lt;/object&gt;&lt;object type=&quot;3&quot; unique_id=&quot;717712&quot;&gt;&lt;property id=&quot;20148&quot; value=&quot;5&quot;/&gt;&lt;property id=&quot;20300&quot; value=&quot;Slide 2 - &amp;quot;Adobe Presentation&amp;quot;&quot;/&gt;&lt;property id=&quot;20307&quot; value=&quot;274&quot;/&gt;&lt;/object&gt;&lt;object type=&quot;3&quot; unique_id=&quot;717713&quot;&gt;&lt;property id=&quot;20148&quot; value=&quot;5&quot;/&gt;&lt;property id=&quot;20300&quot; value=&quot;Slide 3 - &amp;quot;Standard White Background Bullet Slide&amp;quot;&quot;/&gt;&lt;property id=&quot;20307&quot; value=&quot;271&quot;/&gt;&lt;/object&gt;&lt;object type=&quot;3&quot; unique_id=&quot;717714&quot;&gt;&lt;property id=&quot;20148&quot; value=&quot;5&quot;/&gt;&lt;property id=&quot;20300&quot; value=&quot;Slide 5 - &amp;quot;Properly Using Footers and Page Numbers in PowerPoint 2010&amp;quot;&quot;/&gt;&lt;property id=&quot;20307&quot; value=&quot;275&quot;/&gt;&lt;/object&gt;&lt;object type=&quot;3&quot; unique_id=&quot;717715&quot;&gt;&lt;property id=&quot;20148&quot; value=&quot;5&quot;/&gt;&lt;property id=&quot;20300&quot; value=&quot;Slide 6 - &amp;quot;Using Themes to Convert Old Presentations – PPT2010 on Windows&amp;quot;&quot;/&gt;&lt;property id=&quot;20307&quot; value=&quot;257&quot;/&gt;&lt;/object&gt;&lt;object type=&quot;3&quot; unique_id=&quot;717716&quot;&gt;&lt;property id=&quot;20148&quot; value=&quot;5&quot;/&gt;&lt;property id=&quot;20300&quot; value=&quot;Slide 7 - &amp;quot;Bar Chart&amp;quot;&quot;/&gt;&lt;property id=&quot;20307&quot; value=&quot;260&quot;/&gt;&lt;/object&gt;&lt;object type=&quot;3&quot; unique_id=&quot;717717&quot;&gt;&lt;property id=&quot;20148&quot; value=&quot;5&quot;/&gt;&lt;property id=&quot;20300&quot; value=&quot;Slide 8 - &amp;quot;Pie Chart&amp;quot;&quot;/&gt;&lt;property id=&quot;20307&quot; value=&quot;264&quot;/&gt;&lt;/object&gt;&lt;object type=&quot;3&quot; unique_id=&quot;717718&quot;&gt;&lt;property id=&quot;20148&quot; value=&quot;5&quot;/&gt;&lt;property id=&quot;20300&quot; value=&quot;Slide 9 - &amp;quot;White Content Area Layout&amp;quot;&quot;/&gt;&lt;property id=&quot;20307&quot; value=&quot;265&quot;/&gt;&lt;/object&gt;&lt;object type=&quot;3&quot; unique_id=&quot;717719&quot;&gt;&lt;property id=&quot;20148&quot; value=&quot;5&quot;/&gt;&lt;property id=&quot;20300&quot; value=&quot;Slide 10 - &amp;quot;Gray Content Area Layout&amp;quot;&quot;/&gt;&lt;property id=&quot;20307&quot; value=&quot;258&quot;/&gt;&lt;/object&gt;&lt;object type=&quot;3&quot; unique_id=&quot;717720&quot;&gt;&lt;property id=&quot;20148&quot; value=&quot;5&quot;/&gt;&lt;property id=&quot;20300&quot; value=&quot;Slide 11 - &amp;quot;Black Content Area Layout&amp;quot;&quot;/&gt;&lt;property id=&quot;20307&quot; value=&quot;259&quot;/&gt;&lt;/object&gt;&lt;object type=&quot;3&quot; unique_id=&quot;717721&quot;&gt;&lt;property id=&quot;20148&quot; value=&quot;5&quot;/&gt;&lt;property id=&quot;20300&quot; value=&quot;Slide 12 - &amp;quot;Color Palette&amp;quot;&quot;/&gt;&lt;property id=&quot;20307&quot; value=&quot;267&quot;/&gt;&lt;/object&gt;&lt;object type=&quot;3&quot; unique_id=&quot;717722&quot;&gt;&lt;property id=&quot;20148&quot; value=&quot;5&quot;/&gt;&lt;property id=&quot;20300&quot; value=&quot;Slide 13&quot;/&gt;&lt;property id=&quot;20307&quot; value=&quot;270&quot;/&gt;&lt;/object&gt;&lt;object type=&quot;3&quot; unique_id=&quot;717737&quot;&gt;&lt;property id=&quot;20148&quot; value=&quot;5&quot;/&gt;&lt;property id=&quot;20300&quot; value=&quot;Slide 4 - &amp;quot;How to save this template in your templates folder&amp;quot;&quot;/&gt;&lt;property id=&quot;20307&quot; value=&quot;276&quot;/&gt;&lt;/object&gt;&lt;object type=&quot;3&quot; unique_id=&quot;717777&quot;&gt;&lt;property id=&quot;20148&quot; value=&quot;5&quot;/&gt;&lt;property id=&quot;20300&quot; value=&quot;Slide 14&quot;/&gt;&lt;property id=&quot;20307&quot; value=&quot;277&quot;/&gt;&lt;/object&gt;&lt;/object&gt;&lt;/object&gt;&lt;/database&gt;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19994</TotalTime>
  <Words>361</Words>
  <Application>Microsoft Macintosh PowerPoint</Application>
  <PresentationFormat>Custom</PresentationFormat>
  <Paragraphs>96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Adobe Master Widescreen 2014</vt:lpstr>
      <vt:lpstr>What’s New with Brackets, the Code Editor for Web Design</vt:lpstr>
      <vt:lpstr>About Me</vt:lpstr>
      <vt:lpstr>About Brackets</vt:lpstr>
      <vt:lpstr>What to Expect</vt:lpstr>
      <vt:lpstr>The Basics</vt:lpstr>
      <vt:lpstr>Developer Features</vt:lpstr>
      <vt:lpstr>Designer Features</vt:lpstr>
      <vt:lpstr>Extensions</vt:lpstr>
      <vt:lpstr>Roadmap and Contributing</vt:lpstr>
      <vt:lpstr>Take the SESSION SURVEY on the MAX mobile app</vt:lpstr>
      <vt:lpstr>PowerPoint Presentation</vt:lpstr>
      <vt:lpstr>Outline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Jason San Jose</cp:lastModifiedBy>
  <cp:revision>287</cp:revision>
  <dcterms:created xsi:type="dcterms:W3CDTF">2009-08-20T18:55:32Z</dcterms:created>
  <dcterms:modified xsi:type="dcterms:W3CDTF">2014-10-06T01:18:46Z</dcterms:modified>
</cp:coreProperties>
</file>