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7" r:id="rId9"/>
    <p:sldId id="264" r:id="rId10"/>
    <p:sldId id="265" r:id="rId11"/>
    <p:sldId id="270" r:id="rId12"/>
    <p:sldId id="266" r:id="rId13"/>
    <p:sldId id="259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6BDD3-CE19-6744-BF79-23F954420DBC}">
          <p14:sldIdLst>
            <p14:sldId id="256"/>
            <p14:sldId id="257"/>
            <p14:sldId id="258"/>
            <p14:sldId id="261"/>
            <p14:sldId id="260"/>
            <p14:sldId id="262"/>
            <p14:sldId id="263"/>
            <p14:sldId id="267"/>
            <p14:sldId id="264"/>
            <p14:sldId id="265"/>
            <p14:sldId id="270"/>
            <p14:sldId id="266"/>
            <p14:sldId id="259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47" autoAdjust="0"/>
  </p:normalViewPr>
  <p:slideViewPr>
    <p:cSldViewPr snapToGrid="0" snapToObjects="1">
      <p:cViewPr>
        <p:scale>
          <a:sx n="100" d="100"/>
          <a:sy n="100" d="100"/>
        </p:scale>
        <p:origin x="-100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501DE-5FF3-EC40-A303-9D8CEAB0729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AC89290-78AC-C843-84DB-48D4C25DD94C}">
      <dgm:prSet phldrT="[Text]"/>
      <dgm:spPr/>
      <dgm:t>
        <a:bodyPr/>
        <a:lstStyle/>
        <a:p>
          <a:r>
            <a:rPr lang="en-US" dirty="0" smtClean="0"/>
            <a:t>Make customer tracking a breeze for store owners.</a:t>
          </a:r>
          <a:endParaRPr lang="en-US" dirty="0"/>
        </a:p>
      </dgm:t>
    </dgm:pt>
    <dgm:pt modelId="{93D59D66-A72F-024C-961D-7FE331147B9B}" type="parTrans" cxnId="{06B4B7FF-7E08-B44E-BC94-05D54A58C890}">
      <dgm:prSet/>
      <dgm:spPr/>
      <dgm:t>
        <a:bodyPr/>
        <a:lstStyle/>
        <a:p>
          <a:endParaRPr lang="en-US"/>
        </a:p>
      </dgm:t>
    </dgm:pt>
    <dgm:pt modelId="{BB67ADAA-7F59-E344-A482-FD58AC399731}" type="sibTrans" cxnId="{06B4B7FF-7E08-B44E-BC94-05D54A58C890}">
      <dgm:prSet/>
      <dgm:spPr/>
      <dgm:t>
        <a:bodyPr/>
        <a:lstStyle/>
        <a:p>
          <a:endParaRPr lang="en-US"/>
        </a:p>
      </dgm:t>
    </dgm:pt>
    <dgm:pt modelId="{F0E78B9E-A932-2A4C-A927-D5EDD4DB35FE}">
      <dgm:prSet phldrT="[Text]"/>
      <dgm:spPr/>
      <dgm:t>
        <a:bodyPr/>
        <a:lstStyle/>
        <a:p>
          <a:r>
            <a:rPr lang="en-US" dirty="0" smtClean="0"/>
            <a:t>Create delightful shopping experiences for customers.</a:t>
          </a:r>
          <a:endParaRPr lang="en-US" dirty="0"/>
        </a:p>
      </dgm:t>
    </dgm:pt>
    <dgm:pt modelId="{3C041F13-25E2-3240-9CA0-2D97A0780B1D}" type="parTrans" cxnId="{B84D2361-7F72-9E44-BFCE-3A3EC820782D}">
      <dgm:prSet/>
      <dgm:spPr/>
      <dgm:t>
        <a:bodyPr/>
        <a:lstStyle/>
        <a:p>
          <a:endParaRPr lang="en-US"/>
        </a:p>
      </dgm:t>
    </dgm:pt>
    <dgm:pt modelId="{A77E738A-035E-ED4B-A843-96F754CF0C52}" type="sibTrans" cxnId="{B84D2361-7F72-9E44-BFCE-3A3EC820782D}">
      <dgm:prSet/>
      <dgm:spPr/>
      <dgm:t>
        <a:bodyPr/>
        <a:lstStyle/>
        <a:p>
          <a:endParaRPr lang="en-US"/>
        </a:p>
      </dgm:t>
    </dgm:pt>
    <dgm:pt modelId="{51F0A56D-2090-324D-925D-A7B274DC7FE6}">
      <dgm:prSet phldrT="[Text]" custT="1"/>
      <dgm:spPr/>
      <dgm:t>
        <a:bodyPr/>
        <a:lstStyle/>
        <a:p>
          <a:r>
            <a:rPr lang="en-US" sz="2800" dirty="0" smtClean="0"/>
            <a:t>Parsnip</a:t>
          </a:r>
          <a:endParaRPr lang="en-US" sz="2800" dirty="0"/>
        </a:p>
      </dgm:t>
    </dgm:pt>
    <dgm:pt modelId="{D112F47C-C9C6-2B43-B8A1-148ED90C5B8D}" type="parTrans" cxnId="{0D32C57E-30DF-B14E-970F-351C823001F4}">
      <dgm:prSet/>
      <dgm:spPr/>
      <dgm:t>
        <a:bodyPr/>
        <a:lstStyle/>
        <a:p>
          <a:endParaRPr lang="en-US"/>
        </a:p>
      </dgm:t>
    </dgm:pt>
    <dgm:pt modelId="{0DC922E8-881C-244A-A8B4-3850892954D2}" type="sibTrans" cxnId="{0D32C57E-30DF-B14E-970F-351C823001F4}">
      <dgm:prSet/>
      <dgm:spPr/>
      <dgm:t>
        <a:bodyPr/>
        <a:lstStyle/>
        <a:p>
          <a:endParaRPr lang="en-US"/>
        </a:p>
      </dgm:t>
    </dgm:pt>
    <dgm:pt modelId="{B9AEED93-DC56-0045-BF98-AE02A01BC04D}" type="pres">
      <dgm:prSet presAssocID="{5EE501DE-5FF3-EC40-A303-9D8CEAB07298}" presName="Name0" presStyleCnt="0">
        <dgm:presLayoutVars>
          <dgm:dir/>
          <dgm:resizeHandles val="exact"/>
        </dgm:presLayoutVars>
      </dgm:prSet>
      <dgm:spPr/>
    </dgm:pt>
    <dgm:pt modelId="{97024180-1554-CB4D-B2DE-2054D76FB712}" type="pres">
      <dgm:prSet presAssocID="{0AC89290-78AC-C843-84DB-48D4C25DD94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5A753-B9B3-864A-9DE7-237D3EC608D0}" type="pres">
      <dgm:prSet presAssocID="{BB67ADAA-7F59-E344-A482-FD58AC399731}" presName="sibTrans" presStyleLbl="sibTrans2D1" presStyleIdx="0" presStyleCnt="2"/>
      <dgm:spPr>
        <a:prstGeom prst="mathPlus">
          <a:avLst/>
        </a:prstGeom>
      </dgm:spPr>
      <dgm:t>
        <a:bodyPr/>
        <a:lstStyle/>
        <a:p>
          <a:endParaRPr lang="en-US"/>
        </a:p>
      </dgm:t>
    </dgm:pt>
    <dgm:pt modelId="{8956B4D4-54A9-F94A-A342-FEC7EFBE4664}" type="pres">
      <dgm:prSet presAssocID="{BB67ADAA-7F59-E344-A482-FD58AC39973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7F9C403-B6F9-F84C-92C0-76B3F88C8281}" type="pres">
      <dgm:prSet presAssocID="{F0E78B9E-A932-2A4C-A927-D5EDD4DB35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32EF6-0A48-0A46-A352-2B91B63C569D}" type="pres">
      <dgm:prSet presAssocID="{A77E738A-035E-ED4B-A843-96F754CF0C52}" presName="sibTrans" presStyleLbl="sibTrans2D1" presStyleIdx="1" presStyleCnt="2"/>
      <dgm:spPr>
        <a:prstGeom prst="mathEqual">
          <a:avLst/>
        </a:prstGeom>
      </dgm:spPr>
      <dgm:t>
        <a:bodyPr/>
        <a:lstStyle/>
        <a:p>
          <a:endParaRPr lang="en-US"/>
        </a:p>
      </dgm:t>
    </dgm:pt>
    <dgm:pt modelId="{AFA1C169-36C4-424E-BE2A-7A5B1FBFCA22}" type="pres">
      <dgm:prSet presAssocID="{A77E738A-035E-ED4B-A843-96F754CF0C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1715CC3-967A-3441-82AB-24BF02EB6A28}" type="pres">
      <dgm:prSet presAssocID="{51F0A56D-2090-324D-925D-A7B274DC7FE6}" presName="node" presStyleLbl="node1" presStyleIdx="2" presStyleCnt="3" custLinFactNeighborX="15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4A2132-C7D1-5746-B76A-F629CC9465DB}" type="presOf" srcId="{A77E738A-035E-ED4B-A843-96F754CF0C52}" destId="{A8132EF6-0A48-0A46-A352-2B91B63C569D}" srcOrd="0" destOrd="0" presId="urn:microsoft.com/office/officeart/2005/8/layout/process1"/>
    <dgm:cxn modelId="{F0C203EE-7C21-9445-8E5F-19486863662A}" type="presOf" srcId="{A77E738A-035E-ED4B-A843-96F754CF0C52}" destId="{AFA1C169-36C4-424E-BE2A-7A5B1FBFCA22}" srcOrd="1" destOrd="0" presId="urn:microsoft.com/office/officeart/2005/8/layout/process1"/>
    <dgm:cxn modelId="{0D32C57E-30DF-B14E-970F-351C823001F4}" srcId="{5EE501DE-5FF3-EC40-A303-9D8CEAB07298}" destId="{51F0A56D-2090-324D-925D-A7B274DC7FE6}" srcOrd="2" destOrd="0" parTransId="{D112F47C-C9C6-2B43-B8A1-148ED90C5B8D}" sibTransId="{0DC922E8-881C-244A-A8B4-3850892954D2}"/>
    <dgm:cxn modelId="{3C656A5F-E43D-D044-B1D3-6FA5BB44ED70}" type="presOf" srcId="{F0E78B9E-A932-2A4C-A927-D5EDD4DB35FE}" destId="{C7F9C403-B6F9-F84C-92C0-76B3F88C8281}" srcOrd="0" destOrd="0" presId="urn:microsoft.com/office/officeart/2005/8/layout/process1"/>
    <dgm:cxn modelId="{2470221B-E3BD-C24B-AD38-612F48129A6D}" type="presOf" srcId="{0AC89290-78AC-C843-84DB-48D4C25DD94C}" destId="{97024180-1554-CB4D-B2DE-2054D76FB712}" srcOrd="0" destOrd="0" presId="urn:microsoft.com/office/officeart/2005/8/layout/process1"/>
    <dgm:cxn modelId="{06B4B7FF-7E08-B44E-BC94-05D54A58C890}" srcId="{5EE501DE-5FF3-EC40-A303-9D8CEAB07298}" destId="{0AC89290-78AC-C843-84DB-48D4C25DD94C}" srcOrd="0" destOrd="0" parTransId="{93D59D66-A72F-024C-961D-7FE331147B9B}" sibTransId="{BB67ADAA-7F59-E344-A482-FD58AC399731}"/>
    <dgm:cxn modelId="{D7C9C80E-881B-8D49-892B-6636C64D785E}" type="presOf" srcId="{51F0A56D-2090-324D-925D-A7B274DC7FE6}" destId="{61715CC3-967A-3441-82AB-24BF02EB6A28}" srcOrd="0" destOrd="0" presId="urn:microsoft.com/office/officeart/2005/8/layout/process1"/>
    <dgm:cxn modelId="{B84D2361-7F72-9E44-BFCE-3A3EC820782D}" srcId="{5EE501DE-5FF3-EC40-A303-9D8CEAB07298}" destId="{F0E78B9E-A932-2A4C-A927-D5EDD4DB35FE}" srcOrd="1" destOrd="0" parTransId="{3C041F13-25E2-3240-9CA0-2D97A0780B1D}" sibTransId="{A77E738A-035E-ED4B-A843-96F754CF0C52}"/>
    <dgm:cxn modelId="{718D74F2-882A-2143-8F55-4E77B4B08DAA}" type="presOf" srcId="{BB67ADAA-7F59-E344-A482-FD58AC399731}" destId="{8956B4D4-54A9-F94A-A342-FEC7EFBE4664}" srcOrd="1" destOrd="0" presId="urn:microsoft.com/office/officeart/2005/8/layout/process1"/>
    <dgm:cxn modelId="{0721AF6C-A277-F14F-9574-B436B1EFF7AF}" type="presOf" srcId="{5EE501DE-5FF3-EC40-A303-9D8CEAB07298}" destId="{B9AEED93-DC56-0045-BF98-AE02A01BC04D}" srcOrd="0" destOrd="0" presId="urn:microsoft.com/office/officeart/2005/8/layout/process1"/>
    <dgm:cxn modelId="{122F5A0E-8DF0-4A45-B762-AB7F1B3E960A}" type="presOf" srcId="{BB67ADAA-7F59-E344-A482-FD58AC399731}" destId="{8D55A753-B9B3-864A-9DE7-237D3EC608D0}" srcOrd="0" destOrd="0" presId="urn:microsoft.com/office/officeart/2005/8/layout/process1"/>
    <dgm:cxn modelId="{ED8AF8C1-B683-EA43-9327-B1D92DD92287}" type="presParOf" srcId="{B9AEED93-DC56-0045-BF98-AE02A01BC04D}" destId="{97024180-1554-CB4D-B2DE-2054D76FB712}" srcOrd="0" destOrd="0" presId="urn:microsoft.com/office/officeart/2005/8/layout/process1"/>
    <dgm:cxn modelId="{C916A5EA-C32D-934B-B407-D856BBDDC359}" type="presParOf" srcId="{B9AEED93-DC56-0045-BF98-AE02A01BC04D}" destId="{8D55A753-B9B3-864A-9DE7-237D3EC608D0}" srcOrd="1" destOrd="0" presId="urn:microsoft.com/office/officeart/2005/8/layout/process1"/>
    <dgm:cxn modelId="{AF8BC8AD-FC2B-BC4E-9BED-F019BFDDB988}" type="presParOf" srcId="{8D55A753-B9B3-864A-9DE7-237D3EC608D0}" destId="{8956B4D4-54A9-F94A-A342-FEC7EFBE4664}" srcOrd="0" destOrd="0" presId="urn:microsoft.com/office/officeart/2005/8/layout/process1"/>
    <dgm:cxn modelId="{E52FEAB8-BD6B-3A49-81FB-3108071C8D5D}" type="presParOf" srcId="{B9AEED93-DC56-0045-BF98-AE02A01BC04D}" destId="{C7F9C403-B6F9-F84C-92C0-76B3F88C8281}" srcOrd="2" destOrd="0" presId="urn:microsoft.com/office/officeart/2005/8/layout/process1"/>
    <dgm:cxn modelId="{715BFA59-65D8-8142-8083-D11389ED346A}" type="presParOf" srcId="{B9AEED93-DC56-0045-BF98-AE02A01BC04D}" destId="{A8132EF6-0A48-0A46-A352-2B91B63C569D}" srcOrd="3" destOrd="0" presId="urn:microsoft.com/office/officeart/2005/8/layout/process1"/>
    <dgm:cxn modelId="{B58F76CE-4EE5-E24F-A1F9-BCB563068029}" type="presParOf" srcId="{A8132EF6-0A48-0A46-A352-2B91B63C569D}" destId="{AFA1C169-36C4-424E-BE2A-7A5B1FBFCA22}" srcOrd="0" destOrd="0" presId="urn:microsoft.com/office/officeart/2005/8/layout/process1"/>
    <dgm:cxn modelId="{9240E55F-4F16-4344-8B10-2C5CD9CA250B}" type="presParOf" srcId="{B9AEED93-DC56-0045-BF98-AE02A01BC04D}" destId="{61715CC3-967A-3441-82AB-24BF02EB6A2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2AB7C-704D-5D40-B58B-28585A799D27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6FD35-9A0D-C041-B8FB-AA38AB98B1FA}">
      <dgm:prSet phldrT="[Text]"/>
      <dgm:spPr/>
      <dgm:t>
        <a:bodyPr/>
        <a:lstStyle/>
        <a:p>
          <a:r>
            <a:rPr lang="en-US" dirty="0" smtClean="0"/>
            <a:t>Store owner sets up Parsnip account</a:t>
          </a:r>
          <a:endParaRPr lang="en-US" dirty="0"/>
        </a:p>
      </dgm:t>
    </dgm:pt>
    <dgm:pt modelId="{69B91187-DDE6-7043-A0BE-82DEDDD42BA9}" type="parTrans" cxnId="{3B12FEC7-757D-5845-8E8D-C536BB0D0B69}">
      <dgm:prSet/>
      <dgm:spPr/>
      <dgm:t>
        <a:bodyPr/>
        <a:lstStyle/>
        <a:p>
          <a:endParaRPr lang="en-US"/>
        </a:p>
      </dgm:t>
    </dgm:pt>
    <dgm:pt modelId="{C5AFA80A-E7D7-7E4F-9409-EF1F47625ECF}" type="sibTrans" cxnId="{3B12FEC7-757D-5845-8E8D-C536BB0D0B69}">
      <dgm:prSet/>
      <dgm:spPr/>
      <dgm:t>
        <a:bodyPr/>
        <a:lstStyle/>
        <a:p>
          <a:endParaRPr lang="en-US"/>
        </a:p>
      </dgm:t>
    </dgm:pt>
    <dgm:pt modelId="{B8A7DC50-039A-3F4A-88C4-6BD4AE3467C2}">
      <dgm:prSet phldrT="[Text]"/>
      <dgm:spPr/>
      <dgm:t>
        <a:bodyPr/>
        <a:lstStyle/>
        <a:p>
          <a:r>
            <a:rPr lang="en-US" dirty="0" smtClean="0"/>
            <a:t>Store Owner creates </a:t>
          </a:r>
          <a:r>
            <a:rPr lang="en-US" dirty="0" err="1" smtClean="0"/>
            <a:t>floorplans</a:t>
          </a:r>
          <a:r>
            <a:rPr lang="en-US" dirty="0" smtClean="0"/>
            <a:t> of store and sets up </a:t>
          </a:r>
          <a:r>
            <a:rPr lang="en-US" dirty="0" err="1" smtClean="0"/>
            <a:t>iBeacons</a:t>
          </a:r>
          <a:r>
            <a:rPr lang="en-US" dirty="0" smtClean="0"/>
            <a:t>.</a:t>
          </a:r>
          <a:endParaRPr lang="en-US" dirty="0"/>
        </a:p>
      </dgm:t>
    </dgm:pt>
    <dgm:pt modelId="{6DD0EDB9-EBFD-6F42-B179-02D430BC29E3}" type="parTrans" cxnId="{43D23211-7BCD-2D4B-A737-CEDD16D66E43}">
      <dgm:prSet/>
      <dgm:spPr/>
      <dgm:t>
        <a:bodyPr/>
        <a:lstStyle/>
        <a:p>
          <a:endParaRPr lang="en-US"/>
        </a:p>
      </dgm:t>
    </dgm:pt>
    <dgm:pt modelId="{62C6FE58-3349-8840-85F3-D2C49678472F}" type="sibTrans" cxnId="{43D23211-7BCD-2D4B-A737-CEDD16D66E43}">
      <dgm:prSet/>
      <dgm:spPr/>
      <dgm:t>
        <a:bodyPr/>
        <a:lstStyle/>
        <a:p>
          <a:endParaRPr lang="en-US"/>
        </a:p>
      </dgm:t>
    </dgm:pt>
    <dgm:pt modelId="{6756D315-A967-9741-8355-23CD0A9167BF}">
      <dgm:prSet phldrT="[Text]"/>
      <dgm:spPr/>
      <dgm:t>
        <a:bodyPr/>
        <a:lstStyle/>
        <a:p>
          <a:r>
            <a:rPr lang="en-US" dirty="0" smtClean="0"/>
            <a:t>Store Owners take advantage of Parsnip’s cutting edge analytics</a:t>
          </a:r>
        </a:p>
      </dgm:t>
    </dgm:pt>
    <dgm:pt modelId="{2E21955D-7BCB-2847-8E42-A29F44B2777E}" type="parTrans" cxnId="{B632DAC5-81F4-B94B-ADFD-ED66A4B01255}">
      <dgm:prSet/>
      <dgm:spPr/>
      <dgm:t>
        <a:bodyPr/>
        <a:lstStyle/>
        <a:p>
          <a:endParaRPr lang="en-US"/>
        </a:p>
      </dgm:t>
    </dgm:pt>
    <dgm:pt modelId="{C5933191-A78F-9747-90F3-ECD5609CA87F}" type="sibTrans" cxnId="{B632DAC5-81F4-B94B-ADFD-ED66A4B01255}">
      <dgm:prSet/>
      <dgm:spPr/>
      <dgm:t>
        <a:bodyPr/>
        <a:lstStyle/>
        <a:p>
          <a:endParaRPr lang="en-US"/>
        </a:p>
      </dgm:t>
    </dgm:pt>
    <dgm:pt modelId="{14D1BC24-90EB-DB4F-9307-B1D0BDBBEA90}" type="pres">
      <dgm:prSet presAssocID="{72E2AB7C-704D-5D40-B58B-28585A799D2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6D584F-ED06-064A-A2B2-661C676B7EF9}" type="pres">
      <dgm:prSet presAssocID="{6946FD35-9A0D-C041-B8FB-AA38AB98B1FA}" presName="composite" presStyleCnt="0"/>
      <dgm:spPr/>
    </dgm:pt>
    <dgm:pt modelId="{D3B64A94-1915-5445-B1AE-9FE9A8EA244F}" type="pres">
      <dgm:prSet presAssocID="{6946FD35-9A0D-C041-B8FB-AA38AB98B1FA}" presName="bentUpArrow1" presStyleLbl="alignImgPlace1" presStyleIdx="0" presStyleCnt="2"/>
      <dgm:spPr/>
    </dgm:pt>
    <dgm:pt modelId="{581E4C21-DBC0-7045-8F6F-278180C344C8}" type="pres">
      <dgm:prSet presAssocID="{6946FD35-9A0D-C041-B8FB-AA38AB98B1F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A4849-9B56-7549-B4AF-128F30F4B61A}" type="pres">
      <dgm:prSet presAssocID="{6946FD35-9A0D-C041-B8FB-AA38AB98B1F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0C686-6F30-F348-92F5-AF372B435258}" type="pres">
      <dgm:prSet presAssocID="{C5AFA80A-E7D7-7E4F-9409-EF1F47625ECF}" presName="sibTrans" presStyleCnt="0"/>
      <dgm:spPr/>
    </dgm:pt>
    <dgm:pt modelId="{ED70C026-6854-F84A-A153-697F1AC4DA31}" type="pres">
      <dgm:prSet presAssocID="{B8A7DC50-039A-3F4A-88C4-6BD4AE3467C2}" presName="composite" presStyleCnt="0"/>
      <dgm:spPr/>
    </dgm:pt>
    <dgm:pt modelId="{EE201D76-353A-B142-8FBF-F11F3E4E7435}" type="pres">
      <dgm:prSet presAssocID="{B8A7DC50-039A-3F4A-88C4-6BD4AE3467C2}" presName="bentUpArrow1" presStyleLbl="alignImgPlace1" presStyleIdx="1" presStyleCnt="2"/>
      <dgm:spPr/>
    </dgm:pt>
    <dgm:pt modelId="{22EDE055-F1A4-974A-AC41-1D5918E3EF4A}" type="pres">
      <dgm:prSet presAssocID="{B8A7DC50-039A-3F4A-88C4-6BD4AE3467C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B6FEE-0AC9-ED48-BA18-26E4AA3D92A3}" type="pres">
      <dgm:prSet presAssocID="{B8A7DC50-039A-3F4A-88C4-6BD4AE3467C2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563E3-5243-814A-A307-685FA0EFD1A0}" type="pres">
      <dgm:prSet presAssocID="{62C6FE58-3349-8840-85F3-D2C49678472F}" presName="sibTrans" presStyleCnt="0"/>
      <dgm:spPr/>
    </dgm:pt>
    <dgm:pt modelId="{1C6D3DA7-3F3E-0344-9010-89E5AC510BFD}" type="pres">
      <dgm:prSet presAssocID="{6756D315-A967-9741-8355-23CD0A9167BF}" presName="composite" presStyleCnt="0"/>
      <dgm:spPr/>
    </dgm:pt>
    <dgm:pt modelId="{A1A86B2F-9FB1-5A42-ABC6-96545AE8D1BD}" type="pres">
      <dgm:prSet presAssocID="{6756D315-A967-9741-8355-23CD0A9167BF}" presName="ParentText" presStyleLbl="node1" presStyleIdx="2" presStyleCnt="3" custLinFactNeighborX="2221" custLinFactNeighborY="18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D23211-7BCD-2D4B-A737-CEDD16D66E43}" srcId="{72E2AB7C-704D-5D40-B58B-28585A799D27}" destId="{B8A7DC50-039A-3F4A-88C4-6BD4AE3467C2}" srcOrd="1" destOrd="0" parTransId="{6DD0EDB9-EBFD-6F42-B179-02D430BC29E3}" sibTransId="{62C6FE58-3349-8840-85F3-D2C49678472F}"/>
    <dgm:cxn modelId="{79BB88E8-1E41-4D4E-8075-3575F84E715B}" type="presOf" srcId="{72E2AB7C-704D-5D40-B58B-28585A799D27}" destId="{14D1BC24-90EB-DB4F-9307-B1D0BDBBEA90}" srcOrd="0" destOrd="0" presId="urn:microsoft.com/office/officeart/2005/8/layout/StepDownProcess"/>
    <dgm:cxn modelId="{3B12FEC7-757D-5845-8E8D-C536BB0D0B69}" srcId="{72E2AB7C-704D-5D40-B58B-28585A799D27}" destId="{6946FD35-9A0D-C041-B8FB-AA38AB98B1FA}" srcOrd="0" destOrd="0" parTransId="{69B91187-DDE6-7043-A0BE-82DEDDD42BA9}" sibTransId="{C5AFA80A-E7D7-7E4F-9409-EF1F47625ECF}"/>
    <dgm:cxn modelId="{5552A978-71D4-2D43-A95E-36ED20C57863}" type="presOf" srcId="{6946FD35-9A0D-C041-B8FB-AA38AB98B1FA}" destId="{581E4C21-DBC0-7045-8F6F-278180C344C8}" srcOrd="0" destOrd="0" presId="urn:microsoft.com/office/officeart/2005/8/layout/StepDownProcess"/>
    <dgm:cxn modelId="{6F553604-2415-BC44-96B5-52E83C9AE6BF}" type="presOf" srcId="{B8A7DC50-039A-3F4A-88C4-6BD4AE3467C2}" destId="{22EDE055-F1A4-974A-AC41-1D5918E3EF4A}" srcOrd="0" destOrd="0" presId="urn:microsoft.com/office/officeart/2005/8/layout/StepDownProcess"/>
    <dgm:cxn modelId="{9CBFA020-5EF4-5549-9015-AD7AA76C3303}" type="presOf" srcId="{6756D315-A967-9741-8355-23CD0A9167BF}" destId="{A1A86B2F-9FB1-5A42-ABC6-96545AE8D1BD}" srcOrd="0" destOrd="0" presId="urn:microsoft.com/office/officeart/2005/8/layout/StepDownProcess"/>
    <dgm:cxn modelId="{B632DAC5-81F4-B94B-ADFD-ED66A4B01255}" srcId="{72E2AB7C-704D-5D40-B58B-28585A799D27}" destId="{6756D315-A967-9741-8355-23CD0A9167BF}" srcOrd="2" destOrd="0" parTransId="{2E21955D-7BCB-2847-8E42-A29F44B2777E}" sibTransId="{C5933191-A78F-9747-90F3-ECD5609CA87F}"/>
    <dgm:cxn modelId="{D09269B0-92A6-9A4A-B234-92C433DCAEFD}" type="presParOf" srcId="{14D1BC24-90EB-DB4F-9307-B1D0BDBBEA90}" destId="{386D584F-ED06-064A-A2B2-661C676B7EF9}" srcOrd="0" destOrd="0" presId="urn:microsoft.com/office/officeart/2005/8/layout/StepDownProcess"/>
    <dgm:cxn modelId="{8898442C-0E57-5944-849E-43C7BA3AE7BF}" type="presParOf" srcId="{386D584F-ED06-064A-A2B2-661C676B7EF9}" destId="{D3B64A94-1915-5445-B1AE-9FE9A8EA244F}" srcOrd="0" destOrd="0" presId="urn:microsoft.com/office/officeart/2005/8/layout/StepDownProcess"/>
    <dgm:cxn modelId="{15C50B19-B242-4E43-8236-15BBCF7A55C3}" type="presParOf" srcId="{386D584F-ED06-064A-A2B2-661C676B7EF9}" destId="{581E4C21-DBC0-7045-8F6F-278180C344C8}" srcOrd="1" destOrd="0" presId="urn:microsoft.com/office/officeart/2005/8/layout/StepDownProcess"/>
    <dgm:cxn modelId="{8D489C28-E276-8C44-92AA-4FA2125BE2BE}" type="presParOf" srcId="{386D584F-ED06-064A-A2B2-661C676B7EF9}" destId="{6E2A4849-9B56-7549-B4AF-128F30F4B61A}" srcOrd="2" destOrd="0" presId="urn:microsoft.com/office/officeart/2005/8/layout/StepDownProcess"/>
    <dgm:cxn modelId="{F2BEF8B8-E2C6-224C-82D8-444FBBFED7B5}" type="presParOf" srcId="{14D1BC24-90EB-DB4F-9307-B1D0BDBBEA90}" destId="{3410C686-6F30-F348-92F5-AF372B435258}" srcOrd="1" destOrd="0" presId="urn:microsoft.com/office/officeart/2005/8/layout/StepDownProcess"/>
    <dgm:cxn modelId="{B1F46317-E937-D946-8D00-32B369BFDDA1}" type="presParOf" srcId="{14D1BC24-90EB-DB4F-9307-B1D0BDBBEA90}" destId="{ED70C026-6854-F84A-A153-697F1AC4DA31}" srcOrd="2" destOrd="0" presId="urn:microsoft.com/office/officeart/2005/8/layout/StepDownProcess"/>
    <dgm:cxn modelId="{8E4669C8-6C20-0240-B12A-186527A04493}" type="presParOf" srcId="{ED70C026-6854-F84A-A153-697F1AC4DA31}" destId="{EE201D76-353A-B142-8FBF-F11F3E4E7435}" srcOrd="0" destOrd="0" presId="urn:microsoft.com/office/officeart/2005/8/layout/StepDownProcess"/>
    <dgm:cxn modelId="{4A28DB01-3779-1548-B393-0AD1FFB67897}" type="presParOf" srcId="{ED70C026-6854-F84A-A153-697F1AC4DA31}" destId="{22EDE055-F1A4-974A-AC41-1D5918E3EF4A}" srcOrd="1" destOrd="0" presId="urn:microsoft.com/office/officeart/2005/8/layout/StepDownProcess"/>
    <dgm:cxn modelId="{518996F2-6641-1E4F-BF6B-2DC268C8CFA0}" type="presParOf" srcId="{ED70C026-6854-F84A-A153-697F1AC4DA31}" destId="{7ABB6FEE-0AC9-ED48-BA18-26E4AA3D92A3}" srcOrd="2" destOrd="0" presId="urn:microsoft.com/office/officeart/2005/8/layout/StepDownProcess"/>
    <dgm:cxn modelId="{52D0204A-8F14-7342-86E1-AA4BB14CAB9E}" type="presParOf" srcId="{14D1BC24-90EB-DB4F-9307-B1D0BDBBEA90}" destId="{019563E3-5243-814A-A307-685FA0EFD1A0}" srcOrd="3" destOrd="0" presId="urn:microsoft.com/office/officeart/2005/8/layout/StepDownProcess"/>
    <dgm:cxn modelId="{3077F989-6FB1-C24A-8D10-667F27B49261}" type="presParOf" srcId="{14D1BC24-90EB-DB4F-9307-B1D0BDBBEA90}" destId="{1C6D3DA7-3F3E-0344-9010-89E5AC510BFD}" srcOrd="4" destOrd="0" presId="urn:microsoft.com/office/officeart/2005/8/layout/StepDownProcess"/>
    <dgm:cxn modelId="{9E9C626B-CB49-B84C-8915-584B818AF902}" type="presParOf" srcId="{1C6D3DA7-3F3E-0344-9010-89E5AC510BFD}" destId="{A1A86B2F-9FB1-5A42-ABC6-96545AE8D1B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F6788F-C0B6-3E42-9D9A-EEFB0CBC5B63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ABE97-B7F9-D84F-A7E2-F64037795FC3}">
      <dgm:prSet phldrT="[Text]"/>
      <dgm:spPr/>
      <dgm:t>
        <a:bodyPr/>
        <a:lstStyle/>
        <a:p>
          <a:r>
            <a:rPr lang="en-US" dirty="0" smtClean="0"/>
            <a:t>Customers receive special deals and offers.</a:t>
          </a:r>
          <a:endParaRPr lang="en-US" dirty="0"/>
        </a:p>
      </dgm:t>
    </dgm:pt>
    <dgm:pt modelId="{636CF469-1E78-3E44-AF87-19FDD045C110}" type="parTrans" cxnId="{F9206B59-93AF-EC42-A56D-83E64052CA10}">
      <dgm:prSet/>
      <dgm:spPr/>
      <dgm:t>
        <a:bodyPr/>
        <a:lstStyle/>
        <a:p>
          <a:endParaRPr lang="en-US"/>
        </a:p>
      </dgm:t>
    </dgm:pt>
    <dgm:pt modelId="{E9ABBD12-9547-FA4C-BFFB-B31AA67AD585}" type="sibTrans" cxnId="{F9206B59-93AF-EC42-A56D-83E64052CA10}">
      <dgm:prSet/>
      <dgm:spPr/>
      <dgm:t>
        <a:bodyPr/>
        <a:lstStyle/>
        <a:p>
          <a:endParaRPr lang="en-US"/>
        </a:p>
      </dgm:t>
    </dgm:pt>
    <dgm:pt modelId="{A997BCC7-11D6-E64D-9715-841CB09F3C51}">
      <dgm:prSet phldrT="[Text]"/>
      <dgm:spPr/>
      <dgm:t>
        <a:bodyPr/>
        <a:lstStyle/>
        <a:p>
          <a:r>
            <a:rPr lang="en-US" dirty="0" smtClean="0"/>
            <a:t>Store owners receive foot traffic data.</a:t>
          </a:r>
          <a:endParaRPr lang="en-US" dirty="0"/>
        </a:p>
      </dgm:t>
    </dgm:pt>
    <dgm:pt modelId="{467278CB-993C-3149-8AA9-2200806B0EE7}" type="parTrans" cxnId="{C0FA112B-9D8C-7B49-92CC-AAB6FC95D3FC}">
      <dgm:prSet/>
      <dgm:spPr/>
      <dgm:t>
        <a:bodyPr/>
        <a:lstStyle/>
        <a:p>
          <a:endParaRPr lang="en-US"/>
        </a:p>
      </dgm:t>
    </dgm:pt>
    <dgm:pt modelId="{328B6400-6244-EC40-A3F4-DB706BE8978E}" type="sibTrans" cxnId="{C0FA112B-9D8C-7B49-92CC-AAB6FC95D3FC}">
      <dgm:prSet/>
      <dgm:spPr/>
      <dgm:t>
        <a:bodyPr/>
        <a:lstStyle/>
        <a:p>
          <a:endParaRPr lang="en-US"/>
        </a:p>
      </dgm:t>
    </dgm:pt>
    <dgm:pt modelId="{18D21C44-0EB5-824B-AEBC-386DFF46D336}" type="pres">
      <dgm:prSet presAssocID="{B2F6788F-C0B6-3E42-9D9A-EEFB0CBC5B63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792FBB6-FC88-164C-B583-CB521098A70A}" type="pres">
      <dgm:prSet presAssocID="{B2F6788F-C0B6-3E42-9D9A-EEFB0CBC5B63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60D37-9EBB-ED48-8955-3F5760C8BF48}" type="pres">
      <dgm:prSet presAssocID="{B2F6788F-C0B6-3E42-9D9A-EEFB0CBC5B63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300F05E2-F4EF-7543-B307-571CE68E38D4}" type="pres">
      <dgm:prSet presAssocID="{B2F6788F-C0B6-3E42-9D9A-EEFB0CBC5B63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10545-EB18-8046-8338-C4F1B457B03A}" type="pres">
      <dgm:prSet presAssocID="{B2F6788F-C0B6-3E42-9D9A-EEFB0CBC5B63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9677CAE-B98F-CD47-943E-D6351170C0E7}" type="pres">
      <dgm:prSet presAssocID="{B2F6788F-C0B6-3E42-9D9A-EEFB0CBC5B63}" presName="TopArrow" presStyleLbl="node1" presStyleIdx="0" presStyleCnt="2"/>
      <dgm:spPr/>
    </dgm:pt>
    <dgm:pt modelId="{17A3DAC1-60F3-0D47-ABFE-37C0DC9BBF5D}" type="pres">
      <dgm:prSet presAssocID="{B2F6788F-C0B6-3E42-9D9A-EEFB0CBC5B63}" presName="BottomArrow" presStyleLbl="node1" presStyleIdx="1" presStyleCnt="2"/>
      <dgm:spPr/>
    </dgm:pt>
  </dgm:ptLst>
  <dgm:cxnLst>
    <dgm:cxn modelId="{81D70584-393C-5049-ABB6-8AC827B95894}" type="presOf" srcId="{049ABE97-B7F9-D84F-A7E2-F64037795FC3}" destId="{98260D37-9EBB-ED48-8955-3F5760C8BF48}" srcOrd="1" destOrd="0" presId="urn:microsoft.com/office/officeart/2009/layout/ReverseList"/>
    <dgm:cxn modelId="{4F75DFF3-822F-BC41-B27E-CFC751D6B834}" type="presOf" srcId="{B2F6788F-C0B6-3E42-9D9A-EEFB0CBC5B63}" destId="{18D21C44-0EB5-824B-AEBC-386DFF46D336}" srcOrd="0" destOrd="0" presId="urn:microsoft.com/office/officeart/2009/layout/ReverseList"/>
    <dgm:cxn modelId="{008D8AC0-A764-8E42-B42C-6D31969AA9C6}" type="presOf" srcId="{049ABE97-B7F9-D84F-A7E2-F64037795FC3}" destId="{B792FBB6-FC88-164C-B583-CB521098A70A}" srcOrd="0" destOrd="0" presId="urn:microsoft.com/office/officeart/2009/layout/ReverseList"/>
    <dgm:cxn modelId="{C0FA112B-9D8C-7B49-92CC-AAB6FC95D3FC}" srcId="{B2F6788F-C0B6-3E42-9D9A-EEFB0CBC5B63}" destId="{A997BCC7-11D6-E64D-9715-841CB09F3C51}" srcOrd="1" destOrd="0" parTransId="{467278CB-993C-3149-8AA9-2200806B0EE7}" sibTransId="{328B6400-6244-EC40-A3F4-DB706BE8978E}"/>
    <dgm:cxn modelId="{36FDF47B-42C2-454A-B7E5-85351FD98894}" type="presOf" srcId="{A997BCC7-11D6-E64D-9715-841CB09F3C51}" destId="{25810545-EB18-8046-8338-C4F1B457B03A}" srcOrd="1" destOrd="0" presId="urn:microsoft.com/office/officeart/2009/layout/ReverseList"/>
    <dgm:cxn modelId="{9FEB4EE8-E027-AD49-8023-0AC388317718}" type="presOf" srcId="{A997BCC7-11D6-E64D-9715-841CB09F3C51}" destId="{300F05E2-F4EF-7543-B307-571CE68E38D4}" srcOrd="0" destOrd="0" presId="urn:microsoft.com/office/officeart/2009/layout/ReverseList"/>
    <dgm:cxn modelId="{F9206B59-93AF-EC42-A56D-83E64052CA10}" srcId="{B2F6788F-C0B6-3E42-9D9A-EEFB0CBC5B63}" destId="{049ABE97-B7F9-D84F-A7E2-F64037795FC3}" srcOrd="0" destOrd="0" parTransId="{636CF469-1E78-3E44-AF87-19FDD045C110}" sibTransId="{E9ABBD12-9547-FA4C-BFFB-B31AA67AD585}"/>
    <dgm:cxn modelId="{C3146CBC-1A3D-EE4C-A04A-B7D2059B20ED}" type="presParOf" srcId="{18D21C44-0EB5-824B-AEBC-386DFF46D336}" destId="{B792FBB6-FC88-164C-B583-CB521098A70A}" srcOrd="0" destOrd="0" presId="urn:microsoft.com/office/officeart/2009/layout/ReverseList"/>
    <dgm:cxn modelId="{F2A0D2A4-29AD-504C-A9E3-0FD5EB832CC5}" type="presParOf" srcId="{18D21C44-0EB5-824B-AEBC-386DFF46D336}" destId="{98260D37-9EBB-ED48-8955-3F5760C8BF48}" srcOrd="1" destOrd="0" presId="urn:microsoft.com/office/officeart/2009/layout/ReverseList"/>
    <dgm:cxn modelId="{A03CB5EA-074C-1F4A-9939-8172AF018275}" type="presParOf" srcId="{18D21C44-0EB5-824B-AEBC-386DFF46D336}" destId="{300F05E2-F4EF-7543-B307-571CE68E38D4}" srcOrd="2" destOrd="0" presId="urn:microsoft.com/office/officeart/2009/layout/ReverseList"/>
    <dgm:cxn modelId="{0C678795-0FCA-E342-9FAD-4F5A98F4E62B}" type="presParOf" srcId="{18D21C44-0EB5-824B-AEBC-386DFF46D336}" destId="{25810545-EB18-8046-8338-C4F1B457B03A}" srcOrd="3" destOrd="0" presId="urn:microsoft.com/office/officeart/2009/layout/ReverseList"/>
    <dgm:cxn modelId="{CF426971-BD6F-184A-95B1-CCD6D26B40AE}" type="presParOf" srcId="{18D21C44-0EB5-824B-AEBC-386DFF46D336}" destId="{F9677CAE-B98F-CD47-943E-D6351170C0E7}" srcOrd="4" destOrd="0" presId="urn:microsoft.com/office/officeart/2009/layout/ReverseList"/>
    <dgm:cxn modelId="{FD9C27B0-C1D5-524B-B919-5C47B76852EB}" type="presParOf" srcId="{18D21C44-0EB5-824B-AEBC-386DFF46D336}" destId="{17A3DAC1-60F3-0D47-ABFE-37C0DC9BBF5D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6788F-C0B6-3E42-9D9A-EEFB0CBC5B63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ABE97-B7F9-D84F-A7E2-F64037795FC3}">
      <dgm:prSet phldrT="[Text]"/>
      <dgm:spPr/>
      <dgm:t>
        <a:bodyPr/>
        <a:lstStyle/>
        <a:p>
          <a:r>
            <a:rPr lang="en-US" dirty="0" smtClean="0"/>
            <a:t>Customers receive special deals and offers.</a:t>
          </a:r>
          <a:endParaRPr lang="en-US" dirty="0"/>
        </a:p>
      </dgm:t>
    </dgm:pt>
    <dgm:pt modelId="{636CF469-1E78-3E44-AF87-19FDD045C110}" type="parTrans" cxnId="{F9206B59-93AF-EC42-A56D-83E64052CA10}">
      <dgm:prSet/>
      <dgm:spPr/>
      <dgm:t>
        <a:bodyPr/>
        <a:lstStyle/>
        <a:p>
          <a:endParaRPr lang="en-US"/>
        </a:p>
      </dgm:t>
    </dgm:pt>
    <dgm:pt modelId="{E9ABBD12-9547-FA4C-BFFB-B31AA67AD585}" type="sibTrans" cxnId="{F9206B59-93AF-EC42-A56D-83E64052CA10}">
      <dgm:prSet/>
      <dgm:spPr/>
      <dgm:t>
        <a:bodyPr/>
        <a:lstStyle/>
        <a:p>
          <a:endParaRPr lang="en-US"/>
        </a:p>
      </dgm:t>
    </dgm:pt>
    <dgm:pt modelId="{A997BCC7-11D6-E64D-9715-841CB09F3C51}">
      <dgm:prSet phldrT="[Text]"/>
      <dgm:spPr/>
      <dgm:t>
        <a:bodyPr/>
        <a:lstStyle/>
        <a:p>
          <a:r>
            <a:rPr lang="en-US" dirty="0" smtClean="0"/>
            <a:t>Store owners receive foot traffic data.</a:t>
          </a:r>
          <a:endParaRPr lang="en-US" dirty="0"/>
        </a:p>
      </dgm:t>
    </dgm:pt>
    <dgm:pt modelId="{467278CB-993C-3149-8AA9-2200806B0EE7}" type="parTrans" cxnId="{C0FA112B-9D8C-7B49-92CC-AAB6FC95D3FC}">
      <dgm:prSet/>
      <dgm:spPr/>
      <dgm:t>
        <a:bodyPr/>
        <a:lstStyle/>
        <a:p>
          <a:endParaRPr lang="en-US"/>
        </a:p>
      </dgm:t>
    </dgm:pt>
    <dgm:pt modelId="{328B6400-6244-EC40-A3F4-DB706BE8978E}" type="sibTrans" cxnId="{C0FA112B-9D8C-7B49-92CC-AAB6FC95D3FC}">
      <dgm:prSet/>
      <dgm:spPr/>
      <dgm:t>
        <a:bodyPr/>
        <a:lstStyle/>
        <a:p>
          <a:endParaRPr lang="en-US"/>
        </a:p>
      </dgm:t>
    </dgm:pt>
    <dgm:pt modelId="{18D21C44-0EB5-824B-AEBC-386DFF46D336}" type="pres">
      <dgm:prSet presAssocID="{B2F6788F-C0B6-3E42-9D9A-EEFB0CBC5B63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792FBB6-FC88-164C-B583-CB521098A70A}" type="pres">
      <dgm:prSet presAssocID="{B2F6788F-C0B6-3E42-9D9A-EEFB0CBC5B63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60D37-9EBB-ED48-8955-3F5760C8BF48}" type="pres">
      <dgm:prSet presAssocID="{B2F6788F-C0B6-3E42-9D9A-EEFB0CBC5B63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300F05E2-F4EF-7543-B307-571CE68E38D4}" type="pres">
      <dgm:prSet presAssocID="{B2F6788F-C0B6-3E42-9D9A-EEFB0CBC5B63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10545-EB18-8046-8338-C4F1B457B03A}" type="pres">
      <dgm:prSet presAssocID="{B2F6788F-C0B6-3E42-9D9A-EEFB0CBC5B63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9677CAE-B98F-CD47-943E-D6351170C0E7}" type="pres">
      <dgm:prSet presAssocID="{B2F6788F-C0B6-3E42-9D9A-EEFB0CBC5B63}" presName="TopArrow" presStyleLbl="node1" presStyleIdx="0" presStyleCnt="2"/>
      <dgm:spPr/>
    </dgm:pt>
    <dgm:pt modelId="{17A3DAC1-60F3-0D47-ABFE-37C0DC9BBF5D}" type="pres">
      <dgm:prSet presAssocID="{B2F6788F-C0B6-3E42-9D9A-EEFB0CBC5B63}" presName="BottomArrow" presStyleLbl="node1" presStyleIdx="1" presStyleCnt="2"/>
      <dgm:spPr/>
    </dgm:pt>
  </dgm:ptLst>
  <dgm:cxnLst>
    <dgm:cxn modelId="{9ADDFFD9-1F6A-8147-8842-B8137FCC56C9}" type="presOf" srcId="{049ABE97-B7F9-D84F-A7E2-F64037795FC3}" destId="{98260D37-9EBB-ED48-8955-3F5760C8BF48}" srcOrd="1" destOrd="0" presId="urn:microsoft.com/office/officeart/2009/layout/ReverseList"/>
    <dgm:cxn modelId="{C0FA112B-9D8C-7B49-92CC-AAB6FC95D3FC}" srcId="{B2F6788F-C0B6-3E42-9D9A-EEFB0CBC5B63}" destId="{A997BCC7-11D6-E64D-9715-841CB09F3C51}" srcOrd="1" destOrd="0" parTransId="{467278CB-993C-3149-8AA9-2200806B0EE7}" sibTransId="{328B6400-6244-EC40-A3F4-DB706BE8978E}"/>
    <dgm:cxn modelId="{E4B9C3BA-E150-7844-8A40-45E917225AAF}" type="presOf" srcId="{A997BCC7-11D6-E64D-9715-841CB09F3C51}" destId="{25810545-EB18-8046-8338-C4F1B457B03A}" srcOrd="1" destOrd="0" presId="urn:microsoft.com/office/officeart/2009/layout/ReverseList"/>
    <dgm:cxn modelId="{1B8DEEBC-8DF3-6E40-9628-021C2AC3699E}" type="presOf" srcId="{049ABE97-B7F9-D84F-A7E2-F64037795FC3}" destId="{B792FBB6-FC88-164C-B583-CB521098A70A}" srcOrd="0" destOrd="0" presId="urn:microsoft.com/office/officeart/2009/layout/ReverseList"/>
    <dgm:cxn modelId="{370A72AD-B5A9-CB42-A3DD-C5735C1E8988}" type="presOf" srcId="{A997BCC7-11D6-E64D-9715-841CB09F3C51}" destId="{300F05E2-F4EF-7543-B307-571CE68E38D4}" srcOrd="0" destOrd="0" presId="urn:microsoft.com/office/officeart/2009/layout/ReverseList"/>
    <dgm:cxn modelId="{F9206B59-93AF-EC42-A56D-83E64052CA10}" srcId="{B2F6788F-C0B6-3E42-9D9A-EEFB0CBC5B63}" destId="{049ABE97-B7F9-D84F-A7E2-F64037795FC3}" srcOrd="0" destOrd="0" parTransId="{636CF469-1E78-3E44-AF87-19FDD045C110}" sibTransId="{E9ABBD12-9547-FA4C-BFFB-B31AA67AD585}"/>
    <dgm:cxn modelId="{7917A456-9740-864E-B335-65B400661984}" type="presOf" srcId="{B2F6788F-C0B6-3E42-9D9A-EEFB0CBC5B63}" destId="{18D21C44-0EB5-824B-AEBC-386DFF46D336}" srcOrd="0" destOrd="0" presId="urn:microsoft.com/office/officeart/2009/layout/ReverseList"/>
    <dgm:cxn modelId="{1B727FCA-D5B8-744C-8D34-22716E048C3E}" type="presParOf" srcId="{18D21C44-0EB5-824B-AEBC-386DFF46D336}" destId="{B792FBB6-FC88-164C-B583-CB521098A70A}" srcOrd="0" destOrd="0" presId="urn:microsoft.com/office/officeart/2009/layout/ReverseList"/>
    <dgm:cxn modelId="{0270FFA6-A59E-9945-AE9F-055FEF909D21}" type="presParOf" srcId="{18D21C44-0EB5-824B-AEBC-386DFF46D336}" destId="{98260D37-9EBB-ED48-8955-3F5760C8BF48}" srcOrd="1" destOrd="0" presId="urn:microsoft.com/office/officeart/2009/layout/ReverseList"/>
    <dgm:cxn modelId="{512D96A7-0E0A-D44F-AD8A-55B510F70090}" type="presParOf" srcId="{18D21C44-0EB5-824B-AEBC-386DFF46D336}" destId="{300F05E2-F4EF-7543-B307-571CE68E38D4}" srcOrd="2" destOrd="0" presId="urn:microsoft.com/office/officeart/2009/layout/ReverseList"/>
    <dgm:cxn modelId="{1C24FCF1-F537-4840-99BC-59270AD814F7}" type="presParOf" srcId="{18D21C44-0EB5-824B-AEBC-386DFF46D336}" destId="{25810545-EB18-8046-8338-C4F1B457B03A}" srcOrd="3" destOrd="0" presId="urn:microsoft.com/office/officeart/2009/layout/ReverseList"/>
    <dgm:cxn modelId="{DC3B33FF-C178-F24B-BE90-12ABCECC4746}" type="presParOf" srcId="{18D21C44-0EB5-824B-AEBC-386DFF46D336}" destId="{F9677CAE-B98F-CD47-943E-D6351170C0E7}" srcOrd="4" destOrd="0" presId="urn:microsoft.com/office/officeart/2009/layout/ReverseList"/>
    <dgm:cxn modelId="{27B2275F-BEB7-304E-8D88-D72734B100A3}" type="presParOf" srcId="{18D21C44-0EB5-824B-AEBC-386DFF46D336}" destId="{17A3DAC1-60F3-0D47-ABFE-37C0DC9BBF5D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24180-1554-CB4D-B2DE-2054D76FB712}">
      <dsp:nvSpPr>
        <dsp:cNvPr id="0" name=""/>
        <dsp:cNvSpPr/>
      </dsp:nvSpPr>
      <dsp:spPr>
        <a:xfrm>
          <a:off x="5357" y="1168750"/>
          <a:ext cx="1601390" cy="172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Make customer tracking a breeze for store owners.</a:t>
          </a:r>
          <a:endParaRPr lang="en-US" sz="1800" kern="1200" dirty="0"/>
        </a:p>
      </dsp:txBody>
      <dsp:txXfrm>
        <a:off x="52260" y="1215653"/>
        <a:ext cx="1507584" cy="1632693"/>
      </dsp:txXfrm>
    </dsp:sp>
    <dsp:sp modelId="{8D55A753-B9B3-864A-9DE7-237D3EC608D0}">
      <dsp:nvSpPr>
        <dsp:cNvPr id="0" name=""/>
        <dsp:cNvSpPr/>
      </dsp:nvSpPr>
      <dsp:spPr>
        <a:xfrm>
          <a:off x="1766887" y="1833427"/>
          <a:ext cx="339494" cy="39714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6887" y="1912856"/>
        <a:ext cx="237646" cy="238286"/>
      </dsp:txXfrm>
    </dsp:sp>
    <dsp:sp modelId="{C7F9C403-B6F9-F84C-92C0-76B3F88C8281}">
      <dsp:nvSpPr>
        <dsp:cNvPr id="0" name=""/>
        <dsp:cNvSpPr/>
      </dsp:nvSpPr>
      <dsp:spPr>
        <a:xfrm>
          <a:off x="2247304" y="1168750"/>
          <a:ext cx="1601390" cy="172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delightful shopping experiences for customers.</a:t>
          </a:r>
          <a:endParaRPr lang="en-US" sz="1800" kern="1200" dirty="0"/>
        </a:p>
      </dsp:txBody>
      <dsp:txXfrm>
        <a:off x="2294207" y="1215653"/>
        <a:ext cx="1507584" cy="1632693"/>
      </dsp:txXfrm>
    </dsp:sp>
    <dsp:sp modelId="{A8132EF6-0A48-0A46-A352-2B91B63C569D}">
      <dsp:nvSpPr>
        <dsp:cNvPr id="0" name=""/>
        <dsp:cNvSpPr/>
      </dsp:nvSpPr>
      <dsp:spPr>
        <a:xfrm>
          <a:off x="4010173" y="1833427"/>
          <a:ext cx="342334" cy="39714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10173" y="1912856"/>
        <a:ext cx="239634" cy="238286"/>
      </dsp:txXfrm>
    </dsp:sp>
    <dsp:sp modelId="{61715CC3-967A-3441-82AB-24BF02EB6A28}">
      <dsp:nvSpPr>
        <dsp:cNvPr id="0" name=""/>
        <dsp:cNvSpPr/>
      </dsp:nvSpPr>
      <dsp:spPr>
        <a:xfrm>
          <a:off x="4494609" y="1168750"/>
          <a:ext cx="1601390" cy="172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Parsnip</a:t>
          </a:r>
          <a:endParaRPr lang="en-US" sz="2800" kern="1200" dirty="0"/>
        </a:p>
      </dsp:txBody>
      <dsp:txXfrm>
        <a:off x="4541512" y="1215653"/>
        <a:ext cx="1507584" cy="1632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64A94-1915-5445-B1AE-9FE9A8EA244F}">
      <dsp:nvSpPr>
        <dsp:cNvPr id="0" name=""/>
        <dsp:cNvSpPr/>
      </dsp:nvSpPr>
      <dsp:spPr>
        <a:xfrm rot="5400000">
          <a:off x="976623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1E4C21-DBC0-7045-8F6F-278180C344C8}">
      <dsp:nvSpPr>
        <dsp:cNvPr id="0" name=""/>
        <dsp:cNvSpPr/>
      </dsp:nvSpPr>
      <dsp:spPr>
        <a:xfrm>
          <a:off x="698402" y="23283"/>
          <a:ext cx="1767802" cy="12374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Store owner sets up Parsnip account</a:t>
          </a:r>
          <a:endParaRPr lang="en-US" sz="1500" kern="1200" dirty="0"/>
        </a:p>
      </dsp:txBody>
      <dsp:txXfrm>
        <a:off x="758818" y="83699"/>
        <a:ext cx="1646970" cy="1116572"/>
      </dsp:txXfrm>
    </dsp:sp>
    <dsp:sp modelId="{6E2A4849-9B56-7549-B4AF-128F30F4B61A}">
      <dsp:nvSpPr>
        <dsp:cNvPr id="0" name=""/>
        <dsp:cNvSpPr/>
      </dsp:nvSpPr>
      <dsp:spPr>
        <a:xfrm>
          <a:off x="2466205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01D76-353A-B142-8FBF-F11F3E4E7435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EDE055-F1A4-974A-AC41-1D5918E3EF4A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Store Owner creates </a:t>
          </a:r>
          <a:r>
            <a:rPr lang="en-US" sz="1500" kern="1200" dirty="0" err="1" smtClean="0"/>
            <a:t>floorplans</a:t>
          </a:r>
          <a:r>
            <a:rPr lang="en-US" sz="1500" kern="1200" dirty="0" smtClean="0"/>
            <a:t> of store and sets up </a:t>
          </a:r>
          <a:r>
            <a:rPr lang="en-US" sz="1500" kern="1200" dirty="0" err="1" smtClean="0"/>
            <a:t>iBeacons</a:t>
          </a:r>
          <a:r>
            <a:rPr lang="en-US" sz="1500" kern="1200" dirty="0" smtClean="0"/>
            <a:t>.</a:t>
          </a:r>
          <a:endParaRPr lang="en-US" sz="1500" kern="1200" dirty="0"/>
        </a:p>
      </dsp:txBody>
      <dsp:txXfrm>
        <a:off x="2224514" y="1473713"/>
        <a:ext cx="1646970" cy="1116572"/>
      </dsp:txXfrm>
    </dsp:sp>
    <dsp:sp modelId="{7ABB6FEE-0AC9-ED48-BA18-26E4AA3D92A3}">
      <dsp:nvSpPr>
        <dsp:cNvPr id="0" name=""/>
        <dsp:cNvSpPr/>
      </dsp:nvSpPr>
      <dsp:spPr>
        <a:xfrm>
          <a:off x="3931901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86B2F-9FB1-5A42-ABC6-96545AE8D1BD}">
      <dsp:nvSpPr>
        <dsp:cNvPr id="0" name=""/>
        <dsp:cNvSpPr/>
      </dsp:nvSpPr>
      <dsp:spPr>
        <a:xfrm>
          <a:off x="3669057" y="2826595"/>
          <a:ext cx="1767802" cy="12374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Store Owners take advantage of Parsnip’s cutting edge analytics</a:t>
          </a:r>
        </a:p>
      </dsp:txBody>
      <dsp:txXfrm>
        <a:off x="3729473" y="2887011"/>
        <a:ext cx="1646970" cy="1116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60D37-9EBB-ED48-8955-3F5760C8BF48}">
      <dsp:nvSpPr>
        <dsp:cNvPr id="0" name=""/>
        <dsp:cNvSpPr/>
      </dsp:nvSpPr>
      <dsp:spPr>
        <a:xfrm rot="16200000">
          <a:off x="708628" y="963961"/>
          <a:ext cx="2041207" cy="12473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107950" rIns="97155" bIns="10795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Customers receive special deals and offers.</a:t>
          </a:r>
          <a:endParaRPr lang="en-US" sz="1700" kern="1200" dirty="0"/>
        </a:p>
      </dsp:txBody>
      <dsp:txXfrm rot="5400000">
        <a:off x="1166438" y="627959"/>
        <a:ext cx="1186490" cy="1919399"/>
      </dsp:txXfrm>
    </dsp:sp>
    <dsp:sp modelId="{25810545-EB18-8046-8338-C4F1B457B03A}">
      <dsp:nvSpPr>
        <dsp:cNvPr id="0" name=""/>
        <dsp:cNvSpPr/>
      </dsp:nvSpPr>
      <dsp:spPr>
        <a:xfrm rot="5400000">
          <a:off x="2012664" y="963961"/>
          <a:ext cx="2041207" cy="12473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7155" tIns="107950" rIns="64770" bIns="10795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Store owners receive foot traffic data.</a:t>
          </a:r>
          <a:endParaRPr lang="en-US" sz="1700" kern="1200" dirty="0"/>
        </a:p>
      </dsp:txBody>
      <dsp:txXfrm rot="-5400000">
        <a:off x="2409570" y="627959"/>
        <a:ext cx="1186490" cy="1919399"/>
      </dsp:txXfrm>
    </dsp:sp>
    <dsp:sp modelId="{F9677CAE-B98F-CD47-943E-D6351170C0E7}">
      <dsp:nvSpPr>
        <dsp:cNvPr id="0" name=""/>
        <dsp:cNvSpPr/>
      </dsp:nvSpPr>
      <dsp:spPr>
        <a:xfrm>
          <a:off x="1729104" y="0"/>
          <a:ext cx="1304035" cy="130397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3DAC1-60F3-0D47-ABFE-37C0DC9BBF5D}">
      <dsp:nvSpPr>
        <dsp:cNvPr id="0" name=""/>
        <dsp:cNvSpPr/>
      </dsp:nvSpPr>
      <dsp:spPr>
        <a:xfrm rot="10800000">
          <a:off x="1729104" y="1871027"/>
          <a:ext cx="1304035" cy="130397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60D37-9EBB-ED48-8955-3F5760C8BF48}">
      <dsp:nvSpPr>
        <dsp:cNvPr id="0" name=""/>
        <dsp:cNvSpPr/>
      </dsp:nvSpPr>
      <dsp:spPr>
        <a:xfrm rot="16200000">
          <a:off x="987355" y="1343119"/>
          <a:ext cx="2844082" cy="1738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Customers receive special deals and offers.</a:t>
          </a:r>
          <a:endParaRPr lang="en-US" sz="2400" kern="1200" dirty="0"/>
        </a:p>
      </dsp:txBody>
      <dsp:txXfrm rot="5400000">
        <a:off x="1625238" y="874955"/>
        <a:ext cx="1653176" cy="2674364"/>
      </dsp:txXfrm>
    </dsp:sp>
    <dsp:sp modelId="{25810545-EB18-8046-8338-C4F1B457B03A}">
      <dsp:nvSpPr>
        <dsp:cNvPr id="0" name=""/>
        <dsp:cNvSpPr/>
      </dsp:nvSpPr>
      <dsp:spPr>
        <a:xfrm rot="5400000">
          <a:off x="2804312" y="1343119"/>
          <a:ext cx="2844082" cy="1738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Store owners receive foot traffic data.</a:t>
          </a:r>
          <a:endParaRPr lang="en-US" sz="2400" kern="1200" dirty="0"/>
        </a:p>
      </dsp:txBody>
      <dsp:txXfrm rot="-5400000">
        <a:off x="3357336" y="874955"/>
        <a:ext cx="1653176" cy="2674364"/>
      </dsp:txXfrm>
    </dsp:sp>
    <dsp:sp modelId="{F9677CAE-B98F-CD47-943E-D6351170C0E7}">
      <dsp:nvSpPr>
        <dsp:cNvPr id="0" name=""/>
        <dsp:cNvSpPr/>
      </dsp:nvSpPr>
      <dsp:spPr>
        <a:xfrm>
          <a:off x="2409218" y="0"/>
          <a:ext cx="1816956" cy="181686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3DAC1-60F3-0D47-ABFE-37C0DC9BBF5D}">
      <dsp:nvSpPr>
        <dsp:cNvPr id="0" name=""/>
        <dsp:cNvSpPr/>
      </dsp:nvSpPr>
      <dsp:spPr>
        <a:xfrm rot="10800000">
          <a:off x="2409218" y="2606964"/>
          <a:ext cx="1816956" cy="181686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6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3.xml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200" y="1003301"/>
            <a:ext cx="6400800" cy="1473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 is everything.</a:t>
            </a:r>
            <a:endParaRPr lang="en-US" sz="2800" dirty="0"/>
          </a:p>
        </p:txBody>
      </p:sp>
      <p:pic>
        <p:nvPicPr>
          <p:cNvPr id="4" name="Picture 3" descr="parsnip_logo_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822766"/>
            <a:ext cx="7675120" cy="2941418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924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Floorplans</a:t>
            </a:r>
            <a:r>
              <a:rPr lang="en-US" dirty="0" smtClean="0"/>
              <a:t> &amp; </a:t>
            </a:r>
            <a:r>
              <a:rPr lang="en-US" dirty="0" err="1" smtClean="0"/>
              <a:t>Heatmaps</a:t>
            </a:r>
            <a:endParaRPr lang="en-US" dirty="0"/>
          </a:p>
        </p:txBody>
      </p:sp>
      <p:pic>
        <p:nvPicPr>
          <p:cNvPr id="5" name="Picture 4" descr="Screen Shot 2014-04-28 at 2.05.28 A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989707"/>
            <a:ext cx="9029700" cy="1103875"/>
          </a:xfrm>
          <a:prstGeom prst="rect">
            <a:avLst/>
          </a:prstGeom>
        </p:spPr>
      </p:pic>
      <p:pic>
        <p:nvPicPr>
          <p:cNvPr id="6" name="Picture 5" descr="Screen Shot 2014-04-28 at 2.07.00 AM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3387884"/>
            <a:ext cx="6261100" cy="331771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3308498">
            <a:off x="107483" y="3821949"/>
            <a:ext cx="2238678" cy="3165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4-28 at 2.25.02 AM (2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0" y="3068182"/>
            <a:ext cx="7747000" cy="38863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</a:t>
            </a:r>
            <a:r>
              <a:rPr lang="en-US" dirty="0" err="1" smtClean="0"/>
              <a:t>Floorplans</a:t>
            </a:r>
            <a:endParaRPr lang="en-US" dirty="0"/>
          </a:p>
        </p:txBody>
      </p:sp>
      <p:pic>
        <p:nvPicPr>
          <p:cNvPr id="5" name="Picture 4" descr="Screen Shot 2014-04-28 at 2.05.28 A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989707"/>
            <a:ext cx="9029700" cy="11038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3850178" y="3252499"/>
            <a:ext cx="874686" cy="3165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41884"/>
            <a:ext cx="8229600" cy="1252728"/>
          </a:xfrm>
        </p:spPr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pic>
        <p:nvPicPr>
          <p:cNvPr id="4" name="Picture 3" descr="Screen Shot 2014-04-28 at 2.09.39 AM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"/>
          <a:stretch/>
        </p:blipFill>
        <p:spPr>
          <a:xfrm>
            <a:off x="1193800" y="2210660"/>
            <a:ext cx="4419600" cy="41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6" name="Picture 5" descr="flas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5011928"/>
            <a:ext cx="3098800" cy="121266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603758" y="2845379"/>
            <a:ext cx="2185020" cy="2449322"/>
            <a:chOff x="5622989" y="2713228"/>
            <a:chExt cx="2185020" cy="2449322"/>
          </a:xfrm>
        </p:grpSpPr>
        <p:pic>
          <p:nvPicPr>
            <p:cNvPr id="8" name="Picture 7" descr="url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989" y="4070040"/>
              <a:ext cx="2185020" cy="1092510"/>
            </a:xfrm>
            <a:prstGeom prst="rect">
              <a:avLst/>
            </a:prstGeom>
          </p:spPr>
        </p:pic>
        <p:pic>
          <p:nvPicPr>
            <p:cNvPr id="10" name="Picture 9" descr="images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989" y="2713228"/>
              <a:ext cx="2178179" cy="168275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22300" y="2028007"/>
            <a:ext cx="2705100" cy="2946400"/>
            <a:chOff x="457200" y="1116091"/>
            <a:chExt cx="2705100" cy="2946400"/>
          </a:xfrm>
        </p:grpSpPr>
        <p:pic>
          <p:nvPicPr>
            <p:cNvPr id="7" name="Picture 6" descr="Xcode-ic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00" y="1116091"/>
              <a:ext cx="2222500" cy="2222500"/>
            </a:xfrm>
            <a:prstGeom prst="rect">
              <a:avLst/>
            </a:prstGeom>
          </p:spPr>
        </p:pic>
        <p:pic>
          <p:nvPicPr>
            <p:cNvPr id="14" name="Picture 13" descr="objective-c-logo.jp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000"/>
            <a:stretch/>
          </p:blipFill>
          <p:spPr>
            <a:xfrm>
              <a:off x="457200" y="3338591"/>
              <a:ext cx="270510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26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down and dirty</a:t>
            </a:r>
            <a:endParaRPr lang="en-US" dirty="0"/>
          </a:p>
        </p:txBody>
      </p:sp>
      <p:pic>
        <p:nvPicPr>
          <p:cNvPr id="4" name="Picture 3" descr="parsnip_logo_large.png"/>
          <p:cNvPicPr>
            <a:picLocks noChangeAspect="1"/>
          </p:cNvPicPr>
          <p:nvPr/>
        </p:nvPicPr>
        <p:blipFill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0" y="2682191"/>
            <a:ext cx="7675120" cy="29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2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4" name="Picture 3" descr="Screen Shot 2014-04-28 at 1.12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28" y="4216399"/>
            <a:ext cx="4404854" cy="2544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2619857"/>
              </p:ext>
            </p:extLst>
          </p:nvPr>
        </p:nvGraphicFramePr>
        <p:xfrm>
          <a:off x="1458455" y="11048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874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4535610"/>
              </p:ext>
            </p:extLst>
          </p:nvPr>
        </p:nvGraphicFramePr>
        <p:xfrm>
          <a:off x="0" y="2463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24102897"/>
              </p:ext>
            </p:extLst>
          </p:nvPr>
        </p:nvGraphicFramePr>
        <p:xfrm>
          <a:off x="5200650" y="2451100"/>
          <a:ext cx="47625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800253" y="1465072"/>
            <a:ext cx="3250894" cy="1972056"/>
            <a:chOff x="800253" y="1465072"/>
            <a:chExt cx="3250894" cy="1972056"/>
          </a:xfrm>
        </p:grpSpPr>
        <p:pic>
          <p:nvPicPr>
            <p:cNvPr id="14" name="Picture 13" descr="Desktops-1127141446.pn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125"/>
            <a:stretch/>
          </p:blipFill>
          <p:spPr>
            <a:xfrm>
              <a:off x="2633732" y="1465072"/>
              <a:ext cx="1417415" cy="197205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800253" y="1852666"/>
              <a:ext cx="15744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Web App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82173" y="1450564"/>
            <a:ext cx="2890504" cy="1850644"/>
            <a:chOff x="5382173" y="1450564"/>
            <a:chExt cx="2890504" cy="1850644"/>
          </a:xfrm>
        </p:grpSpPr>
        <p:pic>
          <p:nvPicPr>
            <p:cNvPr id="12" name="Picture 11" descr="Desktops-1127141446.pn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37"/>
            <a:stretch/>
          </p:blipFill>
          <p:spPr>
            <a:xfrm>
              <a:off x="5382173" y="1450564"/>
              <a:ext cx="491577" cy="185064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873750" y="1856222"/>
              <a:ext cx="23989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/>
                <a:t>Mobile App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38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Rundown</a:t>
            </a:r>
            <a:endParaRPr lang="en-US" dirty="0"/>
          </a:p>
        </p:txBody>
      </p:sp>
      <p:pic>
        <p:nvPicPr>
          <p:cNvPr id="4" name="Picture 3" descr="parsnip_logo_large.png"/>
          <p:cNvPicPr>
            <a:picLocks noChangeAspect="1"/>
          </p:cNvPicPr>
          <p:nvPr/>
        </p:nvPicPr>
        <p:blipFill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0" y="2682191"/>
            <a:ext cx="7675120" cy="29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iBeacons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5122"/>
            <a:ext cx="4921250" cy="275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5201707"/>
            <a:ext cx="7954433" cy="3450696"/>
          </a:xfrm>
        </p:spPr>
        <p:txBody>
          <a:bodyPr/>
          <a:lstStyle/>
          <a:p>
            <a:r>
              <a:rPr lang="en-US" dirty="0" smtClean="0"/>
              <a:t>Low frequency </a:t>
            </a:r>
            <a:r>
              <a:rPr lang="en-US" dirty="0" err="1" smtClean="0"/>
              <a:t>bluetooth</a:t>
            </a:r>
            <a:r>
              <a:rPr lang="en-US" dirty="0" smtClean="0"/>
              <a:t> device.</a:t>
            </a:r>
          </a:p>
          <a:p>
            <a:r>
              <a:rPr lang="en-US" dirty="0" smtClean="0"/>
              <a:t>Can be used to determine distance from mobile device.</a:t>
            </a:r>
          </a:p>
          <a:p>
            <a:r>
              <a:rPr lang="en-US" dirty="0" smtClean="0"/>
              <a:t>Accurate up to 200 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pic>
        <p:nvPicPr>
          <p:cNvPr id="4" name="Picture 3" descr="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93" y="3379844"/>
            <a:ext cx="756536" cy="1384300"/>
          </a:xfrm>
          <a:prstGeom prst="rect">
            <a:avLst/>
          </a:prstGeom>
        </p:spPr>
      </p:pic>
      <p:pic>
        <p:nvPicPr>
          <p:cNvPr id="5" name="Picture 4" descr="iBeaco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544944"/>
            <a:ext cx="917755" cy="1008522"/>
          </a:xfrm>
          <a:prstGeom prst="rect">
            <a:avLst/>
          </a:prstGeom>
        </p:spPr>
      </p:pic>
      <p:pic>
        <p:nvPicPr>
          <p:cNvPr id="6" name="Picture 5" descr="unnam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1603" y="2653770"/>
            <a:ext cx="1231901" cy="2738138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10" y="3506844"/>
            <a:ext cx="1151033" cy="141884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48443" y="3283466"/>
            <a:ext cx="1562100" cy="660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U-Turn Arrow 15"/>
          <p:cNvSpPr/>
          <p:nvPr/>
        </p:nvSpPr>
        <p:spPr>
          <a:xfrm flipV="1">
            <a:off x="457200" y="4890016"/>
            <a:ext cx="4245143" cy="95250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227" y="4831834"/>
            <a:ext cx="3721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dirty="0"/>
              <a:t>. Phone detects </a:t>
            </a:r>
            <a:r>
              <a:rPr lang="en-US" dirty="0" smtClean="0"/>
              <a:t>Beacon signal &amp; </a:t>
            </a:r>
            <a:r>
              <a:rPr lang="en-US" dirty="0"/>
              <a:t>ID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4428" y="2736334"/>
            <a:ext cx="2782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1</a:t>
            </a:r>
            <a:r>
              <a:rPr lang="en-US" dirty="0" smtClean="0"/>
              <a:t>. Beacon transmits signal.</a:t>
            </a:r>
            <a:endParaRPr lang="en-US" dirty="0"/>
          </a:p>
        </p:txBody>
      </p:sp>
      <p:sp>
        <p:nvSpPr>
          <p:cNvPr id="20" name="Striped Right Arrow 19"/>
          <p:cNvSpPr/>
          <p:nvPr/>
        </p:nvSpPr>
        <p:spPr>
          <a:xfrm flipH="1">
            <a:off x="5083595" y="4604266"/>
            <a:ext cx="1726948" cy="22536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83592" y="2736334"/>
            <a:ext cx="3797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4</a:t>
            </a:r>
            <a:r>
              <a:rPr lang="en-US" dirty="0" smtClean="0"/>
              <a:t>. Begin sending distances to server.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86629" y="4890016"/>
            <a:ext cx="4282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3</a:t>
            </a:r>
            <a:r>
              <a:rPr lang="en-US" dirty="0" smtClean="0"/>
              <a:t>. Request store information from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Win-Win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6613169"/>
              </p:ext>
            </p:extLst>
          </p:nvPr>
        </p:nvGraphicFramePr>
        <p:xfrm>
          <a:off x="1504950" y="2184399"/>
          <a:ext cx="6635750" cy="442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30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 Features</a:t>
            </a:r>
            <a:endParaRPr lang="en-US" dirty="0"/>
          </a:p>
        </p:txBody>
      </p:sp>
      <p:pic>
        <p:nvPicPr>
          <p:cNvPr id="4" name="Picture 3" descr="Screen Shot 2014-04-28 at 2.10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16940"/>
            <a:ext cx="4876800" cy="35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5" name="Picture 4" descr="Screen Shot 2014-04-28 at 2.00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557900"/>
            <a:ext cx="7823200" cy="4173100"/>
          </a:xfrm>
          <a:prstGeom prst="rect">
            <a:avLst/>
          </a:prstGeom>
        </p:spPr>
      </p:pic>
      <p:sp>
        <p:nvSpPr>
          <p:cNvPr id="14" name="Oval Callout 13"/>
          <p:cNvSpPr/>
          <p:nvPr/>
        </p:nvSpPr>
        <p:spPr>
          <a:xfrm>
            <a:off x="2966459" y="1710556"/>
            <a:ext cx="2113541" cy="825500"/>
          </a:xfrm>
          <a:prstGeom prst="wedgeEllipseCallout">
            <a:avLst>
              <a:gd name="adj1" fmla="val 48117"/>
              <a:gd name="adj2" fmla="val 1840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Vital Metrics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5257800" y="1687456"/>
            <a:ext cx="1790700" cy="729100"/>
          </a:xfrm>
          <a:prstGeom prst="wedgeEllipseCallout">
            <a:avLst>
              <a:gd name="adj1" fmla="val 44415"/>
              <a:gd name="adj2" fmla="val 2297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88900" y="1266056"/>
            <a:ext cx="1562100" cy="1270000"/>
          </a:xfrm>
          <a:prstGeom prst="wedgeRoundRectCallout">
            <a:avLst>
              <a:gd name="adj1" fmla="val 7622"/>
              <a:gd name="adj2" fmla="val 11750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Floorplans</a:t>
            </a:r>
            <a:endParaRPr lang="en-US" b="1" dirty="0"/>
          </a:p>
        </p:txBody>
      </p:sp>
      <p:sp>
        <p:nvSpPr>
          <p:cNvPr id="17" name="Frame 16"/>
          <p:cNvSpPr/>
          <p:nvPr/>
        </p:nvSpPr>
        <p:spPr>
          <a:xfrm>
            <a:off x="546100" y="3378200"/>
            <a:ext cx="1016000" cy="317500"/>
          </a:xfrm>
          <a:prstGeom prst="fram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6705600" y="861956"/>
            <a:ext cx="2273300" cy="729100"/>
          </a:xfrm>
          <a:prstGeom prst="wedgeEllipseCallout">
            <a:avLst>
              <a:gd name="adj1" fmla="val -12568"/>
              <a:gd name="adj2" fmla="val 1757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9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102</TotalTime>
  <Words>162</Words>
  <Application>Microsoft Macintosh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PowerPoint Presentation</vt:lpstr>
      <vt:lpstr>Purpose</vt:lpstr>
      <vt:lpstr>Basic Use</vt:lpstr>
      <vt:lpstr>Mobile Rundown</vt:lpstr>
      <vt:lpstr>iBeacons</vt:lpstr>
      <vt:lpstr>Data Transfer</vt:lpstr>
      <vt:lpstr>Win-Win</vt:lpstr>
      <vt:lpstr>Web App Features</vt:lpstr>
      <vt:lpstr>Dashboard</vt:lpstr>
      <vt:lpstr>Floorplans &amp; Heatmaps</vt:lpstr>
      <vt:lpstr>Editing Floorplans</vt:lpstr>
      <vt:lpstr>Settings</vt:lpstr>
      <vt:lpstr>Technologies</vt:lpstr>
      <vt:lpstr>Let’s get down and dirty</vt:lpstr>
    </vt:vector>
  </TitlesOfParts>
  <Company>Yale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Zhao</dc:creator>
  <cp:lastModifiedBy>Michael Zhao</cp:lastModifiedBy>
  <cp:revision>11</cp:revision>
  <dcterms:created xsi:type="dcterms:W3CDTF">2014-04-28T04:46:16Z</dcterms:created>
  <dcterms:modified xsi:type="dcterms:W3CDTF">2014-04-28T06:33:06Z</dcterms:modified>
</cp:coreProperties>
</file>