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9" autoAdjust="0"/>
  </p:normalViewPr>
  <p:slideViewPr>
    <p:cSldViewPr snapToGrid="0" showGuides="1">
      <p:cViewPr>
        <p:scale>
          <a:sx n="125" d="100"/>
          <a:sy n="125" d="100"/>
        </p:scale>
        <p:origin x="1157" y="-139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12.05.2022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</a:t>
            </a:r>
            <a:endParaRPr lang="ru-RU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465495" y="317946"/>
            <a:ext cx="813983" cy="746691"/>
          </a:xfrm>
        </p:spPr>
        <p:txBody>
          <a:bodyPr/>
          <a:lstStyle/>
          <a:p>
            <a:r>
              <a:rPr lang="en-US" dirty="0"/>
              <a:t>Under-stand</a:t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usual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Atlantic hurricane season has a major effect on the Flight Delay, which peaks from June to August.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day of the month doesn’t seem to have any real effect on the Fight Delay time.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Wind speed around 2~4 m/s have the highest occurrences of Flight Delay, but the correlation is not strong.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Temperature from 15 to 25 Celsius has the highest amount of Flight Delay. This might be due to 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Wind Speed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Temp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7E1B58-5238-46CA-84EF-D6F53C63A0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Flight Delay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A26A96-E6C0-49B1-B2C7-367E1E0F0F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40710" y="5327194"/>
            <a:ext cx="1586637" cy="633600"/>
          </a:xfrm>
        </p:spPr>
        <p:txBody>
          <a:bodyPr/>
          <a:lstStyle/>
          <a:p>
            <a:r>
              <a:rPr lang="en-US" dirty="0"/>
              <a:t>Flight delay can be a major downside for taking commercial aviation. It is of paramount importance to understand what might cause a flight delay in order to make better predictions ahead of time.  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Clouds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Latitude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Longitude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Depart Time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Holder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Holder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Holder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Holder</a:t>
            </a:r>
            <a:endParaRPr lang="ru-RU" dirty="0"/>
          </a:p>
        </p:txBody>
      </p:sp>
      <p:pic>
        <p:nvPicPr>
          <p:cNvPr id="30" name="Picture Placeholder 29" descr="Diagram&#10;&#10;Description automatically generated">
            <a:extLst>
              <a:ext uri="{FF2B5EF4-FFF2-40B4-BE49-F238E27FC236}">
                <a16:creationId xmlns:a16="http://schemas.microsoft.com/office/drawing/2014/main" id="{07F09548-9BC1-B134-23A5-677CF0658007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l="7792" r="7792"/>
          <a:stretch>
            <a:fillRect/>
          </a:stretch>
        </p:blipFill>
        <p:spPr>
          <a:xfrm>
            <a:off x="573677" y="2471218"/>
            <a:ext cx="766763" cy="766762"/>
          </a:xfrm>
        </p:spPr>
      </p:pic>
      <p:pic>
        <p:nvPicPr>
          <p:cNvPr id="34" name="Picture Placeholder 33" descr="A picture containing arrow&#10;&#10;Description automatically generated">
            <a:extLst>
              <a:ext uri="{FF2B5EF4-FFF2-40B4-BE49-F238E27FC236}">
                <a16:creationId xmlns:a16="http://schemas.microsoft.com/office/drawing/2014/main" id="{7EEF1778-D075-6097-CD01-7CFC8000F7E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38" name="Picture Placeholder 37" descr="A white clock with black hands&#10;&#10;Description automatically generated with low confidence">
            <a:extLst>
              <a:ext uri="{FF2B5EF4-FFF2-40B4-BE49-F238E27FC236}">
                <a16:creationId xmlns:a16="http://schemas.microsoft.com/office/drawing/2014/main" id="{6A9EA271-BAD7-7ADF-FC03-AA782EF94D3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 l="20000" r="20000"/>
          <a:stretch>
            <a:fillRect/>
          </a:stretch>
        </p:blipFill>
        <p:spPr/>
      </p:pic>
      <p:pic>
        <p:nvPicPr>
          <p:cNvPr id="46" name="Picture Placeholder 45" descr="Icon&#10;&#10;Description automatically generated">
            <a:extLst>
              <a:ext uri="{FF2B5EF4-FFF2-40B4-BE49-F238E27FC236}">
                <a16:creationId xmlns:a16="http://schemas.microsoft.com/office/drawing/2014/main" id="{BC082D5B-F828-78BD-963C-2374D68FAA1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42" name="Picture Placeholder 41" descr="A picture containing dome&#10;&#10;Description automatically generated">
            <a:extLst>
              <a:ext uri="{FF2B5EF4-FFF2-40B4-BE49-F238E27FC236}">
                <a16:creationId xmlns:a16="http://schemas.microsoft.com/office/drawing/2014/main" id="{28FCDB8D-479F-34E7-FBEC-2DCFAD941A5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6"/>
          <a:srcRect t="584" b="584"/>
          <a:stretch>
            <a:fillRect/>
          </a:stretch>
        </p:blipFill>
        <p:spPr/>
      </p:pic>
      <p:pic>
        <p:nvPicPr>
          <p:cNvPr id="44" name="Picture Placeholder 43" descr="Chart, radar chart&#10;&#10;Description automatically generated">
            <a:extLst>
              <a:ext uri="{FF2B5EF4-FFF2-40B4-BE49-F238E27FC236}">
                <a16:creationId xmlns:a16="http://schemas.microsoft.com/office/drawing/2014/main" id="{A19D71AD-E9C2-4E54-12B5-C794459130F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/>
          <a:srcRect l="1742" r="1742"/>
          <a:stretch>
            <a:fillRect/>
          </a:stretch>
        </p:blipFill>
        <p:spPr/>
      </p:pic>
      <p:pic>
        <p:nvPicPr>
          <p:cNvPr id="40" name="Picture Placeholder 39" descr="A picture containing icon&#10;&#10;Description automatically generated">
            <a:extLst>
              <a:ext uri="{FF2B5EF4-FFF2-40B4-BE49-F238E27FC236}">
                <a16:creationId xmlns:a16="http://schemas.microsoft.com/office/drawing/2014/main" id="{B1E324DE-B347-F6A7-7AF9-C64212125E5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8"/>
          <a:srcRect/>
          <a:stretch>
            <a:fillRect/>
          </a:stretch>
        </p:blipFill>
        <p:spPr/>
      </p:pic>
      <p:pic>
        <p:nvPicPr>
          <p:cNvPr id="57" name="Picture Placeholder 56" descr="Background pattern&#10;&#10;Description automatically generated">
            <a:extLst>
              <a:ext uri="{FF2B5EF4-FFF2-40B4-BE49-F238E27FC236}">
                <a16:creationId xmlns:a16="http://schemas.microsoft.com/office/drawing/2014/main" id="{1F600C61-B225-952F-7F74-32A7769688B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9"/>
          <a:srcRect l="13095" r="13095"/>
          <a:stretch>
            <a:fillRect/>
          </a:stretch>
        </p:blipFill>
        <p:spPr/>
      </p:pic>
      <p:pic>
        <p:nvPicPr>
          <p:cNvPr id="63" name="Picture Placeholder 62" descr="Diagram, schematic&#10;&#10;Description automatically generated">
            <a:extLst>
              <a:ext uri="{FF2B5EF4-FFF2-40B4-BE49-F238E27FC236}">
                <a16:creationId xmlns:a16="http://schemas.microsoft.com/office/drawing/2014/main" id="{C76915E2-7410-E744-74F3-E2FF3C25619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10"/>
          <a:srcRect l="221" r="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44594937_win32_fixed.potx" id="{BE3F594B-3B73-418E-AB5F-BF51F6A04335}" vid="{4A199DF4-2C8A-45D4-8913-4EB35AA155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infographics poster</Template>
  <TotalTime>79</TotalTime>
  <Words>135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Arial</vt:lpstr>
      <vt:lpstr>Arial Narrow</vt:lpstr>
      <vt:lpstr>Bookman Old Style</vt:lpstr>
      <vt:lpstr>Calibri</vt:lpstr>
      <vt:lpstr>Office Theme</vt:lpstr>
      <vt:lpstr>Flight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</dc:title>
  <dc:creator>Shi Jason</dc:creator>
  <cp:lastModifiedBy>Shi Jason</cp:lastModifiedBy>
  <cp:revision>16</cp:revision>
  <dcterms:created xsi:type="dcterms:W3CDTF">2022-05-12T23:48:23Z</dcterms:created>
  <dcterms:modified xsi:type="dcterms:W3CDTF">2022-05-13T01:45:11Z</dcterms:modified>
</cp:coreProperties>
</file>