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72" r:id="rId12"/>
    <p:sldId id="265" r:id="rId13"/>
    <p:sldId id="269" r:id="rId14"/>
    <p:sldId id="270" r:id="rId15"/>
    <p:sldId id="266" r:id="rId16"/>
    <p:sldId id="267" r:id="rId17"/>
    <p:sldId id="268" r:id="rId18"/>
    <p:sldId id="271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600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C401C-4CA4-4AA2-9E0B-7E1CA021F039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4AD2B-248A-4DBF-9D4D-92B366378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9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‘Fast banshee build order’, </a:t>
            </a:r>
            <a:r>
              <a:rPr lang="en-US" dirty="0" err="1" smtClean="0"/>
              <a:t>rax</a:t>
            </a:r>
            <a:r>
              <a:rPr lang="en-US" dirty="0" smtClean="0"/>
              <a:t> at 120,  factory</a:t>
            </a:r>
            <a:r>
              <a:rPr lang="en-US" baseline="0" dirty="0" smtClean="0"/>
              <a:t> at </a:t>
            </a:r>
            <a:r>
              <a:rPr lang="en-US" dirty="0" smtClean="0"/>
              <a:t>208, </a:t>
            </a:r>
            <a:r>
              <a:rPr lang="en-US" dirty="0" err="1" smtClean="0"/>
              <a:t>starport</a:t>
            </a:r>
            <a:r>
              <a:rPr lang="en-US" dirty="0" smtClean="0"/>
              <a:t> at 256,</a:t>
            </a:r>
            <a:r>
              <a:rPr lang="en-US" baseline="0" dirty="0" smtClean="0"/>
              <a:t>  add </a:t>
            </a:r>
            <a:r>
              <a:rPr lang="en-US" baseline="0" dirty="0" err="1" smtClean="0"/>
              <a:t>ons</a:t>
            </a:r>
            <a:r>
              <a:rPr lang="en-US" baseline="0" dirty="0" smtClean="0"/>
              <a:t> at 332, pop at 430.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4AD2B-248A-4DBF-9D4D-92B366378B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6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adolescent boys; not complicated.</a:t>
            </a:r>
            <a:r>
              <a:rPr lang="en-US" baseline="0" dirty="0" smtClean="0"/>
              <a:t> </a:t>
            </a:r>
            <a:r>
              <a:rPr lang="en-US" dirty="0" smtClean="0"/>
              <a:t>Spend on buildings,</a:t>
            </a:r>
            <a:r>
              <a:rPr lang="en-US" baseline="0" dirty="0" smtClean="0"/>
              <a:t> units, upgrades.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4AD2B-248A-4DBF-9D4D-92B366378B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Bunker, supply depot, harvester,</a:t>
            </a:r>
            <a:r>
              <a:rPr lang="en-US" baseline="0" dirty="0" smtClean="0"/>
              <a:t> marine, planes,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4AD2B-248A-4DBF-9D4D-92B366378B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3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Refinery, base, harvesters, barracks, minerals, gas.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4AD2B-248A-4DBF-9D4D-92B366378B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9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Knowing when</a:t>
            </a:r>
            <a:r>
              <a:rPr lang="en-US" baseline="0" dirty="0" smtClean="0"/>
              <a:t> your opponent is weak informs when you should be strong(are they weak in beginning? Then Rush).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4AD2B-248A-4DBF-9D4D-92B366378B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92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r>
              <a:rPr lang="en-US" baseline="0" dirty="0" smtClean="0"/>
              <a:t> on the clock; doesn’t have to do with your opponent. Finish an upgrade, or a certain strong unit.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4AD2B-248A-4DBF-9D4D-92B366378B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1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15 min?</a:t>
            </a:r>
            <a:r>
              <a:rPr lang="en-US" baseline="0" dirty="0" smtClean="0"/>
              <a:t> always building policy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4AD2B-248A-4DBF-9D4D-92B366378B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55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snd</a:t>
            </a:r>
            <a:r>
              <a:rPr lang="en-US" dirty="0" smtClean="0"/>
              <a:t>\</a:t>
            </a:r>
            <a:r>
              <a:rPr lang="en-US" dirty="0" err="1" smtClean="0"/>
              <a:t>slemons_cp</a:t>
            </a:r>
            <a:r>
              <a:rPr lang="en-US" dirty="0" smtClean="0"/>
              <a:t>   can use</a:t>
            </a:r>
            <a:r>
              <a:rPr lang="en-US" baseline="0" dirty="0" smtClean="0"/>
              <a:t> notes if needed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4AD2B-248A-4DBF-9D4D-92B366378B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ED43-137C-473F-99EB-FFFB25E5E8C1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C55-1D20-431B-ABA6-E8DF5C99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4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ED43-137C-473F-99EB-FFFB25E5E8C1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C55-1D20-431B-ABA6-E8DF5C99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9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ED43-137C-473F-99EB-FFFB25E5E8C1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C55-1D20-431B-ABA6-E8DF5C99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0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ED43-137C-473F-99EB-FFFB25E5E8C1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C55-1D20-431B-ABA6-E8DF5C99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9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ED43-137C-473F-99EB-FFFB25E5E8C1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C55-1D20-431B-ABA6-E8DF5C99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1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ED43-137C-473F-99EB-FFFB25E5E8C1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C55-1D20-431B-ABA6-E8DF5C99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ED43-137C-473F-99EB-FFFB25E5E8C1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C55-1D20-431B-ABA6-E8DF5C99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7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ED43-137C-473F-99EB-FFFB25E5E8C1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C55-1D20-431B-ABA6-E8DF5C99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5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ED43-137C-473F-99EB-FFFB25E5E8C1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C55-1D20-431B-ABA6-E8DF5C99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4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ED43-137C-473F-99EB-FFFB25E5E8C1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C55-1D20-431B-ABA6-E8DF5C99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3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DED43-137C-473F-99EB-FFFB25E5E8C1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D4C55-1D20-431B-ABA6-E8DF5C99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DED43-137C-473F-99EB-FFFB25E5E8C1}" type="datetimeFigureOut">
              <a:rPr lang="en-US" smtClean="0"/>
              <a:t>5/2/2012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D4C55-1D20-431B-ABA6-E8DF5C996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nS13Ci33G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Starcraft</a:t>
            </a:r>
            <a:r>
              <a:rPr lang="en-US" dirty="0" smtClean="0"/>
              <a:t> 2 in C#/ADO/MVC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first attempt by Jason Slemons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2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 rush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http://www.youtube.com/watch?v=nS13Ci33GoM</a:t>
            </a:r>
            <a:endParaRPr lang="en-US" dirty="0"/>
          </a:p>
          <a:p>
            <a:pPr lvl="1"/>
            <a:r>
              <a:rPr lang="en-US" dirty="0"/>
              <a:t>Barracks at 120</a:t>
            </a:r>
          </a:p>
          <a:p>
            <a:pPr lvl="1"/>
            <a:r>
              <a:rPr lang="en-US" dirty="0"/>
              <a:t>Factory at 207</a:t>
            </a:r>
          </a:p>
          <a:p>
            <a:pPr lvl="1"/>
            <a:r>
              <a:rPr lang="en-US" dirty="0" err="1"/>
              <a:t>Starports</a:t>
            </a:r>
            <a:r>
              <a:rPr lang="en-US" dirty="0"/>
              <a:t> at 252</a:t>
            </a:r>
          </a:p>
          <a:p>
            <a:pPr lvl="1"/>
            <a:r>
              <a:rPr lang="en-US" dirty="0"/>
              <a:t>Tech labs at 330</a:t>
            </a:r>
          </a:p>
          <a:p>
            <a:pPr lvl="1"/>
            <a:r>
              <a:rPr lang="en-US" dirty="0"/>
              <a:t>Pop at 430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2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Know </a:t>
            </a:r>
            <a:r>
              <a:rPr lang="en-US" dirty="0"/>
              <a:t>when to stop producing harvesters/buildings and only produce attacking units/upgrades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games are one battle long</a:t>
            </a:r>
          </a:p>
          <a:p>
            <a:r>
              <a:rPr lang="en-US" dirty="0" smtClean="0"/>
              <a:t>Attack as soon as your army is at its strongest</a:t>
            </a:r>
          </a:p>
          <a:p>
            <a:pPr lvl="1"/>
            <a:r>
              <a:rPr lang="en-US" dirty="0" smtClean="0"/>
              <a:t>This is called ‘a timing attack’</a:t>
            </a:r>
          </a:p>
          <a:p>
            <a:r>
              <a:rPr lang="en-US" dirty="0" smtClean="0"/>
              <a:t>At what time can you have a certain size army?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776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iming push at 19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1901031"/>
            <a:ext cx="6953250" cy="3924300"/>
          </a:xfrm>
        </p:spPr>
      </p:pic>
    </p:spTree>
    <p:extLst>
      <p:ext uri="{BB962C8B-B14F-4D97-AF65-F5344CB8AC3E}">
        <p14:creationId xmlns:p14="http://schemas.microsoft.com/office/powerpoint/2010/main" val="13709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Zerg</a:t>
            </a:r>
            <a:r>
              <a:rPr lang="en-US" dirty="0" smtClean="0"/>
              <a:t> timing at 8:29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691" y="1600200"/>
            <a:ext cx="6034617" cy="4525963"/>
          </a:xfrm>
        </p:spPr>
      </p:pic>
    </p:spTree>
    <p:extLst>
      <p:ext uri="{BB962C8B-B14F-4D97-AF65-F5344CB8AC3E}">
        <p14:creationId xmlns:p14="http://schemas.microsoft.com/office/powerpoint/2010/main" val="25530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a searchable database of army sizes(units, upgrades, etc.) and how long they each take to build.</a:t>
            </a:r>
          </a:p>
          <a:p>
            <a:pPr lvl="1"/>
            <a:r>
              <a:rPr lang="en-US" dirty="0" smtClean="0"/>
              <a:t>Each entry is a game</a:t>
            </a:r>
          </a:p>
          <a:p>
            <a:pPr lvl="1"/>
            <a:r>
              <a:rPr lang="en-US" dirty="0" smtClean="0"/>
              <a:t>You could search when strong armies are possible. </a:t>
            </a:r>
          </a:p>
          <a:p>
            <a:pPr lvl="1"/>
            <a:r>
              <a:rPr lang="en-US" dirty="0" smtClean="0"/>
              <a:t>Create a ‘timing’</a:t>
            </a:r>
          </a:p>
        </p:txBody>
      </p:sp>
    </p:spTree>
    <p:extLst>
      <p:ext uri="{BB962C8B-B14F-4D97-AF65-F5344CB8AC3E}">
        <p14:creationId xmlns:p14="http://schemas.microsoft.com/office/powerpoint/2010/main" val="120642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Write C# program that makes legal moves at (almost) random</a:t>
            </a:r>
          </a:p>
          <a:p>
            <a:pPr lvl="1"/>
            <a:r>
              <a:rPr lang="en-US" dirty="0" smtClean="0"/>
              <a:t>Keep track of all the resources, units, building, upgrades.</a:t>
            </a:r>
          </a:p>
          <a:p>
            <a:r>
              <a:rPr lang="en-US" dirty="0" smtClean="0"/>
              <a:t>Save games to DB</a:t>
            </a:r>
          </a:p>
          <a:p>
            <a:r>
              <a:rPr lang="en-US" dirty="0" smtClean="0"/>
              <a:t>Allow replays from DB games that are ‘good’ to get closer to optimal timing</a:t>
            </a:r>
          </a:p>
          <a:p>
            <a:r>
              <a:rPr lang="en-US" dirty="0" smtClean="0"/>
              <a:t>Automatic Player and (manual) Player modes</a:t>
            </a:r>
          </a:p>
        </p:txBody>
      </p:sp>
    </p:spTree>
    <p:extLst>
      <p:ext uri="{BB962C8B-B14F-4D97-AF65-F5344CB8AC3E}">
        <p14:creationId xmlns:p14="http://schemas.microsoft.com/office/powerpoint/2010/main" val="158843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Classes: Unit, Upgrade, Structure</a:t>
            </a:r>
          </a:p>
          <a:p>
            <a:r>
              <a:rPr lang="en-US" dirty="0" smtClean="0"/>
              <a:t>Interface: </a:t>
            </a:r>
            <a:r>
              <a:rPr lang="en-US" dirty="0" err="1" smtClean="0"/>
              <a:t>IBuildable</a:t>
            </a:r>
            <a:r>
              <a:rPr lang="en-US" dirty="0" smtClean="0"/>
              <a:t>, </a:t>
            </a:r>
            <a:r>
              <a:rPr lang="en-US" dirty="0" err="1" smtClean="0"/>
              <a:t>IAddon</a:t>
            </a:r>
            <a:endParaRPr lang="en-US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: 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6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arcraftDemo4Sln - Microsoft Visual Studio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636" y="76201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6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Player, </a:t>
            </a:r>
            <a:r>
              <a:rPr lang="en-US" dirty="0" err="1" smtClean="0"/>
              <a:t>AutoPlayer</a:t>
            </a:r>
            <a:endParaRPr lang="en-US" dirty="0" smtClean="0"/>
          </a:p>
          <a:p>
            <a:r>
              <a:rPr lang="en-US" dirty="0" smtClean="0"/>
              <a:t>State</a:t>
            </a:r>
          </a:p>
          <a:p>
            <a:r>
              <a:rPr lang="en-US" dirty="0" err="1" smtClean="0"/>
              <a:t>SingleGame</a:t>
            </a:r>
            <a:endParaRPr lang="en-US" dirty="0" smtClean="0"/>
          </a:p>
          <a:p>
            <a:r>
              <a:rPr lang="en-US" dirty="0" err="1" smtClean="0"/>
              <a:t>GameOptimizer</a:t>
            </a:r>
            <a:endParaRPr lang="en-US" dirty="0" smtClean="0"/>
          </a:p>
          <a:p>
            <a:pPr lvl="1"/>
            <a:r>
              <a:rPr lang="en-US" smtClean="0"/>
              <a:t>PlayBaseGames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6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Life according to Jason</a:t>
            </a:r>
          </a:p>
          <a:p>
            <a:r>
              <a:rPr lang="en-US" dirty="0" smtClean="0"/>
              <a:t>C#, ADO, ASP &amp; MVC (Use all 3 and make it fun)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299" y="3086100"/>
            <a:ext cx="3818659" cy="346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6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SC2</a:t>
            </a:r>
          </a:p>
          <a:p>
            <a:pPr lvl="1"/>
            <a:r>
              <a:rPr lang="en-US" dirty="0" smtClean="0"/>
              <a:t>How to play</a:t>
            </a:r>
          </a:p>
          <a:p>
            <a:pPr lvl="1"/>
            <a:r>
              <a:rPr lang="en-US" dirty="0" smtClean="0"/>
              <a:t>Basic strategy assumptions</a:t>
            </a:r>
          </a:p>
          <a:p>
            <a:r>
              <a:rPr lang="en-US" dirty="0" smtClean="0"/>
              <a:t>The Question </a:t>
            </a:r>
          </a:p>
          <a:p>
            <a:r>
              <a:rPr lang="en-US" dirty="0" smtClean="0"/>
              <a:t>The Solution(high level design)</a:t>
            </a:r>
          </a:p>
          <a:p>
            <a:r>
              <a:rPr lang="en-US" dirty="0" smtClean="0"/>
              <a:t>Examples/How it works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time strategy game.</a:t>
            </a:r>
          </a:p>
          <a:p>
            <a:r>
              <a:rPr lang="en-US" dirty="0" smtClean="0"/>
              <a:t>Resource management(minerals/gas)</a:t>
            </a:r>
          </a:p>
          <a:p>
            <a:r>
              <a:rPr lang="en-US" dirty="0" smtClean="0"/>
              <a:t>Human </a:t>
            </a:r>
            <a:r>
              <a:rPr lang="en-US" dirty="0" err="1" smtClean="0"/>
              <a:t>vs</a:t>
            </a:r>
            <a:r>
              <a:rPr lang="en-US" dirty="0" smtClean="0"/>
              <a:t> Human</a:t>
            </a:r>
          </a:p>
          <a:p>
            <a:r>
              <a:rPr lang="en-US" dirty="0" smtClean="0"/>
              <a:t>National sport in S. Korea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you play?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base and harvesters</a:t>
            </a:r>
          </a:p>
          <a:p>
            <a:r>
              <a:rPr lang="en-US" dirty="0" smtClean="0"/>
              <a:t>Gather minerals/gas and spend</a:t>
            </a:r>
          </a:p>
          <a:p>
            <a:pPr lvl="1"/>
            <a:r>
              <a:rPr lang="en-US" dirty="0" smtClean="0"/>
              <a:t>units, buildings, upgrades</a:t>
            </a:r>
          </a:p>
          <a:p>
            <a:r>
              <a:rPr lang="en-US" dirty="0" smtClean="0"/>
              <a:t>Destroy opponents units/buildings</a:t>
            </a:r>
          </a:p>
          <a:p>
            <a:r>
              <a:rPr lang="en-US" dirty="0" smtClean="0"/>
              <a:t>Loose buildings; loose game.</a:t>
            </a:r>
          </a:p>
          <a:p>
            <a:r>
              <a:rPr lang="en-US" dirty="0" smtClean="0"/>
              <a:t>Examples of things to spend on:</a:t>
            </a:r>
          </a:p>
        </p:txBody>
      </p:sp>
    </p:spTree>
    <p:extLst>
      <p:ext uri="{BB962C8B-B14F-4D97-AF65-F5344CB8AC3E}">
        <p14:creationId xmlns:p14="http://schemas.microsoft.com/office/powerpoint/2010/main" val="187758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7902683" cy="4529931"/>
          </a:xfrm>
        </p:spPr>
      </p:pic>
    </p:spTree>
    <p:extLst>
      <p:ext uri="{BB962C8B-B14F-4D97-AF65-F5344CB8AC3E}">
        <p14:creationId xmlns:p14="http://schemas.microsoft.com/office/powerpoint/2010/main" val="38128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81" y="304800"/>
            <a:ext cx="8495267" cy="6037517"/>
          </a:xfrm>
        </p:spPr>
      </p:pic>
    </p:spTree>
    <p:extLst>
      <p:ext uri="{BB962C8B-B14F-4D97-AF65-F5344CB8AC3E}">
        <p14:creationId xmlns:p14="http://schemas.microsoft.com/office/powerpoint/2010/main" val="24498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opening strategies?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opening strategies?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Rush(“6 </a:t>
            </a:r>
            <a:r>
              <a:rPr lang="en-US" dirty="0" err="1" smtClean="0"/>
              <a:t>rax</a:t>
            </a:r>
            <a:r>
              <a:rPr lang="en-US" dirty="0" smtClean="0"/>
              <a:t>”, “proxy”)</a:t>
            </a:r>
          </a:p>
          <a:p>
            <a:r>
              <a:rPr lang="en-US" dirty="0" smtClean="0"/>
              <a:t>Greedy(“</a:t>
            </a:r>
            <a:r>
              <a:rPr lang="en-US" dirty="0" err="1" smtClean="0"/>
              <a:t>rax</a:t>
            </a:r>
            <a:r>
              <a:rPr lang="en-US" dirty="0" smtClean="0"/>
              <a:t> expand”)</a:t>
            </a:r>
          </a:p>
          <a:p>
            <a:r>
              <a:rPr lang="en-US" dirty="0" smtClean="0"/>
              <a:t>Safe(“3 </a:t>
            </a:r>
            <a:r>
              <a:rPr lang="en-US" dirty="0" err="1" smtClean="0"/>
              <a:t>rax</a:t>
            </a:r>
            <a:r>
              <a:rPr lang="en-US" dirty="0" smtClean="0"/>
              <a:t>”, “one </a:t>
            </a:r>
            <a:r>
              <a:rPr lang="en-US" dirty="0" err="1" smtClean="0"/>
              <a:t>one</a:t>
            </a:r>
            <a:r>
              <a:rPr lang="en-US" dirty="0" smtClean="0"/>
              <a:t> one”)</a:t>
            </a:r>
          </a:p>
        </p:txBody>
      </p:sp>
    </p:spTree>
    <p:extLst>
      <p:ext uri="{BB962C8B-B14F-4D97-AF65-F5344CB8AC3E}">
        <p14:creationId xmlns:p14="http://schemas.microsoft.com/office/powerpoint/2010/main" val="28485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473</Words>
  <Application>Microsoft Office PowerPoint</Application>
  <PresentationFormat>On-screen Show (4:3)</PresentationFormat>
  <Paragraphs>84</Paragraphs>
  <Slides>19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Starcraft 2 in C#/ADO/MVC</vt:lpstr>
      <vt:lpstr>Introduction</vt:lpstr>
      <vt:lpstr>Outline</vt:lpstr>
      <vt:lpstr>What is SC2</vt:lpstr>
      <vt:lpstr>How do you play?</vt:lpstr>
      <vt:lpstr>examples</vt:lpstr>
      <vt:lpstr>PowerPoint Presentation</vt:lpstr>
      <vt:lpstr>Basic opening strategies?</vt:lpstr>
      <vt:lpstr>Basic opening strategies?</vt:lpstr>
      <vt:lpstr>Example of a rush</vt:lpstr>
      <vt:lpstr>PowerPoint Presentation</vt:lpstr>
      <vt:lpstr>The Question</vt:lpstr>
      <vt:lpstr>Timing push at 19</vt:lpstr>
      <vt:lpstr>Zerg timing at 8:29</vt:lpstr>
      <vt:lpstr>My Solution</vt:lpstr>
      <vt:lpstr>My Solution</vt:lpstr>
      <vt:lpstr>Class Diagram</vt:lpstr>
      <vt:lpstr>PowerPoint Presentation</vt:lpstr>
      <vt:lpstr>Run the 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Slemons</dc:creator>
  <cp:lastModifiedBy>Jason Slemons</cp:lastModifiedBy>
  <cp:revision>33</cp:revision>
  <dcterms:created xsi:type="dcterms:W3CDTF">2012-05-01T01:02:50Z</dcterms:created>
  <dcterms:modified xsi:type="dcterms:W3CDTF">2012-05-03T00:14:59Z</dcterms:modified>
</cp:coreProperties>
</file>