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Ruby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two Ruby methods: one that returns a value explicitly, another that returns a value implicitly</a:t>
            </a:r>
          </a:p>
          <a:p>
            <a:pPr/>
            <a:r>
              <a:t>Load your Ruby file into IRB and call each one of your methods</a:t>
            </a:r>
          </a:p>
        </p:txBody>
      </p:sp>
      <p:pic>
        <p:nvPicPr>
          <p:cNvPr id="152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Default Argument Values and Keyword Arguments</a:t>
            </a:r>
          </a:p>
        </p:txBody>
      </p:sp>
      <p:pic>
        <p:nvPicPr>
          <p:cNvPr id="15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Define a method that has a default value for at least one argument (no keyword arguments)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Call that method with that argument present and then with that argument absent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Define a method that takes keyword arguments, at least one of which has a default value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Call that method with all arguments present, call that method with at least one argument absent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Intentionally abuse your methods by calling them invalidly. Observe the error messages.</a:t>
            </a:r>
          </a:p>
        </p:txBody>
      </p:sp>
      <p:pic>
        <p:nvPicPr>
          <p:cNvPr id="15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Methods</a:t>
            </a:r>
          </a:p>
        </p:txBody>
      </p:sp>
      <p:pic>
        <p:nvPicPr>
          <p:cNvPr id="162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 lambda method that takes no arguments and then call it</a:t>
            </a:r>
          </a:p>
          <a:p>
            <a:pPr/>
            <a:r>
              <a:t>Write a lambda method that takes at least one argument and then call it</a:t>
            </a:r>
          </a:p>
        </p:txBody>
      </p:sp>
      <p:pic>
        <p:nvPicPr>
          <p:cNvPr id="166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Arrays and Enumerables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Syntax</a:t>
            </a:r>
          </a:p>
          <a:p>
            <a:pPr/>
            <a:r>
              <a:t>each</a:t>
            </a:r>
          </a:p>
          <a:p>
            <a:pPr/>
            <a:r>
              <a:t>map</a:t>
            </a:r>
          </a:p>
          <a:p>
            <a:pPr/>
            <a:r>
              <a:t>select</a:t>
            </a:r>
          </a:p>
        </p:txBody>
      </p:sp>
      <p:pic>
        <p:nvPicPr>
          <p:cNvPr id="17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250" y="74549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 Syntax and .each</a:t>
            </a:r>
          </a:p>
        </p:txBody>
      </p:sp>
      <p:pic>
        <p:nvPicPr>
          <p:cNvPr id="173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an array where each element is a first and last name (e.g. “Michael Jackson”)</a:t>
            </a:r>
          </a:p>
          <a:p>
            <a:pPr/>
            <a:r>
              <a:t>Write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each</a:t>
            </a:r>
            <a:r>
              <a:t> block which prints each person’s last name</a:t>
            </a:r>
          </a:p>
        </p:txBody>
      </p:sp>
      <p:pic>
        <p:nvPicPr>
          <p:cNvPr id="177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.map</a:t>
            </a:r>
          </a:p>
        </p:txBody>
      </p:sp>
      <p:pic>
        <p:nvPicPr>
          <p:cNvPr id="18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an array where each element is a first and last name (e.g. “Michael Jackson”)</a:t>
            </a:r>
          </a:p>
          <a:p>
            <a:pPr/>
            <a:r>
              <a:t>Write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t> block which returns an array where each element is a last name</a:t>
            </a:r>
          </a:p>
        </p:txBody>
      </p:sp>
      <p:pic>
        <p:nvPicPr>
          <p:cNvPr id="18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1</a:t>
            </a:r>
            <a:r>
              <a:t>: Methods, Arrays and Enumerables, Hashes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2</a:t>
            </a:r>
            <a:r>
              <a:t>: Blocks, Classes, Inheritance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3</a:t>
            </a:r>
            <a:r>
              <a:t>: Automated Testing with RSpec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4</a:t>
            </a:r>
            <a:r>
              <a:t>: ActiveRecord CRUD Operations, Associations, Query Interface</a:t>
            </a:r>
          </a:p>
        </p:txBody>
      </p:sp>
      <p:pic>
        <p:nvPicPr>
          <p:cNvPr id="12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.select</a:t>
            </a:r>
          </a:p>
        </p:txBody>
      </p:sp>
      <p:pic>
        <p:nvPicPr>
          <p:cNvPr id="187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an array where each element is a first and last name (e.g. “Michael Jackson”)</a:t>
            </a:r>
          </a:p>
          <a:p>
            <a:pPr/>
            <a:r>
              <a:t>Write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block which returns an array where each element is a full name, but only contains names that are alphabetically before M</a:t>
            </a:r>
          </a:p>
        </p:txBody>
      </p:sp>
      <p:pic>
        <p:nvPicPr>
          <p:cNvPr id="19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Hashes</a:t>
            </a:r>
          </a:p>
        </p:txBody>
      </p:sp>
      <p:pic>
        <p:nvPicPr>
          <p:cNvPr id="19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 hash where each key is a symbol. Print a couple values from the hash. Try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.values</a:t>
            </a:r>
            <a:r>
              <a:t> on the hash.</a:t>
            </a:r>
          </a:p>
          <a:p>
            <a:pPr/>
            <a:r>
              <a:t>Define a hash where each key is a string. Print a couple values from the hash. Try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.keys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.values</a:t>
            </a:r>
            <a:r>
              <a:t> on the hash.</a:t>
            </a:r>
          </a:p>
        </p:txBody>
      </p:sp>
      <p:pic>
        <p:nvPicPr>
          <p:cNvPr id="198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Iterating over hashes</a:t>
            </a:r>
          </a:p>
        </p:txBody>
      </p:sp>
      <p:pic>
        <p:nvPicPr>
          <p:cNvPr id="20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a hash with several keys and values</a:t>
            </a:r>
          </a:p>
          <a:p>
            <a:pPr/>
            <a:r>
              <a:t>Iterate over the hash, printing each key and value</a:t>
            </a:r>
          </a:p>
        </p:txBody>
      </p:sp>
      <p:pic>
        <p:nvPicPr>
          <p:cNvPr id="20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Review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Interactive Ruby (IRB)</a:t>
            </a:r>
          </a:p>
          <a:p>
            <a:pPr/>
            <a:r>
              <a:t>Methods</a:t>
            </a:r>
          </a:p>
          <a:p>
            <a:pPr/>
            <a:r>
              <a:t>Arrays and Enumerables</a:t>
            </a:r>
          </a:p>
          <a:p>
            <a:pPr/>
            <a:r>
              <a:t>Hashes</a:t>
            </a:r>
          </a:p>
        </p:txBody>
      </p:sp>
      <p:pic>
        <p:nvPicPr>
          <p:cNvPr id="20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Overview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Interactive Ruby</a:t>
            </a:r>
          </a:p>
          <a:p>
            <a:pPr/>
            <a:r>
              <a:t>Methods</a:t>
            </a:r>
          </a:p>
          <a:p>
            <a:pPr/>
            <a:r>
              <a:t>Arrays and Enumerables</a:t>
            </a:r>
          </a:p>
          <a:p>
            <a:pPr/>
            <a:r>
              <a:t>Hashes</a:t>
            </a:r>
          </a:p>
        </p:txBody>
      </p:sp>
      <p:pic>
        <p:nvPicPr>
          <p:cNvPr id="12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32" name="michig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298" y="2486589"/>
            <a:ext cx="9732204" cy="6207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35" name="indi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2540000"/>
            <a:ext cx="8610600" cy="574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pic>
        <p:nvPicPr>
          <p:cNvPr id="138" name="rtfb co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9169" y="2349500"/>
            <a:ext cx="3766462" cy="6002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Interactive Ruby (IRB)</a:t>
            </a:r>
          </a:p>
        </p:txBody>
      </p:sp>
      <p:pic>
        <p:nvPicPr>
          <p:cNvPr id="14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Definitions</a:t>
            </a:r>
          </a:p>
          <a:p>
            <a:pPr/>
            <a:r>
              <a:t>Implicit Return</a:t>
            </a:r>
          </a:p>
          <a:p>
            <a:pPr/>
            <a:r>
              <a:t>Default Argument Values</a:t>
            </a:r>
          </a:p>
          <a:p>
            <a:pPr/>
            <a:r>
              <a:t>Keyword Arguments</a:t>
            </a:r>
          </a:p>
          <a:p>
            <a:pPr/>
            <a:r>
              <a:t>Lambda Methods</a:t>
            </a:r>
          </a:p>
        </p:txBody>
      </p:sp>
      <p:pic>
        <p:nvPicPr>
          <p:cNvPr id="14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Definitions and Implicit Return</a:t>
            </a:r>
          </a:p>
        </p:txBody>
      </p:sp>
      <p:pic>
        <p:nvPicPr>
          <p:cNvPr id="148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