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3: Automated Testing with RSpec</a:t>
            </a:r>
          </a:p>
        </p:txBody>
      </p:sp>
      <p:pic>
        <p:nvPicPr>
          <p:cNvPr id="12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 Recap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Testing Principles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Four-Phase Testing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Test-Driven Development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Fixtures and Factories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Mocks and Stubs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RSpec DSL Syntax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“It” Blocks and “Describe” Blocks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“Before” Blocks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Expectations</a:t>
            </a:r>
          </a:p>
        </p:txBody>
      </p:sp>
      <p:pic>
        <p:nvPicPr>
          <p:cNvPr id="153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 Overview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Testing Principles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Four-Phase Testing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Test-Driven Development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Fixtures and Factories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Mocks and Stubs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RSpec DSL Syntax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“It” Blocks and “Describe” Blocks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“Before” Blocks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Expectations</a:t>
            </a:r>
          </a:p>
        </p:txBody>
      </p:sp>
      <p:pic>
        <p:nvPicPr>
          <p:cNvPr id="124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Four-Phase Testing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</a:t>
            </a:r>
          </a:p>
          <a:p>
            <a:pPr/>
            <a:r>
              <a:t>Exercise</a:t>
            </a:r>
          </a:p>
          <a:p>
            <a:pPr/>
            <a:r>
              <a:t>Assertion</a:t>
            </a:r>
          </a:p>
          <a:p>
            <a:pPr/>
            <a:r>
              <a:t>Teardown</a:t>
            </a:r>
          </a:p>
        </p:txBody>
      </p:sp>
      <p:pic>
        <p:nvPicPr>
          <p:cNvPr id="128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2750" y="72644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Test-Driven Development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Red-green-refactor</a:t>
            </a:r>
          </a:p>
          <a:p>
            <a:pPr/>
            <a:r>
              <a:t>Design benefits</a:t>
            </a:r>
          </a:p>
          <a:p>
            <a:pPr/>
            <a:r>
              <a:t>“Golden rule” of TDD</a:t>
            </a:r>
          </a:p>
        </p:txBody>
      </p:sp>
      <p:pic>
        <p:nvPicPr>
          <p:cNvPr id="132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6250" y="74676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Factories and Fixtures</a:t>
            </a:r>
          </a:p>
        </p:txBody>
      </p:sp>
      <p:pic>
        <p:nvPicPr>
          <p:cNvPr id="13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Mocks and Stubs</a:t>
            </a:r>
          </a:p>
        </p:txBody>
      </p:sp>
      <p:pic>
        <p:nvPicPr>
          <p:cNvPr id="138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RSpec DSL Syntax</a:t>
            </a:r>
          </a:p>
        </p:txBody>
      </p:sp>
      <p:pic>
        <p:nvPicPr>
          <p:cNvPr id="141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a method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upcase_all</a:t>
            </a:r>
            <a:r>
              <a:t> which will convert all of an array’s string elements to uppercase</a:t>
            </a:r>
          </a:p>
          <a:p>
            <a:pPr/>
            <a:r>
              <a:t>Write a test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upcase_all</a:t>
            </a:r>
          </a:p>
        </p:txBody>
      </p:sp>
      <p:pic>
        <p:nvPicPr>
          <p:cNvPr id="14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(but don’t define yet)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class with an instance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age_at_death</a:t>
            </a:r>
            <a:r>
              <a:t>. Write tests for the following three scenarios: 1) president died earlier in the year than his birthday, 2) president died later in the year than his birthday, 3) president has not died yet.</a:t>
            </a:r>
          </a:p>
          <a:p>
            <a:pPr/>
            <a:r>
              <a:t>Write the code to make your tests pass.</a:t>
            </a:r>
          </a:p>
        </p:txBody>
      </p:sp>
      <p:pic>
        <p:nvPicPr>
          <p:cNvPr id="149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