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/>
            <a:r>
              <a:t>Day 4: ActiveRecord CRUD Operations, Associations, Query Interface</a:t>
            </a:r>
          </a:p>
        </p:txBody>
      </p:sp>
      <p:pic>
        <p:nvPicPr>
          <p:cNvPr id="120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</a:t>
            </a:r>
          </a:p>
        </p:txBody>
      </p:sp>
      <p:pic>
        <p:nvPicPr>
          <p:cNvPr id="150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President</a:t>
            </a:r>
            <a:r>
              <a:t> by changing an instance variable and then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.save</a:t>
            </a:r>
          </a:p>
          <a:p>
            <a:pPr/>
            <a:r>
              <a:t>Update a President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.update</a:t>
            </a:r>
          </a:p>
        </p:txBody>
      </p:sp>
      <p:pic>
        <p:nvPicPr>
          <p:cNvPr id="154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Delete</a:t>
            </a:r>
          </a:p>
        </p:txBody>
      </p:sp>
      <p:pic>
        <p:nvPicPr>
          <p:cNvPr id="157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Delete an individual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President</a:t>
            </a:r>
            <a:r>
              <a:t>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.destroy</a:t>
            </a:r>
          </a:p>
          <a:p>
            <a:pPr/>
            <a:r>
              <a:t>Delete all presidents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.destroy_all</a:t>
            </a:r>
          </a:p>
        </p:txBody>
      </p:sp>
      <p:pic>
        <p:nvPicPr>
          <p:cNvPr id="161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Associations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has_many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belongs_to</a:t>
            </a:r>
          </a:p>
        </p:txBody>
      </p:sp>
      <p:pic>
        <p:nvPicPr>
          <p:cNvPr id="165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CabinetMember</a:t>
            </a:r>
            <a:r>
              <a:t> with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President</a:t>
            </a:r>
            <a:r>
              <a:t> association via passing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President</a:t>
            </a:r>
            <a:r>
              <a:t> instance as an attribute</a:t>
            </a:r>
          </a:p>
          <a:p>
            <a:pPr/>
            <a:r>
              <a:t>Create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CabinetMember</a:t>
            </a:r>
            <a:r>
              <a:t> with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President</a:t>
            </a:r>
            <a:r>
              <a:t> association via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.cabinet_members</a:t>
            </a:r>
          </a:p>
          <a:p>
            <a:pPr/>
            <a:r>
              <a:t>Create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CabinetMember</a:t>
            </a:r>
            <a:r>
              <a:t> with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President</a:t>
            </a:r>
            <a:r>
              <a:t> association via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t> operator</a:t>
            </a:r>
          </a:p>
        </p:txBody>
      </p:sp>
      <p:pic>
        <p:nvPicPr>
          <p:cNvPr id="169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Query Interface</a:t>
            </a:r>
          </a:p>
        </p:txBody>
      </p:sp>
      <p:pic>
        <p:nvPicPr>
          <p:cNvPr id="172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Query Params</a:t>
            </a:r>
          </a:p>
        </p:txBody>
      </p:sp>
      <p:pic>
        <p:nvPicPr>
          <p:cNvPr id="175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every president named George Bush using array conditions</a:t>
            </a:r>
          </a:p>
          <a:p>
            <a:pPr/>
            <a:r>
              <a:t>Select every president named George Bush using placeholder conditions</a:t>
            </a:r>
          </a:p>
          <a:p>
            <a:pPr/>
            <a:r>
              <a:t>Select every president named George Bush using hash conditions</a:t>
            </a:r>
          </a:p>
        </p:txBody>
      </p:sp>
      <p:pic>
        <p:nvPicPr>
          <p:cNvPr id="179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Ordering</a:t>
            </a:r>
          </a:p>
        </p:txBody>
      </p:sp>
      <p:pic>
        <p:nvPicPr>
          <p:cNvPr id="182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4 Overview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  <a:p>
            <a:pPr/>
            <a:r>
              <a:t>CRUD Operations with ActiveRecord</a:t>
            </a:r>
          </a:p>
          <a:p>
            <a:pPr/>
            <a:r>
              <a:t>Associations</a:t>
            </a:r>
          </a:p>
          <a:p>
            <a:pPr/>
            <a:r>
              <a:t>Query Interface</a:t>
            </a:r>
          </a:p>
        </p:txBody>
      </p:sp>
      <p:pic>
        <p:nvPicPr>
          <p:cNvPr id="124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all presidents ordered ascending, select all presidents ordered descending</a:t>
            </a:r>
          </a:p>
        </p:txBody>
      </p:sp>
      <p:pic>
        <p:nvPicPr>
          <p:cNvPr id="186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Scopes</a:t>
            </a:r>
          </a:p>
        </p:txBody>
      </p:sp>
      <p:pic>
        <p:nvPicPr>
          <p:cNvPr id="189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.george</a:t>
            </a:r>
            <a:r>
              <a:t> scope to get all presidents named George</a:t>
            </a:r>
          </a:p>
        </p:txBody>
      </p:sp>
      <p:pic>
        <p:nvPicPr>
          <p:cNvPr id="193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Joins</a:t>
            </a:r>
          </a:p>
        </p:txBody>
      </p:sp>
      <p:pic>
        <p:nvPicPr>
          <p:cNvPr id="196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99" name="Shape 1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 all presidents having a cabinet member with first name John</a:t>
            </a:r>
          </a:p>
          <a:p>
            <a:pPr/>
            <a:r>
              <a:t>Select all cabinet members where the cabinet member’s president number is over 10</a:t>
            </a:r>
          </a:p>
        </p:txBody>
      </p:sp>
      <p:pic>
        <p:nvPicPr>
          <p:cNvPr id="200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4 Recap</a:t>
            </a:r>
          </a:p>
        </p:txBody>
      </p:sp>
      <p:sp>
        <p:nvSpPr>
          <p:cNvPr id="203" name="Shape 2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  <a:p>
            <a:pPr/>
            <a:r>
              <a:t>CRUD Operations with ActiveRecord</a:t>
            </a:r>
          </a:p>
          <a:p>
            <a:pPr/>
            <a:r>
              <a:t>Associations</a:t>
            </a:r>
          </a:p>
          <a:p>
            <a:pPr/>
            <a:r>
              <a:t>Query Interface</a:t>
            </a:r>
          </a:p>
        </p:txBody>
      </p:sp>
      <p:pic>
        <p:nvPicPr>
          <p:cNvPr id="204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Recap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Day 1</a:t>
            </a:r>
            <a:r>
              <a:t>: Methods, Arrays and Enumerables, Hashes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Day 2</a:t>
            </a:r>
            <a:r>
              <a:t>: Blocks, Classes, Inheritance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Day 3</a:t>
            </a:r>
            <a:r>
              <a:t>: Automated Testing with RSpec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Day 4</a:t>
            </a:r>
            <a:r>
              <a:t>: ActiveRecord CRUD Operations, Associations, Query Interface</a:t>
            </a:r>
          </a:p>
        </p:txBody>
      </p:sp>
      <p:pic>
        <p:nvPicPr>
          <p:cNvPr id="208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Active Record Design Pattern</a:t>
            </a:r>
          </a:p>
        </p:txBody>
      </p:sp>
      <p:pic>
        <p:nvPicPr>
          <p:cNvPr id="127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Object-Relational Mapping</a:t>
            </a:r>
          </a:p>
        </p:txBody>
      </p:sp>
      <p:pic>
        <p:nvPicPr>
          <p:cNvPr id="130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CRUD Operations with ActiveRecord</a:t>
            </a:r>
          </a:p>
        </p:txBody>
      </p:sp>
      <p:pic>
        <p:nvPicPr>
          <p:cNvPr id="133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</a:t>
            </a:r>
          </a:p>
        </p:txBody>
      </p:sp>
      <p:pic>
        <p:nvPicPr>
          <p:cNvPr id="136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Instantiate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President</a:t>
            </a:r>
            <a:r>
              <a:t> object, then persist it to the database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.save</a:t>
            </a:r>
          </a:p>
          <a:p>
            <a:pPr/>
            <a:r>
              <a:t>Persist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President</a:t>
            </a:r>
            <a:r>
              <a:t>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.create</a:t>
            </a:r>
          </a:p>
        </p:txBody>
      </p:sp>
      <p:pic>
        <p:nvPicPr>
          <p:cNvPr id="140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</a:t>
            </a:r>
          </a:p>
        </p:txBody>
      </p:sp>
      <p:pic>
        <p:nvPicPr>
          <p:cNvPr id="143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Retrieve some presidents from the database using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.all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.first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.find_by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.where</a:t>
            </a:r>
            <a:r>
              <a:t>. Observe the various SQL queries that are generated by each method.</a:t>
            </a:r>
          </a:p>
        </p:txBody>
      </p:sp>
      <p:pic>
        <p:nvPicPr>
          <p:cNvPr id="147" name="WA Logo - Small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8050" y="812800"/>
            <a:ext cx="1270000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