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ECC5-BDB4-4BB8-91CF-A7F765C1C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05492-40D8-43E3-A142-6D8F9E2AC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88E35-1D5C-4697-86B3-51EA8310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DB8B0-F1A9-4ED4-89F0-54D1A0E8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29CE-F05B-4011-82CE-0247074F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86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5632-9D6F-4A6F-9E35-5719877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80AB2-5767-42F2-A582-F67BFD5F6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F5AF-D9DB-4D08-9AF4-3A3C6622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9B26-4F4D-4928-BE82-255F49A4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6A92-8DAB-44D7-AC0C-6489812A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448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9E52A-5B9B-436F-B838-79363D29F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6D0F6-3A73-400F-9757-BB7E90FD4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57A64-EAD4-4582-B092-5B4D1971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DA28-A80F-492E-BEE1-12B91361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5358E-63B1-46FF-A46A-A33BEC6A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04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DCB0-AC85-477C-84F6-E4FD846B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0A15-22AA-49D5-A6AE-DBCD96B2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E2090-6ABD-4152-AC14-F10D2BE1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3EDB7-3847-407A-A31F-81B6FE22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45A21-2901-4724-B999-3BB26BE0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830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B07D-6715-4F6E-9876-761C123E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38D7-20D1-45E2-8884-B6315A15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49E6-3A27-4B94-ADD9-892CCEFC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3BCB-2596-407A-945C-A5AF6D82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9F8B-0578-474F-8792-4D18EE92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44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3345-30CB-447E-8D65-7ACF9B9B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FC8B-6D3E-474D-9731-A6CAD8B73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56BF9-30F0-46D5-8A29-2E5488C87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E889-D47A-461C-B197-B4C39C32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21126-F04F-4A69-9B98-57B7BD29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DC45-DCFC-455B-8079-88BBF946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3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B643-9633-419F-8759-32D9D321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D7288-D1E9-4E9C-9AA3-5A9AF0FA4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9FAE-625D-4ACE-BCDB-11227107E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A8331-90BB-48CC-B517-D1DF4D9F6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79B50-0D4F-4D85-9CBF-D485FD55E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4CFA8-27D8-42C7-B4E3-16EC0D86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4449B-CAE1-4707-857F-44B00CBF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7B41D-6460-438C-930A-689458B6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997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FEAC-5705-4699-9FB3-5D5A3460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E9887-D264-4BC2-83E6-B5FB72A6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3CADD-BC94-45C2-8DDD-DA234A7D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59892-63BF-4D01-8417-E1CE1FBD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147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8DBCC-C5DC-44A4-87B1-ABA4A807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05D40-BE51-4E01-98A2-BF214611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2E01E-8D0D-4241-8B0B-545286F6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341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533C-222D-4AF3-A846-FC0A4D23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062C-371C-46E7-8267-318AB0436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657A9-C363-4D25-B6A0-1033B3C79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4228E-59BD-458A-A698-B2B521FF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99BB9-FABA-46B3-870D-09361770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89A79-45D2-4375-ACC1-2A5323E5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80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8AD1-C0C1-4577-B09D-BEB5450C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485F-4A4E-4A3F-B0B8-7F09D141F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EE10D-B90B-4E37-9605-2EF097C76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3D4F9-8B65-4517-953B-C0FFDF62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332C9-B751-4FFC-8460-0E68EA67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A0249-CEF6-432E-8F67-01942D04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883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8283B-7BB3-4922-8780-4F9B9507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C387-86D4-49E6-BCCB-CA54360E9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1AB6-20A0-4478-B99D-82C846485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A3F57-FF25-4F7B-BE0C-CBDAE95B3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412BF-11E9-44BF-8819-123A0F857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10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BE1841F-F7EF-40E0-9D21-C155E132B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16"/>
          <a:stretch/>
        </p:blipFill>
        <p:spPr>
          <a:xfrm>
            <a:off x="0" y="150693"/>
            <a:ext cx="12192000" cy="552620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32A94A2-0A4B-4AF4-87CE-AABA0D40AA71}"/>
              </a:ext>
            </a:extLst>
          </p:cNvPr>
          <p:cNvSpPr/>
          <p:nvPr/>
        </p:nvSpPr>
        <p:spPr>
          <a:xfrm>
            <a:off x="1379858" y="1313225"/>
            <a:ext cx="220470" cy="211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1D0C4-4DB8-41B9-87D3-2B7BD53C6955}"/>
              </a:ext>
            </a:extLst>
          </p:cNvPr>
          <p:cNvSpPr/>
          <p:nvPr/>
        </p:nvSpPr>
        <p:spPr>
          <a:xfrm>
            <a:off x="7495654" y="458027"/>
            <a:ext cx="220470" cy="211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C9CF08-3F41-4BA5-8B9F-D9D6EB3AC05B}"/>
              </a:ext>
            </a:extLst>
          </p:cNvPr>
          <p:cNvSpPr/>
          <p:nvPr/>
        </p:nvSpPr>
        <p:spPr>
          <a:xfrm>
            <a:off x="1756793" y="1243766"/>
            <a:ext cx="4977381" cy="518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602467-8BFA-4DF8-9A81-0189DE6BC8C6}"/>
              </a:ext>
            </a:extLst>
          </p:cNvPr>
          <p:cNvSpPr/>
          <p:nvPr/>
        </p:nvSpPr>
        <p:spPr>
          <a:xfrm>
            <a:off x="1756793" y="1762125"/>
            <a:ext cx="4977381" cy="541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2E06AD-C4ED-48D2-88E3-38ADB416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354" y="260730"/>
            <a:ext cx="4162946" cy="14973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5BB36E-167B-4085-A845-584172EE2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944" y="1868153"/>
            <a:ext cx="4109765" cy="143339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5E8162-809B-4988-A37D-7AC828492979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6734174" y="1009423"/>
            <a:ext cx="1028180" cy="4935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5056A-E31F-4E6A-B3F5-EEC1C996CDF2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6734174" y="2033096"/>
            <a:ext cx="1054770" cy="5517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9720BA7-1ED1-415A-BD8E-A4391FAE7D76}"/>
              </a:ext>
            </a:extLst>
          </p:cNvPr>
          <p:cNvSpPr/>
          <p:nvPr/>
        </p:nvSpPr>
        <p:spPr>
          <a:xfrm>
            <a:off x="7531838" y="1911420"/>
            <a:ext cx="220470" cy="211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929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52D9D-EC5F-479F-A6D2-9C9F365D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441"/>
            <a:ext cx="12192000" cy="64011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360145-89E0-4819-B96F-FE70FCAB1D6A}"/>
              </a:ext>
            </a:extLst>
          </p:cNvPr>
          <p:cNvSpPr/>
          <p:nvPr/>
        </p:nvSpPr>
        <p:spPr>
          <a:xfrm>
            <a:off x="1737743" y="1352551"/>
            <a:ext cx="4977381" cy="461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7E0D91-67AC-4356-A21E-27B1C025CBB0}"/>
              </a:ext>
            </a:extLst>
          </p:cNvPr>
          <p:cNvSpPr/>
          <p:nvPr/>
        </p:nvSpPr>
        <p:spPr>
          <a:xfrm>
            <a:off x="1737742" y="1809750"/>
            <a:ext cx="4977381" cy="529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C3D47-9E77-4D95-8F4F-B2760874748E}"/>
              </a:ext>
            </a:extLst>
          </p:cNvPr>
          <p:cNvSpPr/>
          <p:nvPr/>
        </p:nvSpPr>
        <p:spPr>
          <a:xfrm>
            <a:off x="1737742" y="2339339"/>
            <a:ext cx="4977381" cy="49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4643C9-56FD-4A41-BC4C-34D19C462212}"/>
              </a:ext>
            </a:extLst>
          </p:cNvPr>
          <p:cNvSpPr/>
          <p:nvPr/>
        </p:nvSpPr>
        <p:spPr>
          <a:xfrm>
            <a:off x="1737742" y="2834801"/>
            <a:ext cx="4977381" cy="49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E553DA-72B5-409F-B896-D0502AEBA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864" y="319099"/>
            <a:ext cx="4119043" cy="14906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374A2F-31E3-46DF-9761-6728AA1E0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864" y="1929876"/>
            <a:ext cx="4048642" cy="141546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9D8118-5BBD-4C6C-A103-5EB4C818E2E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6715124" y="1064425"/>
            <a:ext cx="1183740" cy="518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4D7E24-1857-46B2-A892-EED5C8F28489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6715123" y="2074545"/>
            <a:ext cx="1183741" cy="563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4E94F76-FCEC-4EF5-9F0D-C8F1753FB78C}"/>
              </a:ext>
            </a:extLst>
          </p:cNvPr>
          <p:cNvSpPr/>
          <p:nvPr/>
        </p:nvSpPr>
        <p:spPr>
          <a:xfrm>
            <a:off x="1343180" y="1411312"/>
            <a:ext cx="220470" cy="211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B09842-E2B4-4F0F-A3F5-E36B623598FD}"/>
              </a:ext>
            </a:extLst>
          </p:cNvPr>
          <p:cNvSpPr/>
          <p:nvPr/>
        </p:nvSpPr>
        <p:spPr>
          <a:xfrm>
            <a:off x="7678394" y="558206"/>
            <a:ext cx="220470" cy="211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BFA7F7-3154-4532-A68F-EFD20FCD970D}"/>
              </a:ext>
            </a:extLst>
          </p:cNvPr>
          <p:cNvSpPr/>
          <p:nvPr/>
        </p:nvSpPr>
        <p:spPr>
          <a:xfrm>
            <a:off x="7661983" y="1968669"/>
            <a:ext cx="220470" cy="211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D120E9-F7CE-422F-9C06-6CB9038651CE}"/>
              </a:ext>
            </a:extLst>
          </p:cNvPr>
          <p:cNvSpPr/>
          <p:nvPr/>
        </p:nvSpPr>
        <p:spPr>
          <a:xfrm>
            <a:off x="6776081" y="2497958"/>
            <a:ext cx="220470" cy="211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852EF5-AB21-43D6-B333-0D1AC1631B4C}"/>
              </a:ext>
            </a:extLst>
          </p:cNvPr>
          <p:cNvSpPr/>
          <p:nvPr/>
        </p:nvSpPr>
        <p:spPr>
          <a:xfrm>
            <a:off x="6776081" y="2993558"/>
            <a:ext cx="220470" cy="211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6330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823AE8A7-67D2-4E4E-B9E7-E77DCE7C1D71}"/>
              </a:ext>
            </a:extLst>
          </p:cNvPr>
          <p:cNvGrpSpPr/>
          <p:nvPr/>
        </p:nvGrpSpPr>
        <p:grpSpPr>
          <a:xfrm>
            <a:off x="561483" y="576937"/>
            <a:ext cx="10247042" cy="5518791"/>
            <a:chOff x="267868" y="157487"/>
            <a:chExt cx="10247042" cy="5518791"/>
          </a:xfrm>
        </p:grpSpPr>
        <p:pic>
          <p:nvPicPr>
            <p:cNvPr id="5" name="Picture 4" descr="Map&#10;&#10;Description automatically generated">
              <a:extLst>
                <a:ext uri="{FF2B5EF4-FFF2-40B4-BE49-F238E27FC236}">
                  <a16:creationId xmlns:a16="http://schemas.microsoft.com/office/drawing/2014/main" id="{82508C7F-E388-46A0-BC54-4AC66AE3D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76" y="1568354"/>
              <a:ext cx="8445934" cy="372129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DE08CD-4A61-4A36-BE93-C03BDDDCC840}"/>
                </a:ext>
              </a:extLst>
            </p:cNvPr>
            <p:cNvSpPr/>
            <p:nvPr/>
          </p:nvSpPr>
          <p:spPr>
            <a:xfrm>
              <a:off x="2068976" y="2118048"/>
              <a:ext cx="1392681" cy="2705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7D20C4-E4D1-42FE-9D0F-7C292B9CBCFE}"/>
                </a:ext>
              </a:extLst>
            </p:cNvPr>
            <p:cNvSpPr/>
            <p:nvPr/>
          </p:nvSpPr>
          <p:spPr>
            <a:xfrm>
              <a:off x="3648961" y="1729273"/>
              <a:ext cx="1081660" cy="4820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1139D4-3094-481C-BEA8-D695A7C91A67}"/>
                </a:ext>
              </a:extLst>
            </p:cNvPr>
            <p:cNvSpPr/>
            <p:nvPr/>
          </p:nvSpPr>
          <p:spPr>
            <a:xfrm>
              <a:off x="3648961" y="2233125"/>
              <a:ext cx="1081660" cy="5287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A1B541D-7E20-423C-B5E6-9E3AF1CC3783}"/>
                </a:ext>
              </a:extLst>
            </p:cNvPr>
            <p:cNvCxnSpPr>
              <a:cxnSpLocks/>
              <a:stCxn id="7" idx="1"/>
              <a:endCxn id="18" idx="3"/>
            </p:cNvCxnSpPr>
            <p:nvPr/>
          </p:nvCxnSpPr>
          <p:spPr>
            <a:xfrm flipH="1" flipV="1">
              <a:off x="1975324" y="1568354"/>
              <a:ext cx="1673637" cy="4019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70049B-14E2-47A2-A844-0A803EBFB8A5}"/>
                </a:ext>
              </a:extLst>
            </p:cNvPr>
            <p:cNvCxnSpPr>
              <a:cxnSpLocks/>
              <a:stCxn id="8" idx="1"/>
              <a:endCxn id="21" idx="3"/>
            </p:cNvCxnSpPr>
            <p:nvPr/>
          </p:nvCxnSpPr>
          <p:spPr>
            <a:xfrm flipH="1">
              <a:off x="1975324" y="2497493"/>
              <a:ext cx="1673637" cy="18674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A9470C70-53A0-4287-80E8-EB53B1136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494" y="263362"/>
              <a:ext cx="1555830" cy="2609984"/>
            </a:xfrm>
            <a:prstGeom prst="rect">
              <a:avLst/>
            </a:prstGeom>
          </p:spPr>
        </p:pic>
        <p:pic>
          <p:nvPicPr>
            <p:cNvPr id="21" name="Picture 20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C94D4090-4A1C-4315-B7AC-251F953A4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95" y="3053593"/>
              <a:ext cx="1543129" cy="2622685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7166686-172A-47E2-85ED-B90E4C57E697}"/>
                </a:ext>
              </a:extLst>
            </p:cNvPr>
            <p:cNvSpPr/>
            <p:nvPr/>
          </p:nvSpPr>
          <p:spPr>
            <a:xfrm>
              <a:off x="6096000" y="2490756"/>
              <a:ext cx="1081660" cy="688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7FC9050-2069-4AF5-BFE0-CF1340EA2C9A}"/>
                </a:ext>
              </a:extLst>
            </p:cNvPr>
            <p:cNvSpPr/>
            <p:nvPr/>
          </p:nvSpPr>
          <p:spPr>
            <a:xfrm>
              <a:off x="8630874" y="2253342"/>
              <a:ext cx="1679196" cy="9260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496BA38-05F8-4BC7-B57A-BF3AA9B9B50A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6636830" y="1107153"/>
              <a:ext cx="1030389" cy="13836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003317E-94AC-45E1-8BC6-87E614DA1D06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8216815" y="1107153"/>
              <a:ext cx="1253657" cy="11461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DD14EC-45D7-4522-B0A7-634E7D200970}"/>
                </a:ext>
              </a:extLst>
            </p:cNvPr>
            <p:cNvSpPr txBox="1"/>
            <p:nvPr/>
          </p:nvSpPr>
          <p:spPr>
            <a:xfrm>
              <a:off x="6478488" y="522378"/>
              <a:ext cx="2927059" cy="58477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Additional information pop-up on selection of spatial boundary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76D5D38-99EA-45BE-B017-37671EB41ECD}"/>
                </a:ext>
              </a:extLst>
            </p:cNvPr>
            <p:cNvSpPr/>
            <p:nvPr/>
          </p:nvSpPr>
          <p:spPr>
            <a:xfrm>
              <a:off x="3208068" y="2153586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3A5CD12-F90C-453A-A472-AF5214F91FB0}"/>
                </a:ext>
              </a:extLst>
            </p:cNvPr>
            <p:cNvSpPr/>
            <p:nvPr/>
          </p:nvSpPr>
          <p:spPr>
            <a:xfrm>
              <a:off x="309259" y="157487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9E36A79-E019-46A3-9F80-B0708B591BCB}"/>
                </a:ext>
              </a:extLst>
            </p:cNvPr>
            <p:cNvSpPr/>
            <p:nvPr/>
          </p:nvSpPr>
          <p:spPr>
            <a:xfrm>
              <a:off x="267868" y="2958902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74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F02883D2-40B9-43E7-9933-68E8F138AD8F}"/>
              </a:ext>
            </a:extLst>
          </p:cNvPr>
          <p:cNvGrpSpPr/>
          <p:nvPr/>
        </p:nvGrpSpPr>
        <p:grpSpPr>
          <a:xfrm>
            <a:off x="548098" y="362388"/>
            <a:ext cx="11095803" cy="5837381"/>
            <a:chOff x="881385" y="421111"/>
            <a:chExt cx="11095803" cy="5837381"/>
          </a:xfrm>
        </p:grpSpPr>
        <p:pic>
          <p:nvPicPr>
            <p:cNvPr id="5" name="Picture 4" descr="Graphical user interface, application, map&#10;&#10;Description automatically generated">
              <a:extLst>
                <a:ext uri="{FF2B5EF4-FFF2-40B4-BE49-F238E27FC236}">
                  <a16:creationId xmlns:a16="http://schemas.microsoft.com/office/drawing/2014/main" id="{BC5C3351-F19D-4B6F-861A-511A7EF63E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83"/>
            <a:stretch/>
          </p:blipFill>
          <p:spPr>
            <a:xfrm>
              <a:off x="2682581" y="421111"/>
              <a:ext cx="7069518" cy="374034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E47703-5404-4B98-97EE-3FE3C2303708}"/>
                </a:ext>
              </a:extLst>
            </p:cNvPr>
            <p:cNvSpPr/>
            <p:nvPr/>
          </p:nvSpPr>
          <p:spPr>
            <a:xfrm>
              <a:off x="4007526" y="3023735"/>
              <a:ext cx="1343609" cy="4758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628620-FA30-4F1B-B747-BBE3DBB7D323}"/>
                </a:ext>
              </a:extLst>
            </p:cNvPr>
            <p:cNvSpPr/>
            <p:nvPr/>
          </p:nvSpPr>
          <p:spPr>
            <a:xfrm>
              <a:off x="5351135" y="3023735"/>
              <a:ext cx="1343609" cy="4758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CACB4A-5BAC-42F6-A2AA-68F573914565}"/>
                </a:ext>
              </a:extLst>
            </p:cNvPr>
            <p:cNvSpPr/>
            <p:nvPr/>
          </p:nvSpPr>
          <p:spPr>
            <a:xfrm>
              <a:off x="3914221" y="3499595"/>
              <a:ext cx="2864497" cy="6618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0" name="Picture 9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DA587DED-0D8A-4783-9D38-99FAA5AFB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63" y="3114927"/>
              <a:ext cx="1303906" cy="1772591"/>
            </a:xfrm>
            <a:prstGeom prst="rect">
              <a:avLst/>
            </a:prstGeom>
          </p:spPr>
        </p:pic>
        <p:pic>
          <p:nvPicPr>
            <p:cNvPr id="12" name="Picture 11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25D03D2E-DDF6-4F1B-AA6C-FEF041720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0"/>
            <a:stretch/>
          </p:blipFill>
          <p:spPr>
            <a:xfrm>
              <a:off x="1418323" y="602441"/>
              <a:ext cx="1242109" cy="228366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70484E9-7056-4601-800C-542CD013997A}"/>
                </a:ext>
              </a:extLst>
            </p:cNvPr>
            <p:cNvCxnSpPr>
              <a:cxnSpLocks/>
              <a:stCxn id="6" idx="1"/>
              <a:endCxn id="10" idx="3"/>
            </p:cNvCxnSpPr>
            <p:nvPr/>
          </p:nvCxnSpPr>
          <p:spPr>
            <a:xfrm flipH="1">
              <a:off x="2370569" y="3261665"/>
              <a:ext cx="1636957" cy="73955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D045527-3761-4C8D-97B1-3AF4A6AA7765}"/>
                </a:ext>
              </a:extLst>
            </p:cNvPr>
            <p:cNvCxnSpPr>
              <a:cxnSpLocks/>
              <a:stCxn id="7" idx="0"/>
              <a:endCxn id="12" idx="3"/>
            </p:cNvCxnSpPr>
            <p:nvPr/>
          </p:nvCxnSpPr>
          <p:spPr>
            <a:xfrm flipH="1" flipV="1">
              <a:off x="2660432" y="1744274"/>
              <a:ext cx="3362508" cy="12794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D83463B-5838-4D19-B73F-E16706F8DF98}"/>
                </a:ext>
              </a:extLst>
            </p:cNvPr>
            <p:cNvSpPr/>
            <p:nvPr/>
          </p:nvSpPr>
          <p:spPr>
            <a:xfrm>
              <a:off x="1197853" y="460460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1F1673C-A5D6-4CF8-AE9E-BEBA353F8A31}"/>
                </a:ext>
              </a:extLst>
            </p:cNvPr>
            <p:cNvSpPr/>
            <p:nvPr/>
          </p:nvSpPr>
          <p:spPr>
            <a:xfrm>
              <a:off x="3792912" y="3533444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80D61B2-B685-438B-A634-CD523D8C9BD7}"/>
                </a:ext>
              </a:extLst>
            </p:cNvPr>
            <p:cNvSpPr/>
            <p:nvPr/>
          </p:nvSpPr>
          <p:spPr>
            <a:xfrm>
              <a:off x="6844831" y="3023735"/>
              <a:ext cx="1343609" cy="4758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8D0863-511B-4DFD-B442-17BCAAC4F11A}"/>
                </a:ext>
              </a:extLst>
            </p:cNvPr>
            <p:cNvSpPr/>
            <p:nvPr/>
          </p:nvSpPr>
          <p:spPr>
            <a:xfrm>
              <a:off x="8230560" y="3023735"/>
              <a:ext cx="1343609" cy="4758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50" name="Picture 4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2EC3A00-AE05-450B-8174-94274C83C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8322" y="948069"/>
              <a:ext cx="1275102" cy="1592408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30FE81A-A095-43A3-A436-DCD41FF8CA99}"/>
                </a:ext>
              </a:extLst>
            </p:cNvPr>
            <p:cNvSpPr/>
            <p:nvPr/>
          </p:nvSpPr>
          <p:spPr>
            <a:xfrm>
              <a:off x="881385" y="3023735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2C5620-4D2E-44B2-8C96-6434FB71E60F}"/>
                </a:ext>
              </a:extLst>
            </p:cNvPr>
            <p:cNvSpPr/>
            <p:nvPr/>
          </p:nvSpPr>
          <p:spPr>
            <a:xfrm>
              <a:off x="11059177" y="842194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7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418CB9A-EACB-41BD-A25B-7656C04907FD}"/>
                </a:ext>
              </a:extLst>
            </p:cNvPr>
            <p:cNvCxnSpPr>
              <a:cxnSpLocks/>
              <a:stCxn id="45" idx="0"/>
              <a:endCxn id="50" idx="1"/>
            </p:cNvCxnSpPr>
            <p:nvPr/>
          </p:nvCxnSpPr>
          <p:spPr>
            <a:xfrm flipV="1">
              <a:off x="7516636" y="1744273"/>
              <a:ext cx="2361686" cy="12794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6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B8BFCF2B-41F2-48E3-8698-8A4246305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384" y="2691122"/>
              <a:ext cx="1365320" cy="1847945"/>
            </a:xfrm>
            <a:prstGeom prst="rect">
              <a:avLst/>
            </a:prstGeom>
          </p:spPr>
        </p:pic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46F0019-5D28-48EB-BCE7-FC130D3993BB}"/>
                </a:ext>
              </a:extLst>
            </p:cNvPr>
            <p:cNvSpPr/>
            <p:nvPr/>
          </p:nvSpPr>
          <p:spPr>
            <a:xfrm>
              <a:off x="11649469" y="2571570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53144EB-F1DC-45AD-ADE9-DF600936DB49}"/>
                </a:ext>
              </a:extLst>
            </p:cNvPr>
            <p:cNvCxnSpPr>
              <a:cxnSpLocks/>
              <a:stCxn id="46" idx="3"/>
              <a:endCxn id="57" idx="1"/>
            </p:cNvCxnSpPr>
            <p:nvPr/>
          </p:nvCxnSpPr>
          <p:spPr>
            <a:xfrm>
              <a:off x="9574169" y="3261665"/>
              <a:ext cx="820215" cy="3534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B987E2-F82E-4158-AAC0-BDB6021A4187}"/>
                </a:ext>
              </a:extLst>
            </p:cNvPr>
            <p:cNvSpPr/>
            <p:nvPr/>
          </p:nvSpPr>
          <p:spPr>
            <a:xfrm>
              <a:off x="10416095" y="3825379"/>
              <a:ext cx="1343609" cy="4362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8D38E5A-4580-4CCF-9A64-8C9DA1AA7B75}"/>
                </a:ext>
              </a:extLst>
            </p:cNvPr>
            <p:cNvSpPr/>
            <p:nvPr/>
          </p:nvSpPr>
          <p:spPr>
            <a:xfrm>
              <a:off x="10416095" y="4263005"/>
              <a:ext cx="1343609" cy="2760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4D052A8-6AF4-45D5-B0BE-7477BF571F8F}"/>
                </a:ext>
              </a:extLst>
            </p:cNvPr>
            <p:cNvCxnSpPr>
              <a:cxnSpLocks/>
              <a:stCxn id="63" idx="1"/>
              <a:endCxn id="72" idx="0"/>
            </p:cNvCxnSpPr>
            <p:nvPr/>
          </p:nvCxnSpPr>
          <p:spPr>
            <a:xfrm flipH="1">
              <a:off x="8166930" y="4043493"/>
              <a:ext cx="2249165" cy="101271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77F7FDF-6076-4E2E-A4A0-49D8309B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70" y="5056208"/>
              <a:ext cx="2468519" cy="1202284"/>
            </a:xfrm>
            <a:prstGeom prst="rect">
              <a:avLst/>
            </a:prstGeom>
          </p:spPr>
        </p:pic>
        <p:pic>
          <p:nvPicPr>
            <p:cNvPr id="76" name="Picture 75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8E891C97-1408-41E6-A8A5-0B1795F0D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669" y="5087199"/>
              <a:ext cx="2468519" cy="1140302"/>
            </a:xfrm>
            <a:prstGeom prst="rect">
              <a:avLst/>
            </a:prstGeom>
          </p:spPr>
        </p:pic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F871E17-9E44-4C02-987E-54C61583BB4C}"/>
                </a:ext>
              </a:extLst>
            </p:cNvPr>
            <p:cNvCxnSpPr>
              <a:cxnSpLocks/>
              <a:stCxn id="65" idx="2"/>
              <a:endCxn id="76" idx="0"/>
            </p:cNvCxnSpPr>
            <p:nvPr/>
          </p:nvCxnSpPr>
          <p:spPr>
            <a:xfrm flipH="1">
              <a:off x="10742929" y="4539067"/>
              <a:ext cx="344971" cy="5481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Picture 82" descr="Diagram, map&#10;&#10;Description automatically generated">
              <a:extLst>
                <a:ext uri="{FF2B5EF4-FFF2-40B4-BE49-F238E27FC236}">
                  <a16:creationId xmlns:a16="http://schemas.microsoft.com/office/drawing/2014/main" id="{9FFE4AB2-B306-44E6-8F93-DDC19BD5D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343"/>
            <a:stretch/>
          </p:blipFill>
          <p:spPr>
            <a:xfrm>
              <a:off x="2854422" y="5319315"/>
              <a:ext cx="2306207" cy="676069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A97F791-5FF8-4B00-A9DC-375CD5D50C43}"/>
                </a:ext>
              </a:extLst>
            </p:cNvPr>
            <p:cNvSpPr/>
            <p:nvPr/>
          </p:nvSpPr>
          <p:spPr>
            <a:xfrm>
              <a:off x="1155908" y="4182922"/>
              <a:ext cx="949730" cy="6407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266E171-F680-4F28-8B4F-AF295FC15A9C}"/>
                </a:ext>
              </a:extLst>
            </p:cNvPr>
            <p:cNvCxnSpPr>
              <a:cxnSpLocks/>
              <a:stCxn id="84" idx="3"/>
              <a:endCxn id="83" idx="1"/>
            </p:cNvCxnSpPr>
            <p:nvPr/>
          </p:nvCxnSpPr>
          <p:spPr>
            <a:xfrm>
              <a:off x="2105638" y="4503296"/>
              <a:ext cx="748784" cy="115405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199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Wong</dc:creator>
  <cp:lastModifiedBy>Andy Wong</cp:lastModifiedBy>
  <cp:revision>22</cp:revision>
  <dcterms:created xsi:type="dcterms:W3CDTF">2021-04-18T08:26:06Z</dcterms:created>
  <dcterms:modified xsi:type="dcterms:W3CDTF">2021-04-23T10:16:42Z</dcterms:modified>
</cp:coreProperties>
</file>