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636" y="-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ECC5-BDB4-4BB8-91CF-A7F765C1C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05492-40D8-43E3-A142-6D8F9E2AC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8E35-1D5C-4697-86B3-51EA8310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B8B0-F1A9-4ED4-89F0-54D1A0E8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29CE-F05B-4011-82CE-0247074F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86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5632-9D6F-4A6F-9E35-5719877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80AB2-5767-42F2-A582-F67BFD5F6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F5AF-D9DB-4D08-9AF4-3A3C6622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9B26-4F4D-4928-BE82-255F49A4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6A92-8DAB-44D7-AC0C-6489812A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48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9E52A-5B9B-436F-B838-79363D29F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6D0F6-3A73-400F-9757-BB7E90FD4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7A64-EAD4-4582-B092-5B4D1971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DA28-A80F-492E-BEE1-12B91361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5358E-63B1-46FF-A46A-A33BEC6A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04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DCB0-AC85-477C-84F6-E4FD846B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0A15-22AA-49D5-A6AE-DBCD96B2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2090-6ABD-4152-AC14-F10D2BE1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EDB7-3847-407A-A31F-81B6FE22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5A21-2901-4724-B999-3BB26BE0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30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B07D-6715-4F6E-9876-761C123E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38D7-20D1-45E2-8884-B6315A15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49E6-3A27-4B94-ADD9-892CCEFC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3BCB-2596-407A-945C-A5AF6D82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9F8B-0578-474F-8792-4D18EE92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4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3345-30CB-447E-8D65-7ACF9B9B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FC8B-6D3E-474D-9731-A6CAD8B7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6BF9-30F0-46D5-8A29-2E5488C87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889-D47A-461C-B197-B4C39C32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21126-F04F-4A69-9B98-57B7BD29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DC45-DCFC-455B-8079-88BBF946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3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B643-9633-419F-8759-32D9D321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7288-D1E9-4E9C-9AA3-5A9AF0FA4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9FAE-625D-4ACE-BCDB-11227107E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A8331-90BB-48CC-B517-D1DF4D9F6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79B50-0D4F-4D85-9CBF-D485FD55E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4CFA8-27D8-42C7-B4E3-16EC0D86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4449B-CAE1-4707-857F-44B00CBF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7B41D-6460-438C-930A-689458B6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97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FEAC-5705-4699-9FB3-5D5A3460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E9887-D264-4BC2-83E6-B5FB72A6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CADD-BC94-45C2-8DDD-DA234A7D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59892-63BF-4D01-8417-E1CE1FBD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47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8DBCC-C5DC-44A4-87B1-ABA4A80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05D40-BE51-4E01-98A2-BF214611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E01E-8D0D-4241-8B0B-545286F6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41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533C-222D-4AF3-A846-FC0A4D23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062C-371C-46E7-8267-318AB0436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657A9-C363-4D25-B6A0-1033B3C79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4228E-59BD-458A-A698-B2B521FF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99BB9-FABA-46B3-870D-09361770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89A79-45D2-4375-ACC1-2A5323E5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80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8AD1-C0C1-4577-B09D-BEB5450C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485F-4A4E-4A3F-B0B8-7F09D141F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EE10D-B90B-4E37-9605-2EF097C76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3D4F9-8B65-4517-953B-C0FFDF62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332C9-B751-4FFC-8460-0E68EA67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A0249-CEF6-432E-8F67-01942D0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83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8283B-7BB3-4922-8780-4F9B9507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C387-86D4-49E6-BCCB-CA54360E9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1AB6-20A0-4478-B99D-82C846485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C42C-C92D-46AB-AC85-EDA52E7266AD}" type="datetimeFigureOut">
              <a:rPr lang="en-SG" smtClean="0"/>
              <a:t>18/4/2021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A3F57-FF25-4F7B-BE0C-CBDAE95B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12BF-11E9-44BF-8819-123A0F85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10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DAC82-AF5A-4C0B-88C6-AEE15F091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11" y="0"/>
            <a:ext cx="511557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36B9C8-5ED5-4750-9076-DAEC031527A9}"/>
              </a:ext>
            </a:extLst>
          </p:cNvPr>
          <p:cNvSpPr/>
          <p:nvPr/>
        </p:nvSpPr>
        <p:spPr>
          <a:xfrm>
            <a:off x="3884017" y="951979"/>
            <a:ext cx="2105722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7BCF-2F26-4430-A62E-F00D4F76E6C2}"/>
              </a:ext>
            </a:extLst>
          </p:cNvPr>
          <p:cNvSpPr/>
          <p:nvPr/>
        </p:nvSpPr>
        <p:spPr>
          <a:xfrm>
            <a:off x="3884017" y="1528194"/>
            <a:ext cx="2105722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075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426FD-04C8-420D-8D19-D0A03AAD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56" y="0"/>
            <a:ext cx="472108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295A71-DD57-4ED8-B159-1E9493778364}"/>
              </a:ext>
            </a:extLst>
          </p:cNvPr>
          <p:cNvSpPr/>
          <p:nvPr/>
        </p:nvSpPr>
        <p:spPr>
          <a:xfrm>
            <a:off x="4061299" y="893713"/>
            <a:ext cx="1966277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B72121-F753-455E-943A-CBBEC3E60734}"/>
              </a:ext>
            </a:extLst>
          </p:cNvPr>
          <p:cNvSpPr/>
          <p:nvPr/>
        </p:nvSpPr>
        <p:spPr>
          <a:xfrm>
            <a:off x="4061493" y="1460141"/>
            <a:ext cx="1966277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B92C7-6C01-4A77-93FB-2388CFE70CFE}"/>
              </a:ext>
            </a:extLst>
          </p:cNvPr>
          <p:cNvSpPr/>
          <p:nvPr/>
        </p:nvSpPr>
        <p:spPr>
          <a:xfrm>
            <a:off x="4061105" y="2027189"/>
            <a:ext cx="1966277" cy="530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B05CAE-3B6A-4F0B-8115-C11894827A8C}"/>
              </a:ext>
            </a:extLst>
          </p:cNvPr>
          <p:cNvSpPr/>
          <p:nvPr/>
        </p:nvSpPr>
        <p:spPr>
          <a:xfrm>
            <a:off x="4061299" y="2555513"/>
            <a:ext cx="1966277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013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Wong</dc:creator>
  <cp:lastModifiedBy>Andy Wong</cp:lastModifiedBy>
  <cp:revision>6</cp:revision>
  <dcterms:created xsi:type="dcterms:W3CDTF">2021-04-18T08:26:06Z</dcterms:created>
  <dcterms:modified xsi:type="dcterms:W3CDTF">2021-04-18T08:45:26Z</dcterms:modified>
</cp:coreProperties>
</file>