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m20139" initials="r" lastIdx="2" clrIdx="0">
    <p:extLst>
      <p:ext uri="{19B8F6BF-5375-455C-9EA6-DF929625EA0E}">
        <p15:presenceInfo xmlns:p15="http://schemas.microsoft.com/office/powerpoint/2012/main" userId="rm2013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3T11:29:25.751" idx="1">
    <p:pos x="10" y="10"/>
    <p:text>red: checked exceptions. WONT COMPILE</p:text>
    <p:extLst>
      <p:ext uri="{C676402C-5697-4E1C-873F-D02D1690AC5C}">
        <p15:threadingInfo xmlns:p15="http://schemas.microsoft.com/office/powerpoint/2012/main" timeZoneBias="-60"/>
      </p:ext>
    </p:extLst>
  </p:cm>
  <p:cm authorId="1" dt="2019-07-03T11:31:06.879" idx="2">
    <p:pos x="10" y="146"/>
    <p:text>Blue: runtime exception: WILL COMPILE.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375A3-E11D-43F4-B135-668C018CF9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59705D-5F2E-44A6-B205-F8894AA41A1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Throwable</a:t>
          </a:r>
        </a:p>
      </dgm:t>
    </dgm:pt>
    <dgm:pt modelId="{F79CF5D3-16E9-4BF9-B93E-A71B2CA8D6A0}" type="parTrans" cxnId="{A68C9FC1-17B1-4CCA-A00D-87C6A514834A}">
      <dgm:prSet/>
      <dgm:spPr/>
      <dgm:t>
        <a:bodyPr/>
        <a:lstStyle/>
        <a:p>
          <a:endParaRPr lang="en-US"/>
        </a:p>
      </dgm:t>
    </dgm:pt>
    <dgm:pt modelId="{026DC917-DD03-4C99-975C-5C2C12BA3673}" type="sibTrans" cxnId="{A68C9FC1-17B1-4CCA-A00D-87C6A514834A}">
      <dgm:prSet/>
      <dgm:spPr/>
      <dgm:t>
        <a:bodyPr/>
        <a:lstStyle/>
        <a:p>
          <a:endParaRPr lang="en-US"/>
        </a:p>
      </dgm:t>
    </dgm:pt>
    <dgm:pt modelId="{A699F535-9E80-411E-803A-456658D84093}" type="asst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Exception</a:t>
          </a:r>
        </a:p>
      </dgm:t>
    </dgm:pt>
    <dgm:pt modelId="{B993F820-3477-42AB-9431-91EBE01CB03F}" type="parTrans" cxnId="{EFC56D1F-5939-40CD-A051-04D96387B59C}">
      <dgm:prSet/>
      <dgm:spPr/>
      <dgm:t>
        <a:bodyPr/>
        <a:lstStyle/>
        <a:p>
          <a:endParaRPr lang="en-US"/>
        </a:p>
      </dgm:t>
    </dgm:pt>
    <dgm:pt modelId="{2FD47182-FB0A-4BCD-AEE7-D0FB1522B107}" type="sibTrans" cxnId="{EFC56D1F-5939-40CD-A051-04D96387B59C}">
      <dgm:prSet/>
      <dgm:spPr/>
      <dgm:t>
        <a:bodyPr/>
        <a:lstStyle/>
        <a:p>
          <a:endParaRPr lang="en-US"/>
        </a:p>
      </dgm:t>
    </dgm:pt>
    <dgm:pt modelId="{DB5F744B-243C-45A8-91CF-2065E7C7971F}" type="asst">
      <dgm:prSet/>
      <dgm:spPr/>
      <dgm:t>
        <a:bodyPr/>
        <a:lstStyle/>
        <a:p>
          <a:r>
            <a:rPr lang="en-US" dirty="0"/>
            <a:t>Error</a:t>
          </a:r>
        </a:p>
      </dgm:t>
    </dgm:pt>
    <dgm:pt modelId="{2033E804-C864-4577-8480-453DD6B04A4D}" type="parTrans" cxnId="{CE06D2F4-B32D-469D-B4DA-8575D3ED6536}">
      <dgm:prSet/>
      <dgm:spPr/>
      <dgm:t>
        <a:bodyPr/>
        <a:lstStyle/>
        <a:p>
          <a:endParaRPr lang="en-US"/>
        </a:p>
      </dgm:t>
    </dgm:pt>
    <dgm:pt modelId="{D32E9279-2BC0-4288-AA0B-2BD09B955A9B}" type="sibTrans" cxnId="{CE06D2F4-B32D-469D-B4DA-8575D3ED6536}">
      <dgm:prSet/>
      <dgm:spPr/>
      <dgm:t>
        <a:bodyPr/>
        <a:lstStyle/>
        <a:p>
          <a:endParaRPr lang="en-US"/>
        </a:p>
      </dgm:t>
    </dgm:pt>
    <dgm:pt modelId="{F8B1AF41-3BD9-4DF9-92FF-017F9C4F3C9D}">
      <dgm:prSet/>
      <dgm:spPr/>
      <dgm:t>
        <a:bodyPr/>
        <a:lstStyle/>
        <a:p>
          <a:r>
            <a:rPr lang="en-US" dirty="0" err="1"/>
            <a:t>RunTimeException</a:t>
          </a:r>
          <a:endParaRPr lang="en-US" dirty="0"/>
        </a:p>
      </dgm:t>
    </dgm:pt>
    <dgm:pt modelId="{DE7BB93F-BD83-46A5-A90A-2C0B44B7B611}" type="parTrans" cxnId="{F7380CB0-AAA3-4637-A2A9-23993F07C854}">
      <dgm:prSet/>
      <dgm:spPr/>
      <dgm:t>
        <a:bodyPr/>
        <a:lstStyle/>
        <a:p>
          <a:endParaRPr lang="en-US"/>
        </a:p>
      </dgm:t>
    </dgm:pt>
    <dgm:pt modelId="{FE0DF83B-A210-436F-AAAF-48170190A4BA}" type="sibTrans" cxnId="{F7380CB0-AAA3-4637-A2A9-23993F07C854}">
      <dgm:prSet/>
      <dgm:spPr/>
      <dgm:t>
        <a:bodyPr/>
        <a:lstStyle/>
        <a:p>
          <a:endParaRPr lang="en-US"/>
        </a:p>
      </dgm:t>
    </dgm:pt>
    <dgm:pt modelId="{D16D1A2F-B862-4366-976C-69B99A6E9B9D}">
      <dgm:prSet/>
      <dgm:spPr/>
      <dgm:t>
        <a:bodyPr/>
        <a:lstStyle/>
        <a:p>
          <a:r>
            <a:rPr lang="en-US" dirty="0" err="1"/>
            <a:t>IndexOutOfBoundsException</a:t>
          </a:r>
          <a:endParaRPr lang="en-US" dirty="0"/>
        </a:p>
      </dgm:t>
    </dgm:pt>
    <dgm:pt modelId="{F823CAB3-8C59-4EFD-9507-C56ED4DF4414}" type="parTrans" cxnId="{A0BE428E-2E68-4096-900E-ECC8AA227A9A}">
      <dgm:prSet/>
      <dgm:spPr/>
      <dgm:t>
        <a:bodyPr/>
        <a:lstStyle/>
        <a:p>
          <a:endParaRPr lang="en-US"/>
        </a:p>
      </dgm:t>
    </dgm:pt>
    <dgm:pt modelId="{585EDBE3-F492-4BF8-A232-0E37A900E2D5}" type="sibTrans" cxnId="{A0BE428E-2E68-4096-900E-ECC8AA227A9A}">
      <dgm:prSet/>
      <dgm:spPr/>
      <dgm:t>
        <a:bodyPr/>
        <a:lstStyle/>
        <a:p>
          <a:endParaRPr lang="en-US"/>
        </a:p>
      </dgm:t>
    </dgm:pt>
    <dgm:pt modelId="{BF9C3671-FF56-43E3-8E80-82A3471BA243}">
      <dgm:prSet/>
      <dgm:spPr/>
      <dgm:t>
        <a:bodyPr/>
        <a:lstStyle/>
        <a:p>
          <a:r>
            <a:rPr lang="en-US" dirty="0" err="1" smtClean="0"/>
            <a:t>ArrayIndexOutOfBoundsException</a:t>
          </a:r>
          <a:endParaRPr lang="en-US" dirty="0"/>
        </a:p>
      </dgm:t>
    </dgm:pt>
    <dgm:pt modelId="{32C4DF54-5961-4900-9FAE-ECC4527D8C00}" type="parTrans" cxnId="{615F1D8D-C0D1-4D7E-A127-EAE115FBE81B}">
      <dgm:prSet/>
      <dgm:spPr/>
      <dgm:t>
        <a:bodyPr/>
        <a:lstStyle/>
        <a:p>
          <a:endParaRPr lang="en-US"/>
        </a:p>
      </dgm:t>
    </dgm:pt>
    <dgm:pt modelId="{E9C648E9-7962-419B-ADB9-6BF13CBDD133}" type="sibTrans" cxnId="{615F1D8D-C0D1-4D7E-A127-EAE115FBE81B}">
      <dgm:prSet/>
      <dgm:spPr/>
      <dgm:t>
        <a:bodyPr/>
        <a:lstStyle/>
        <a:p>
          <a:endParaRPr lang="en-US"/>
        </a:p>
      </dgm:t>
    </dgm:pt>
    <dgm:pt modelId="{DE18503D-E00F-4C81-AA31-BE69EC7C5671}">
      <dgm:prSet/>
      <dgm:spPr/>
      <dgm:t>
        <a:bodyPr/>
        <a:lstStyle/>
        <a:p>
          <a:r>
            <a:rPr lang="en-US" dirty="0" err="1"/>
            <a:t>ClassCastExceltion</a:t>
          </a:r>
          <a:endParaRPr lang="en-US" dirty="0"/>
        </a:p>
      </dgm:t>
    </dgm:pt>
    <dgm:pt modelId="{54C3CACA-EF9E-41F4-B596-6178C393F319}" type="parTrans" cxnId="{00CFECB9-6058-43A4-B3FB-8826CC19DBB0}">
      <dgm:prSet/>
      <dgm:spPr/>
      <dgm:t>
        <a:bodyPr/>
        <a:lstStyle/>
        <a:p>
          <a:endParaRPr lang="en-US"/>
        </a:p>
      </dgm:t>
    </dgm:pt>
    <dgm:pt modelId="{8855606C-1030-4EB8-B7B9-2B13A1D4E75D}" type="sibTrans" cxnId="{00CFECB9-6058-43A4-B3FB-8826CC19DBB0}">
      <dgm:prSet/>
      <dgm:spPr/>
      <dgm:t>
        <a:bodyPr/>
        <a:lstStyle/>
        <a:p>
          <a:endParaRPr lang="en-US"/>
        </a:p>
      </dgm:t>
    </dgm:pt>
    <dgm:pt modelId="{FDF4997F-993C-441A-9537-B9B899ADADBE}">
      <dgm:prSet/>
      <dgm:spPr/>
      <dgm:t>
        <a:bodyPr/>
        <a:lstStyle/>
        <a:p>
          <a:r>
            <a:rPr lang="en-US" dirty="0" err="1"/>
            <a:t>IllegalArgumentException</a:t>
          </a:r>
          <a:endParaRPr lang="en-US" dirty="0"/>
        </a:p>
      </dgm:t>
    </dgm:pt>
    <dgm:pt modelId="{76390F95-C4DC-4D05-A714-83279BBB0DCE}" type="parTrans" cxnId="{FDD89C5A-CACE-4BB8-9426-71CDD43EEBED}">
      <dgm:prSet/>
      <dgm:spPr/>
      <dgm:t>
        <a:bodyPr/>
        <a:lstStyle/>
        <a:p>
          <a:endParaRPr lang="en-US"/>
        </a:p>
      </dgm:t>
    </dgm:pt>
    <dgm:pt modelId="{042410FC-60C9-44CC-AAE4-B5211B4DCA81}" type="sibTrans" cxnId="{FDD89C5A-CACE-4BB8-9426-71CDD43EEBED}">
      <dgm:prSet/>
      <dgm:spPr/>
      <dgm:t>
        <a:bodyPr/>
        <a:lstStyle/>
        <a:p>
          <a:endParaRPr lang="en-US"/>
        </a:p>
      </dgm:t>
    </dgm:pt>
    <dgm:pt modelId="{A32A4001-248B-41F9-972A-162906913FEF}">
      <dgm:prSet/>
      <dgm:spPr/>
      <dgm:t>
        <a:bodyPr/>
        <a:lstStyle/>
        <a:p>
          <a:r>
            <a:rPr lang="en-US" dirty="0" err="1"/>
            <a:t>NullPointerException</a:t>
          </a:r>
          <a:endParaRPr lang="en-US" dirty="0"/>
        </a:p>
      </dgm:t>
    </dgm:pt>
    <dgm:pt modelId="{B0EEFEBC-D331-470A-9112-04959F209EBC}" type="parTrans" cxnId="{B1B68D97-C3F6-4BF4-8D24-CE7F642B150A}">
      <dgm:prSet/>
      <dgm:spPr/>
      <dgm:t>
        <a:bodyPr/>
        <a:lstStyle/>
        <a:p>
          <a:endParaRPr lang="en-US"/>
        </a:p>
      </dgm:t>
    </dgm:pt>
    <dgm:pt modelId="{669E6D11-E109-4494-BB7B-9F2F99BCD35F}" type="sibTrans" cxnId="{B1B68D97-C3F6-4BF4-8D24-CE7F642B150A}">
      <dgm:prSet/>
      <dgm:spPr/>
      <dgm:t>
        <a:bodyPr/>
        <a:lstStyle/>
        <a:p>
          <a:endParaRPr lang="en-US"/>
        </a:p>
      </dgm:t>
    </dgm:pt>
    <dgm:pt modelId="{4C6AFDA7-E495-43A4-90E5-012D96B51F36}">
      <dgm:prSet/>
      <dgm:spPr/>
      <dgm:t>
        <a:bodyPr/>
        <a:lstStyle/>
        <a:p>
          <a:r>
            <a:rPr lang="en-US" dirty="0" err="1" smtClean="0"/>
            <a:t>ArithmeticException</a:t>
          </a:r>
          <a:r>
            <a:rPr lang="en-US" dirty="0" smtClean="0"/>
            <a:t> (10%0)</a:t>
          </a:r>
          <a:endParaRPr lang="en-US" dirty="0"/>
        </a:p>
      </dgm:t>
    </dgm:pt>
    <dgm:pt modelId="{A6ED8423-9194-4FA2-A38A-CF3C8D0F10AD}" type="parTrans" cxnId="{905110EF-03D4-4BC3-86C0-C5254258A56B}">
      <dgm:prSet/>
      <dgm:spPr/>
      <dgm:t>
        <a:bodyPr/>
        <a:lstStyle/>
        <a:p>
          <a:endParaRPr lang="en-US"/>
        </a:p>
      </dgm:t>
    </dgm:pt>
    <dgm:pt modelId="{7FA5FD57-A90C-4353-844D-7572DB36D160}" type="sibTrans" cxnId="{905110EF-03D4-4BC3-86C0-C5254258A56B}">
      <dgm:prSet/>
      <dgm:spPr/>
      <dgm:t>
        <a:bodyPr/>
        <a:lstStyle/>
        <a:p>
          <a:endParaRPr lang="en-US"/>
        </a:p>
      </dgm:t>
    </dgm:pt>
    <dgm:pt modelId="{02264AB6-E493-49E2-A488-18B73343758A}">
      <dgm:prSet/>
      <dgm:spPr/>
      <dgm:t>
        <a:bodyPr/>
        <a:lstStyle/>
        <a:p>
          <a:r>
            <a:rPr lang="en-US" dirty="0" err="1"/>
            <a:t>NumberFormatException</a:t>
          </a:r>
          <a:endParaRPr lang="en-US" dirty="0"/>
        </a:p>
      </dgm:t>
    </dgm:pt>
    <dgm:pt modelId="{BA8B4A06-5005-4C93-A672-8803F139102E}" type="parTrans" cxnId="{3544B3E0-4B5A-4C6D-8A94-19AEEC83CE8A}">
      <dgm:prSet/>
      <dgm:spPr/>
      <dgm:t>
        <a:bodyPr/>
        <a:lstStyle/>
        <a:p>
          <a:endParaRPr lang="en-US"/>
        </a:p>
      </dgm:t>
    </dgm:pt>
    <dgm:pt modelId="{F27F1A22-3457-4EC1-989E-BA25DB2A4CF2}" type="sibTrans" cxnId="{3544B3E0-4B5A-4C6D-8A94-19AEEC83CE8A}">
      <dgm:prSet/>
      <dgm:spPr/>
      <dgm:t>
        <a:bodyPr/>
        <a:lstStyle/>
        <a:p>
          <a:endParaRPr lang="en-US"/>
        </a:p>
      </dgm:t>
    </dgm:pt>
    <dgm:pt modelId="{06D34514-EF22-4F43-AECD-B956B4DD44CB}">
      <dgm:prSet/>
      <dgm:spPr/>
      <dgm:t>
        <a:bodyPr/>
        <a:lstStyle/>
        <a:p>
          <a:r>
            <a:rPr lang="en-US" dirty="0" err="1"/>
            <a:t>LinkageError</a:t>
          </a:r>
          <a:endParaRPr lang="en-US" dirty="0"/>
        </a:p>
      </dgm:t>
    </dgm:pt>
    <dgm:pt modelId="{00E36269-F785-4B64-B9EC-1EEA68C8D235}" type="parTrans" cxnId="{E3876DC0-5249-4A15-A0E9-35093CE86C16}">
      <dgm:prSet/>
      <dgm:spPr/>
      <dgm:t>
        <a:bodyPr/>
        <a:lstStyle/>
        <a:p>
          <a:endParaRPr lang="en-US"/>
        </a:p>
      </dgm:t>
    </dgm:pt>
    <dgm:pt modelId="{38483C53-DC59-477F-89A5-35D3C1E261EA}" type="sibTrans" cxnId="{E3876DC0-5249-4A15-A0E9-35093CE86C16}">
      <dgm:prSet/>
      <dgm:spPr/>
      <dgm:t>
        <a:bodyPr/>
        <a:lstStyle/>
        <a:p>
          <a:endParaRPr lang="en-US"/>
        </a:p>
      </dgm:t>
    </dgm:pt>
    <dgm:pt modelId="{2D6924BF-2F59-4BE2-A4D8-78C2796D5CE5}">
      <dgm:prSet/>
      <dgm:spPr/>
      <dgm:t>
        <a:bodyPr/>
        <a:lstStyle/>
        <a:p>
          <a:r>
            <a:rPr lang="en-US" dirty="0" err="1"/>
            <a:t>ExceptionInitializerError</a:t>
          </a:r>
          <a:endParaRPr lang="en-US" dirty="0"/>
        </a:p>
      </dgm:t>
    </dgm:pt>
    <dgm:pt modelId="{4CC61C84-8C2D-4C0E-8A5D-A5523409A772}" type="parTrans" cxnId="{48ACA0CC-A964-4A0E-A003-2BF2D99CF364}">
      <dgm:prSet/>
      <dgm:spPr/>
      <dgm:t>
        <a:bodyPr/>
        <a:lstStyle/>
        <a:p>
          <a:endParaRPr lang="en-US"/>
        </a:p>
      </dgm:t>
    </dgm:pt>
    <dgm:pt modelId="{8866CBDE-BE2A-45AD-8289-A84E4AF3E3FA}" type="sibTrans" cxnId="{48ACA0CC-A964-4A0E-A003-2BF2D99CF364}">
      <dgm:prSet/>
      <dgm:spPr/>
      <dgm:t>
        <a:bodyPr/>
        <a:lstStyle/>
        <a:p>
          <a:endParaRPr lang="en-US"/>
        </a:p>
      </dgm:t>
    </dgm:pt>
    <dgm:pt modelId="{327C5565-8AFC-4D0C-841C-743FA6CCD6FB}">
      <dgm:prSet/>
      <dgm:spPr/>
      <dgm:t>
        <a:bodyPr/>
        <a:lstStyle/>
        <a:p>
          <a:r>
            <a:rPr lang="en-US" dirty="0" err="1"/>
            <a:t>VirtualMachieError</a:t>
          </a:r>
          <a:endParaRPr lang="en-US" dirty="0"/>
        </a:p>
      </dgm:t>
    </dgm:pt>
    <dgm:pt modelId="{850DCEA8-E1DD-4868-B05F-58C8368EF224}" type="parTrans" cxnId="{992D14A9-E6FD-452A-8599-149D9E216FB8}">
      <dgm:prSet/>
      <dgm:spPr/>
      <dgm:t>
        <a:bodyPr/>
        <a:lstStyle/>
        <a:p>
          <a:endParaRPr lang="en-US"/>
        </a:p>
      </dgm:t>
    </dgm:pt>
    <dgm:pt modelId="{3C8D2AE2-AC8E-401C-859A-BA22AE42B1F9}" type="sibTrans" cxnId="{992D14A9-E6FD-452A-8599-149D9E216FB8}">
      <dgm:prSet/>
      <dgm:spPr/>
      <dgm:t>
        <a:bodyPr/>
        <a:lstStyle/>
        <a:p>
          <a:endParaRPr lang="en-US"/>
        </a:p>
      </dgm:t>
    </dgm:pt>
    <dgm:pt modelId="{99B6F803-662E-4F3C-9423-FC4387E70B4A}">
      <dgm:prSet/>
      <dgm:spPr/>
      <dgm:t>
        <a:bodyPr/>
        <a:lstStyle/>
        <a:p>
          <a:r>
            <a:rPr lang="en-US" dirty="0" err="1"/>
            <a:t>StackOverFlowError</a:t>
          </a:r>
          <a:endParaRPr lang="en-US" dirty="0"/>
        </a:p>
      </dgm:t>
    </dgm:pt>
    <dgm:pt modelId="{FB579277-6DC7-4973-9EB4-EA728B98BC8B}" type="parTrans" cxnId="{FEC8C411-C3F4-4BE5-AE15-EECB59EA4D77}">
      <dgm:prSet/>
      <dgm:spPr/>
      <dgm:t>
        <a:bodyPr/>
        <a:lstStyle/>
        <a:p>
          <a:endParaRPr lang="en-US"/>
        </a:p>
      </dgm:t>
    </dgm:pt>
    <dgm:pt modelId="{695D5D61-6E93-4377-AB5D-91C496A940B4}" type="sibTrans" cxnId="{FEC8C411-C3F4-4BE5-AE15-EECB59EA4D77}">
      <dgm:prSet/>
      <dgm:spPr/>
      <dgm:t>
        <a:bodyPr/>
        <a:lstStyle/>
        <a:p>
          <a:endParaRPr lang="en-US"/>
        </a:p>
      </dgm:t>
    </dgm:pt>
    <dgm:pt modelId="{3CDC9892-AA67-467D-A7D3-F1AC94959941}">
      <dgm:prSet/>
      <dgm:spPr/>
      <dgm:t>
        <a:bodyPr/>
        <a:lstStyle/>
        <a:p>
          <a:r>
            <a:rPr lang="en-US" dirty="0" err="1"/>
            <a:t>NoClassDefFound</a:t>
          </a:r>
          <a:endParaRPr lang="en-US" dirty="0"/>
        </a:p>
      </dgm:t>
    </dgm:pt>
    <dgm:pt modelId="{A25D9C7F-E2E7-4ADB-A96F-50FA9DAF6782}" type="parTrans" cxnId="{4428C9E6-5B7A-4B09-B692-4F5EC5DF1FA0}">
      <dgm:prSet/>
      <dgm:spPr/>
      <dgm:t>
        <a:bodyPr/>
        <a:lstStyle/>
        <a:p>
          <a:endParaRPr lang="en-US"/>
        </a:p>
      </dgm:t>
    </dgm:pt>
    <dgm:pt modelId="{709E6287-AFBC-4A66-9599-A38C7692532C}" type="sibTrans" cxnId="{4428C9E6-5B7A-4B09-B692-4F5EC5DF1FA0}">
      <dgm:prSet/>
      <dgm:spPr/>
      <dgm:t>
        <a:bodyPr/>
        <a:lstStyle/>
        <a:p>
          <a:endParaRPr lang="en-US"/>
        </a:p>
      </dgm:t>
    </dgm:pt>
    <dgm:pt modelId="{1962F908-9553-4D0D-A9D7-F188FD91826C}">
      <dgm:prSet/>
      <dgm:spPr/>
      <dgm:t>
        <a:bodyPr/>
        <a:lstStyle/>
        <a:p>
          <a:r>
            <a:rPr lang="en-US"/>
            <a:t>OutOfMemoryError</a:t>
          </a:r>
        </a:p>
      </dgm:t>
    </dgm:pt>
    <dgm:pt modelId="{5DD52EA7-9220-469F-A629-256D8633A11E}" type="parTrans" cxnId="{872E53F8-402D-48D2-9577-6132EAA44660}">
      <dgm:prSet/>
      <dgm:spPr/>
      <dgm:t>
        <a:bodyPr/>
        <a:lstStyle/>
        <a:p>
          <a:endParaRPr lang="en-US"/>
        </a:p>
      </dgm:t>
    </dgm:pt>
    <dgm:pt modelId="{CBDA79D3-E0B2-46A1-98B7-5DA1CF174A90}" type="sibTrans" cxnId="{872E53F8-402D-48D2-9577-6132EAA44660}">
      <dgm:prSet/>
      <dgm:spPr/>
      <dgm:t>
        <a:bodyPr/>
        <a:lstStyle/>
        <a:p>
          <a:endParaRPr lang="en-US"/>
        </a:p>
      </dgm:t>
    </dgm:pt>
    <dgm:pt modelId="{CB675646-EFE6-41F2-977A-5263938EB82F}">
      <dgm:prSet/>
      <dgm:spPr>
        <a:solidFill>
          <a:srgbClr val="FF0000"/>
        </a:solidFill>
      </dgm:spPr>
      <dgm:t>
        <a:bodyPr/>
        <a:lstStyle/>
        <a:p>
          <a:r>
            <a:rPr lang="en-US" dirty="0" err="1"/>
            <a:t>IOException</a:t>
          </a:r>
          <a:endParaRPr lang="en-US" dirty="0"/>
        </a:p>
      </dgm:t>
    </dgm:pt>
    <dgm:pt modelId="{3DD99F8B-754B-4EA6-BCC6-6F3D09EBCB80}" type="parTrans" cxnId="{1D77CCE2-6F00-4D86-80D7-8E83C9D174EE}">
      <dgm:prSet/>
      <dgm:spPr/>
      <dgm:t>
        <a:bodyPr/>
        <a:lstStyle/>
        <a:p>
          <a:endParaRPr lang="en-US"/>
        </a:p>
      </dgm:t>
    </dgm:pt>
    <dgm:pt modelId="{F3C5CB79-B027-422E-B587-53A8AB7B4AD5}" type="sibTrans" cxnId="{1D77CCE2-6F00-4D86-80D7-8E83C9D174EE}">
      <dgm:prSet/>
      <dgm:spPr/>
      <dgm:t>
        <a:bodyPr/>
        <a:lstStyle/>
        <a:p>
          <a:endParaRPr lang="en-US"/>
        </a:p>
      </dgm:t>
    </dgm:pt>
    <dgm:pt modelId="{A2CE32F5-C24B-40B9-BB75-16CF3CDBE6DC}">
      <dgm:prSet/>
      <dgm:spPr>
        <a:solidFill>
          <a:srgbClr val="FF0000"/>
        </a:solidFill>
      </dgm:spPr>
      <dgm:t>
        <a:bodyPr/>
        <a:lstStyle/>
        <a:p>
          <a:r>
            <a:rPr lang="en-US" dirty="0" err="1"/>
            <a:t>SQLException</a:t>
          </a:r>
          <a:endParaRPr lang="en-US" dirty="0"/>
        </a:p>
      </dgm:t>
    </dgm:pt>
    <dgm:pt modelId="{9A7BCEE4-9295-4C13-8EC8-EFB695DAC0D6}" type="parTrans" cxnId="{B6526F5B-280B-4620-9945-D8347F5184A9}">
      <dgm:prSet/>
      <dgm:spPr/>
      <dgm:t>
        <a:bodyPr/>
        <a:lstStyle/>
        <a:p>
          <a:endParaRPr lang="en-US"/>
        </a:p>
      </dgm:t>
    </dgm:pt>
    <dgm:pt modelId="{743AEBFD-B41A-4C59-B327-18E0B91EF53A}" type="sibTrans" cxnId="{B6526F5B-280B-4620-9945-D8347F5184A9}">
      <dgm:prSet/>
      <dgm:spPr/>
      <dgm:t>
        <a:bodyPr/>
        <a:lstStyle/>
        <a:p>
          <a:endParaRPr lang="en-US"/>
        </a:p>
      </dgm:t>
    </dgm:pt>
    <dgm:pt modelId="{B388893D-F5B7-4D9B-A276-A48CFAA76ECF}">
      <dgm:prSet/>
      <dgm:spPr>
        <a:solidFill>
          <a:srgbClr val="FF0000"/>
        </a:solidFill>
      </dgm:spPr>
      <dgm:t>
        <a:bodyPr/>
        <a:lstStyle/>
        <a:p>
          <a:r>
            <a:rPr lang="en-US" dirty="0" err="1"/>
            <a:t>FileNotFoundException</a:t>
          </a:r>
          <a:endParaRPr lang="en-US" dirty="0"/>
        </a:p>
      </dgm:t>
    </dgm:pt>
    <dgm:pt modelId="{5FF61359-FC60-499E-83A6-CC852363DCE5}" type="parTrans" cxnId="{3CC766D1-CCE4-4B66-BC61-EF120820B53D}">
      <dgm:prSet/>
      <dgm:spPr/>
      <dgm:t>
        <a:bodyPr/>
        <a:lstStyle/>
        <a:p>
          <a:endParaRPr lang="en-US"/>
        </a:p>
      </dgm:t>
    </dgm:pt>
    <dgm:pt modelId="{5FD1235C-C2EE-4D1F-83BB-489BB1685939}" type="sibTrans" cxnId="{3CC766D1-CCE4-4B66-BC61-EF120820B53D}">
      <dgm:prSet/>
      <dgm:spPr/>
      <dgm:t>
        <a:bodyPr/>
        <a:lstStyle/>
        <a:p>
          <a:endParaRPr lang="en-US"/>
        </a:p>
      </dgm:t>
    </dgm:pt>
    <dgm:pt modelId="{BB0AB0B6-BB9B-4A49-AD75-8E5FE7DDB761}" type="pres">
      <dgm:prSet presAssocID="{349375A3-E11D-43F4-B135-668C018CF9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9172DF-AC28-42AA-9910-E899E7B9D32B}" type="pres">
      <dgm:prSet presAssocID="{8459705D-5F2E-44A6-B205-F8894AA41A16}" presName="hierRoot1" presStyleCnt="0">
        <dgm:presLayoutVars>
          <dgm:hierBranch val="init"/>
        </dgm:presLayoutVars>
      </dgm:prSet>
      <dgm:spPr/>
    </dgm:pt>
    <dgm:pt modelId="{AAA78340-1D1E-4CE6-BEFD-98A1366B7F54}" type="pres">
      <dgm:prSet presAssocID="{8459705D-5F2E-44A6-B205-F8894AA41A16}" presName="rootComposite1" presStyleCnt="0"/>
      <dgm:spPr/>
    </dgm:pt>
    <dgm:pt modelId="{0FE6E361-6E0F-437B-AF28-F7BA2C37FB40}" type="pres">
      <dgm:prSet presAssocID="{8459705D-5F2E-44A6-B205-F8894AA41A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F6B5F-724A-433A-80EC-A2B7658601FA}" type="pres">
      <dgm:prSet presAssocID="{8459705D-5F2E-44A6-B205-F8894AA41A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67AF248-2388-41B5-B0EF-119CC41106C6}" type="pres">
      <dgm:prSet presAssocID="{8459705D-5F2E-44A6-B205-F8894AA41A16}" presName="hierChild2" presStyleCnt="0"/>
      <dgm:spPr/>
    </dgm:pt>
    <dgm:pt modelId="{62D3D7CF-181C-49D3-9ADD-B19EE2A98CF6}" type="pres">
      <dgm:prSet presAssocID="{8459705D-5F2E-44A6-B205-F8894AA41A16}" presName="hierChild3" presStyleCnt="0"/>
      <dgm:spPr/>
    </dgm:pt>
    <dgm:pt modelId="{B06BB144-4D92-4875-864A-41DFCDF64352}" type="pres">
      <dgm:prSet presAssocID="{B993F820-3477-42AB-9431-91EBE01CB03F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1031B500-2BC5-4E82-97A4-188F642B8C71}" type="pres">
      <dgm:prSet presAssocID="{A699F535-9E80-411E-803A-456658D84093}" presName="hierRoot3" presStyleCnt="0">
        <dgm:presLayoutVars>
          <dgm:hierBranch val="init"/>
        </dgm:presLayoutVars>
      </dgm:prSet>
      <dgm:spPr/>
    </dgm:pt>
    <dgm:pt modelId="{8BB5C9A0-EBEA-4EA0-B1CB-2AB04148348E}" type="pres">
      <dgm:prSet presAssocID="{A699F535-9E80-411E-803A-456658D84093}" presName="rootComposite3" presStyleCnt="0"/>
      <dgm:spPr/>
    </dgm:pt>
    <dgm:pt modelId="{A4601261-4577-4131-B095-387FCF9CC360}" type="pres">
      <dgm:prSet presAssocID="{A699F535-9E80-411E-803A-456658D84093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2D35F-D7C4-4202-9DF5-ACF16E899A87}" type="pres">
      <dgm:prSet presAssocID="{A699F535-9E80-411E-803A-456658D84093}" presName="rootConnector3" presStyleLbl="asst1" presStyleIdx="0" presStyleCnt="2"/>
      <dgm:spPr/>
      <dgm:t>
        <a:bodyPr/>
        <a:lstStyle/>
        <a:p>
          <a:endParaRPr lang="en-US"/>
        </a:p>
      </dgm:t>
    </dgm:pt>
    <dgm:pt modelId="{4632265C-7534-4283-AD34-417884D601B5}" type="pres">
      <dgm:prSet presAssocID="{A699F535-9E80-411E-803A-456658D84093}" presName="hierChild6" presStyleCnt="0"/>
      <dgm:spPr/>
    </dgm:pt>
    <dgm:pt modelId="{F6A5CED2-1108-4629-8671-DAD7C0E376F7}" type="pres">
      <dgm:prSet presAssocID="{DE7BB93F-BD83-46A5-A90A-2C0B44B7B611}" presName="Name37" presStyleLbl="parChTrans1D3" presStyleIdx="0" presStyleCnt="5"/>
      <dgm:spPr/>
      <dgm:t>
        <a:bodyPr/>
        <a:lstStyle/>
        <a:p>
          <a:endParaRPr lang="en-US"/>
        </a:p>
      </dgm:t>
    </dgm:pt>
    <dgm:pt modelId="{748FAE7B-6B6B-4DA3-8FE7-3A5E402DA84E}" type="pres">
      <dgm:prSet presAssocID="{F8B1AF41-3BD9-4DF9-92FF-017F9C4F3C9D}" presName="hierRoot2" presStyleCnt="0">
        <dgm:presLayoutVars>
          <dgm:hierBranch val="init"/>
        </dgm:presLayoutVars>
      </dgm:prSet>
      <dgm:spPr/>
    </dgm:pt>
    <dgm:pt modelId="{127F31D6-B82B-41AD-8EB8-A92CDEE3F5B4}" type="pres">
      <dgm:prSet presAssocID="{F8B1AF41-3BD9-4DF9-92FF-017F9C4F3C9D}" presName="rootComposite" presStyleCnt="0"/>
      <dgm:spPr/>
    </dgm:pt>
    <dgm:pt modelId="{844283DB-E7A9-4856-A937-DAE80F1E6BDE}" type="pres">
      <dgm:prSet presAssocID="{F8B1AF41-3BD9-4DF9-92FF-017F9C4F3C9D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B09A9B-C09E-4D23-B416-46D657F842FA}" type="pres">
      <dgm:prSet presAssocID="{F8B1AF41-3BD9-4DF9-92FF-017F9C4F3C9D}" presName="rootConnector" presStyleLbl="node3" presStyleIdx="0" presStyleCnt="5"/>
      <dgm:spPr/>
      <dgm:t>
        <a:bodyPr/>
        <a:lstStyle/>
        <a:p>
          <a:endParaRPr lang="en-US"/>
        </a:p>
      </dgm:t>
    </dgm:pt>
    <dgm:pt modelId="{A62430D6-22D4-4BEB-9D9D-68A41B12F85F}" type="pres">
      <dgm:prSet presAssocID="{F8B1AF41-3BD9-4DF9-92FF-017F9C4F3C9D}" presName="hierChild4" presStyleCnt="0"/>
      <dgm:spPr/>
    </dgm:pt>
    <dgm:pt modelId="{B7436FE9-B93C-419B-93C9-A81EFAF44B86}" type="pres">
      <dgm:prSet presAssocID="{F823CAB3-8C59-4EFD-9507-C56ED4DF4414}" presName="Name37" presStyleLbl="parChTrans1D4" presStyleIdx="0" presStyleCnt="12"/>
      <dgm:spPr/>
      <dgm:t>
        <a:bodyPr/>
        <a:lstStyle/>
        <a:p>
          <a:endParaRPr lang="en-US"/>
        </a:p>
      </dgm:t>
    </dgm:pt>
    <dgm:pt modelId="{BBF2BC59-6C9C-436E-9327-B29E48D28508}" type="pres">
      <dgm:prSet presAssocID="{D16D1A2F-B862-4366-976C-69B99A6E9B9D}" presName="hierRoot2" presStyleCnt="0">
        <dgm:presLayoutVars>
          <dgm:hierBranch val="init"/>
        </dgm:presLayoutVars>
      </dgm:prSet>
      <dgm:spPr/>
    </dgm:pt>
    <dgm:pt modelId="{539A8E29-BD5B-45C4-8F08-96F5945BA64F}" type="pres">
      <dgm:prSet presAssocID="{D16D1A2F-B862-4366-976C-69B99A6E9B9D}" presName="rootComposite" presStyleCnt="0"/>
      <dgm:spPr/>
    </dgm:pt>
    <dgm:pt modelId="{9B4F8315-9089-440A-854A-A735AF082FEA}" type="pres">
      <dgm:prSet presAssocID="{D16D1A2F-B862-4366-976C-69B99A6E9B9D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8CA1F0-3CF1-4E8E-8D05-4DDF8999CD35}" type="pres">
      <dgm:prSet presAssocID="{D16D1A2F-B862-4366-976C-69B99A6E9B9D}" presName="rootConnector" presStyleLbl="node4" presStyleIdx="0" presStyleCnt="12"/>
      <dgm:spPr/>
      <dgm:t>
        <a:bodyPr/>
        <a:lstStyle/>
        <a:p>
          <a:endParaRPr lang="en-US"/>
        </a:p>
      </dgm:t>
    </dgm:pt>
    <dgm:pt modelId="{229439AF-3116-4B2F-A3C7-329ECE88CB51}" type="pres">
      <dgm:prSet presAssocID="{D16D1A2F-B862-4366-976C-69B99A6E9B9D}" presName="hierChild4" presStyleCnt="0"/>
      <dgm:spPr/>
    </dgm:pt>
    <dgm:pt modelId="{5ECEAB00-9B3D-4D10-B1C5-61250AC21352}" type="pres">
      <dgm:prSet presAssocID="{32C4DF54-5961-4900-9FAE-ECC4527D8C00}" presName="Name37" presStyleLbl="parChTrans1D4" presStyleIdx="1" presStyleCnt="12"/>
      <dgm:spPr/>
      <dgm:t>
        <a:bodyPr/>
        <a:lstStyle/>
        <a:p>
          <a:endParaRPr lang="en-US"/>
        </a:p>
      </dgm:t>
    </dgm:pt>
    <dgm:pt modelId="{DC79F5BD-066B-4458-8B76-7AD6F56F4F9C}" type="pres">
      <dgm:prSet presAssocID="{BF9C3671-FF56-43E3-8E80-82A3471BA243}" presName="hierRoot2" presStyleCnt="0">
        <dgm:presLayoutVars>
          <dgm:hierBranch val="init"/>
        </dgm:presLayoutVars>
      </dgm:prSet>
      <dgm:spPr/>
    </dgm:pt>
    <dgm:pt modelId="{C71DAA3F-D387-4DDE-B0BB-08B1569AF09E}" type="pres">
      <dgm:prSet presAssocID="{BF9C3671-FF56-43E3-8E80-82A3471BA243}" presName="rootComposite" presStyleCnt="0"/>
      <dgm:spPr/>
    </dgm:pt>
    <dgm:pt modelId="{2FAF933B-382C-4E97-8B3F-4C76BC4D62AC}" type="pres">
      <dgm:prSet presAssocID="{BF9C3671-FF56-43E3-8E80-82A3471BA243}" presName="rootText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559D5-17DF-44F7-BC18-EE99E5AEF37F}" type="pres">
      <dgm:prSet presAssocID="{BF9C3671-FF56-43E3-8E80-82A3471BA243}" presName="rootConnector" presStyleLbl="node4" presStyleIdx="1" presStyleCnt="12"/>
      <dgm:spPr/>
      <dgm:t>
        <a:bodyPr/>
        <a:lstStyle/>
        <a:p>
          <a:endParaRPr lang="en-US"/>
        </a:p>
      </dgm:t>
    </dgm:pt>
    <dgm:pt modelId="{F9F1CED6-14EE-4917-8840-49453F2FACF5}" type="pres">
      <dgm:prSet presAssocID="{BF9C3671-FF56-43E3-8E80-82A3471BA243}" presName="hierChild4" presStyleCnt="0"/>
      <dgm:spPr/>
    </dgm:pt>
    <dgm:pt modelId="{2DEC0BB2-9B79-4F4A-BCAC-490AA05018FA}" type="pres">
      <dgm:prSet presAssocID="{BF9C3671-FF56-43E3-8E80-82A3471BA243}" presName="hierChild5" presStyleCnt="0"/>
      <dgm:spPr/>
    </dgm:pt>
    <dgm:pt modelId="{158EDF84-275B-4E00-8711-9DAE5B04E6BA}" type="pres">
      <dgm:prSet presAssocID="{D16D1A2F-B862-4366-976C-69B99A6E9B9D}" presName="hierChild5" presStyleCnt="0"/>
      <dgm:spPr/>
    </dgm:pt>
    <dgm:pt modelId="{D26FC209-3D93-4686-B6AE-13B16722D19D}" type="pres">
      <dgm:prSet presAssocID="{54C3CACA-EF9E-41F4-B596-6178C393F319}" presName="Name37" presStyleLbl="parChTrans1D4" presStyleIdx="2" presStyleCnt="12"/>
      <dgm:spPr/>
      <dgm:t>
        <a:bodyPr/>
        <a:lstStyle/>
        <a:p>
          <a:endParaRPr lang="en-US"/>
        </a:p>
      </dgm:t>
    </dgm:pt>
    <dgm:pt modelId="{5B80A310-DD0E-493E-AC93-715EA7811192}" type="pres">
      <dgm:prSet presAssocID="{DE18503D-E00F-4C81-AA31-BE69EC7C5671}" presName="hierRoot2" presStyleCnt="0">
        <dgm:presLayoutVars>
          <dgm:hierBranch val="init"/>
        </dgm:presLayoutVars>
      </dgm:prSet>
      <dgm:spPr/>
    </dgm:pt>
    <dgm:pt modelId="{22CA43A2-4E00-40DC-A7F2-4225B1786433}" type="pres">
      <dgm:prSet presAssocID="{DE18503D-E00F-4C81-AA31-BE69EC7C5671}" presName="rootComposite" presStyleCnt="0"/>
      <dgm:spPr/>
    </dgm:pt>
    <dgm:pt modelId="{7A939615-91AA-488B-8447-5E15FCFB61A3}" type="pres">
      <dgm:prSet presAssocID="{DE18503D-E00F-4C81-AA31-BE69EC7C5671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74EFF-21BF-4FB4-B452-7000058F1AA6}" type="pres">
      <dgm:prSet presAssocID="{DE18503D-E00F-4C81-AA31-BE69EC7C5671}" presName="rootConnector" presStyleLbl="node4" presStyleIdx="2" presStyleCnt="12"/>
      <dgm:spPr/>
      <dgm:t>
        <a:bodyPr/>
        <a:lstStyle/>
        <a:p>
          <a:endParaRPr lang="en-US"/>
        </a:p>
      </dgm:t>
    </dgm:pt>
    <dgm:pt modelId="{0A351B0A-D38F-4BD2-AE49-FF692B158A5A}" type="pres">
      <dgm:prSet presAssocID="{DE18503D-E00F-4C81-AA31-BE69EC7C5671}" presName="hierChild4" presStyleCnt="0"/>
      <dgm:spPr/>
    </dgm:pt>
    <dgm:pt modelId="{43A9F640-121B-4A37-A6CF-05518A8672B9}" type="pres">
      <dgm:prSet presAssocID="{DE18503D-E00F-4C81-AA31-BE69EC7C5671}" presName="hierChild5" presStyleCnt="0"/>
      <dgm:spPr/>
    </dgm:pt>
    <dgm:pt modelId="{34520DA8-DF29-4A7B-B097-E244E138FC2B}" type="pres">
      <dgm:prSet presAssocID="{76390F95-C4DC-4D05-A714-83279BBB0DCE}" presName="Name37" presStyleLbl="parChTrans1D4" presStyleIdx="3" presStyleCnt="12"/>
      <dgm:spPr/>
      <dgm:t>
        <a:bodyPr/>
        <a:lstStyle/>
        <a:p>
          <a:endParaRPr lang="en-US"/>
        </a:p>
      </dgm:t>
    </dgm:pt>
    <dgm:pt modelId="{442775AC-A2AA-41B8-BCBF-D8C1F3369A17}" type="pres">
      <dgm:prSet presAssocID="{FDF4997F-993C-441A-9537-B9B899ADADBE}" presName="hierRoot2" presStyleCnt="0">
        <dgm:presLayoutVars>
          <dgm:hierBranch val="init"/>
        </dgm:presLayoutVars>
      </dgm:prSet>
      <dgm:spPr/>
    </dgm:pt>
    <dgm:pt modelId="{A343D0B3-1FEE-495F-BD68-D816546EB020}" type="pres">
      <dgm:prSet presAssocID="{FDF4997F-993C-441A-9537-B9B899ADADBE}" presName="rootComposite" presStyleCnt="0"/>
      <dgm:spPr/>
    </dgm:pt>
    <dgm:pt modelId="{399152D3-1615-4E69-9C24-BBD912BCF593}" type="pres">
      <dgm:prSet presAssocID="{FDF4997F-993C-441A-9537-B9B899ADADBE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C8E539-85E9-442F-AAF3-355A17ADBDB0}" type="pres">
      <dgm:prSet presAssocID="{FDF4997F-993C-441A-9537-B9B899ADADBE}" presName="rootConnector" presStyleLbl="node4" presStyleIdx="3" presStyleCnt="12"/>
      <dgm:spPr/>
      <dgm:t>
        <a:bodyPr/>
        <a:lstStyle/>
        <a:p>
          <a:endParaRPr lang="en-US"/>
        </a:p>
      </dgm:t>
    </dgm:pt>
    <dgm:pt modelId="{B094B8F2-DDDE-42FF-A475-21085B3A5CE8}" type="pres">
      <dgm:prSet presAssocID="{FDF4997F-993C-441A-9537-B9B899ADADBE}" presName="hierChild4" presStyleCnt="0"/>
      <dgm:spPr/>
    </dgm:pt>
    <dgm:pt modelId="{BD0B7DCF-D608-456C-86D8-8F8712E5B9B2}" type="pres">
      <dgm:prSet presAssocID="{BA8B4A06-5005-4C93-A672-8803F139102E}" presName="Name37" presStyleLbl="parChTrans1D4" presStyleIdx="4" presStyleCnt="12"/>
      <dgm:spPr/>
      <dgm:t>
        <a:bodyPr/>
        <a:lstStyle/>
        <a:p>
          <a:endParaRPr lang="en-US"/>
        </a:p>
      </dgm:t>
    </dgm:pt>
    <dgm:pt modelId="{92A0AC63-FB14-4E8C-BF67-48CCFC1AB8FD}" type="pres">
      <dgm:prSet presAssocID="{02264AB6-E493-49E2-A488-18B73343758A}" presName="hierRoot2" presStyleCnt="0">
        <dgm:presLayoutVars>
          <dgm:hierBranch val="init"/>
        </dgm:presLayoutVars>
      </dgm:prSet>
      <dgm:spPr/>
    </dgm:pt>
    <dgm:pt modelId="{831D6E4E-43BA-4DF9-BC43-5327FDDBCAE0}" type="pres">
      <dgm:prSet presAssocID="{02264AB6-E493-49E2-A488-18B73343758A}" presName="rootComposite" presStyleCnt="0"/>
      <dgm:spPr/>
    </dgm:pt>
    <dgm:pt modelId="{629D4880-4D8D-450A-83B1-BA0D14F806D7}" type="pres">
      <dgm:prSet presAssocID="{02264AB6-E493-49E2-A488-18B73343758A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87AFFA-B77D-4D50-BCE0-8465CFA63682}" type="pres">
      <dgm:prSet presAssocID="{02264AB6-E493-49E2-A488-18B73343758A}" presName="rootConnector" presStyleLbl="node4" presStyleIdx="4" presStyleCnt="12"/>
      <dgm:spPr/>
      <dgm:t>
        <a:bodyPr/>
        <a:lstStyle/>
        <a:p>
          <a:endParaRPr lang="en-US"/>
        </a:p>
      </dgm:t>
    </dgm:pt>
    <dgm:pt modelId="{9CD88332-108D-4F36-956F-822AD7C0425F}" type="pres">
      <dgm:prSet presAssocID="{02264AB6-E493-49E2-A488-18B73343758A}" presName="hierChild4" presStyleCnt="0"/>
      <dgm:spPr/>
    </dgm:pt>
    <dgm:pt modelId="{136446B0-156E-4C8A-8944-478E6D868EAB}" type="pres">
      <dgm:prSet presAssocID="{02264AB6-E493-49E2-A488-18B73343758A}" presName="hierChild5" presStyleCnt="0"/>
      <dgm:spPr/>
    </dgm:pt>
    <dgm:pt modelId="{BC64101F-F86F-42D3-B61D-71012AEF1131}" type="pres">
      <dgm:prSet presAssocID="{FDF4997F-993C-441A-9537-B9B899ADADBE}" presName="hierChild5" presStyleCnt="0"/>
      <dgm:spPr/>
    </dgm:pt>
    <dgm:pt modelId="{0E21E391-9B36-454E-8512-2424E92365D0}" type="pres">
      <dgm:prSet presAssocID="{B0EEFEBC-D331-470A-9112-04959F209EBC}" presName="Name37" presStyleLbl="parChTrans1D4" presStyleIdx="5" presStyleCnt="12"/>
      <dgm:spPr/>
      <dgm:t>
        <a:bodyPr/>
        <a:lstStyle/>
        <a:p>
          <a:endParaRPr lang="en-US"/>
        </a:p>
      </dgm:t>
    </dgm:pt>
    <dgm:pt modelId="{D620EEA5-780B-4612-B453-61F76D013922}" type="pres">
      <dgm:prSet presAssocID="{A32A4001-248B-41F9-972A-162906913FEF}" presName="hierRoot2" presStyleCnt="0">
        <dgm:presLayoutVars>
          <dgm:hierBranch val="init"/>
        </dgm:presLayoutVars>
      </dgm:prSet>
      <dgm:spPr/>
    </dgm:pt>
    <dgm:pt modelId="{20E10A44-6C19-425B-97A2-F36EAD1E7E01}" type="pres">
      <dgm:prSet presAssocID="{A32A4001-248B-41F9-972A-162906913FEF}" presName="rootComposite" presStyleCnt="0"/>
      <dgm:spPr/>
    </dgm:pt>
    <dgm:pt modelId="{90449951-ECE9-41DD-9D5B-879CEC9840BC}" type="pres">
      <dgm:prSet presAssocID="{A32A4001-248B-41F9-972A-162906913FEF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46DFB-1C3F-4E88-AF83-1BFB8332EEAD}" type="pres">
      <dgm:prSet presAssocID="{A32A4001-248B-41F9-972A-162906913FEF}" presName="rootConnector" presStyleLbl="node4" presStyleIdx="5" presStyleCnt="12"/>
      <dgm:spPr/>
      <dgm:t>
        <a:bodyPr/>
        <a:lstStyle/>
        <a:p>
          <a:endParaRPr lang="en-US"/>
        </a:p>
      </dgm:t>
    </dgm:pt>
    <dgm:pt modelId="{03A04E32-707E-4876-883D-957928EA9237}" type="pres">
      <dgm:prSet presAssocID="{A32A4001-248B-41F9-972A-162906913FEF}" presName="hierChild4" presStyleCnt="0"/>
      <dgm:spPr/>
    </dgm:pt>
    <dgm:pt modelId="{13B1665D-ADEA-40F5-84ED-81EA1051D2E4}" type="pres">
      <dgm:prSet presAssocID="{A32A4001-248B-41F9-972A-162906913FEF}" presName="hierChild5" presStyleCnt="0"/>
      <dgm:spPr/>
    </dgm:pt>
    <dgm:pt modelId="{1CE073B6-B971-4919-98DC-1EC5434B3BA9}" type="pres">
      <dgm:prSet presAssocID="{A6ED8423-9194-4FA2-A38A-CF3C8D0F10AD}" presName="Name37" presStyleLbl="parChTrans1D4" presStyleIdx="6" presStyleCnt="12"/>
      <dgm:spPr/>
      <dgm:t>
        <a:bodyPr/>
        <a:lstStyle/>
        <a:p>
          <a:endParaRPr lang="en-US"/>
        </a:p>
      </dgm:t>
    </dgm:pt>
    <dgm:pt modelId="{584AA0FD-B0C3-4E63-B8A5-3B3C3D5C6A64}" type="pres">
      <dgm:prSet presAssocID="{4C6AFDA7-E495-43A4-90E5-012D96B51F36}" presName="hierRoot2" presStyleCnt="0">
        <dgm:presLayoutVars>
          <dgm:hierBranch val="init"/>
        </dgm:presLayoutVars>
      </dgm:prSet>
      <dgm:spPr/>
    </dgm:pt>
    <dgm:pt modelId="{9DA9BD87-4B01-4D23-BFED-CE9E734F30B8}" type="pres">
      <dgm:prSet presAssocID="{4C6AFDA7-E495-43A4-90E5-012D96B51F36}" presName="rootComposite" presStyleCnt="0"/>
      <dgm:spPr/>
    </dgm:pt>
    <dgm:pt modelId="{C1F49828-046F-4F91-88D7-B4B9742112A9}" type="pres">
      <dgm:prSet presAssocID="{4C6AFDA7-E495-43A4-90E5-012D96B51F36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7516E8-9F01-45C8-92FF-CBAFC442A536}" type="pres">
      <dgm:prSet presAssocID="{4C6AFDA7-E495-43A4-90E5-012D96B51F36}" presName="rootConnector" presStyleLbl="node4" presStyleIdx="6" presStyleCnt="12"/>
      <dgm:spPr/>
      <dgm:t>
        <a:bodyPr/>
        <a:lstStyle/>
        <a:p>
          <a:endParaRPr lang="en-US"/>
        </a:p>
      </dgm:t>
    </dgm:pt>
    <dgm:pt modelId="{53918A0D-30BA-4ABC-8482-0CF2D62540D4}" type="pres">
      <dgm:prSet presAssocID="{4C6AFDA7-E495-43A4-90E5-012D96B51F36}" presName="hierChild4" presStyleCnt="0"/>
      <dgm:spPr/>
    </dgm:pt>
    <dgm:pt modelId="{3145762B-6B1F-4033-B8FB-CA767E640A9B}" type="pres">
      <dgm:prSet presAssocID="{4C6AFDA7-E495-43A4-90E5-012D96B51F36}" presName="hierChild5" presStyleCnt="0"/>
      <dgm:spPr/>
    </dgm:pt>
    <dgm:pt modelId="{16712D48-361E-40E7-8241-62DF8D7D6B77}" type="pres">
      <dgm:prSet presAssocID="{F8B1AF41-3BD9-4DF9-92FF-017F9C4F3C9D}" presName="hierChild5" presStyleCnt="0"/>
      <dgm:spPr/>
    </dgm:pt>
    <dgm:pt modelId="{FB5170A8-242E-454F-8770-A7C70F177DA2}" type="pres">
      <dgm:prSet presAssocID="{3DD99F8B-754B-4EA6-BCC6-6F3D09EBCB80}" presName="Name37" presStyleLbl="parChTrans1D3" presStyleIdx="1" presStyleCnt="5"/>
      <dgm:spPr/>
      <dgm:t>
        <a:bodyPr/>
        <a:lstStyle/>
        <a:p>
          <a:endParaRPr lang="en-US"/>
        </a:p>
      </dgm:t>
    </dgm:pt>
    <dgm:pt modelId="{4CBE9874-1B2B-41F6-9C25-45DF7C42B0E4}" type="pres">
      <dgm:prSet presAssocID="{CB675646-EFE6-41F2-977A-5263938EB82F}" presName="hierRoot2" presStyleCnt="0">
        <dgm:presLayoutVars>
          <dgm:hierBranch val="init"/>
        </dgm:presLayoutVars>
      </dgm:prSet>
      <dgm:spPr/>
    </dgm:pt>
    <dgm:pt modelId="{B16EE8B6-465F-4DB9-82C0-02E5AC60A834}" type="pres">
      <dgm:prSet presAssocID="{CB675646-EFE6-41F2-977A-5263938EB82F}" presName="rootComposite" presStyleCnt="0"/>
      <dgm:spPr/>
    </dgm:pt>
    <dgm:pt modelId="{0E63CA5B-535A-4330-B147-37480494CD45}" type="pres">
      <dgm:prSet presAssocID="{CB675646-EFE6-41F2-977A-5263938EB82F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E2F5BB-35A4-4D7A-8517-92C9F56B9447}" type="pres">
      <dgm:prSet presAssocID="{CB675646-EFE6-41F2-977A-5263938EB82F}" presName="rootConnector" presStyleLbl="node3" presStyleIdx="1" presStyleCnt="5"/>
      <dgm:spPr/>
      <dgm:t>
        <a:bodyPr/>
        <a:lstStyle/>
        <a:p>
          <a:endParaRPr lang="en-US"/>
        </a:p>
      </dgm:t>
    </dgm:pt>
    <dgm:pt modelId="{501987F7-6BFF-4695-AD92-434DC36AEFEB}" type="pres">
      <dgm:prSet presAssocID="{CB675646-EFE6-41F2-977A-5263938EB82F}" presName="hierChild4" presStyleCnt="0"/>
      <dgm:spPr/>
    </dgm:pt>
    <dgm:pt modelId="{05120DBF-875B-42E8-9A43-C86F85A3CC2A}" type="pres">
      <dgm:prSet presAssocID="{5FF61359-FC60-499E-83A6-CC852363DCE5}" presName="Name37" presStyleLbl="parChTrans1D4" presStyleIdx="7" presStyleCnt="12"/>
      <dgm:spPr/>
      <dgm:t>
        <a:bodyPr/>
        <a:lstStyle/>
        <a:p>
          <a:endParaRPr lang="en-US"/>
        </a:p>
      </dgm:t>
    </dgm:pt>
    <dgm:pt modelId="{017F5F1C-8659-4337-AEB2-414FFA7688A2}" type="pres">
      <dgm:prSet presAssocID="{B388893D-F5B7-4D9B-A276-A48CFAA76ECF}" presName="hierRoot2" presStyleCnt="0">
        <dgm:presLayoutVars>
          <dgm:hierBranch val="init"/>
        </dgm:presLayoutVars>
      </dgm:prSet>
      <dgm:spPr/>
    </dgm:pt>
    <dgm:pt modelId="{4DAAD37E-3344-4D84-BF8B-057A7A7DA8E7}" type="pres">
      <dgm:prSet presAssocID="{B388893D-F5B7-4D9B-A276-A48CFAA76ECF}" presName="rootComposite" presStyleCnt="0"/>
      <dgm:spPr/>
    </dgm:pt>
    <dgm:pt modelId="{A45F9D0E-7EA6-425A-8B47-A32E9C03C9E8}" type="pres">
      <dgm:prSet presAssocID="{B388893D-F5B7-4D9B-A276-A48CFAA76ECF}" presName="rootText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B7735A-E395-47B2-BEBC-F5CB9CA75B88}" type="pres">
      <dgm:prSet presAssocID="{B388893D-F5B7-4D9B-A276-A48CFAA76ECF}" presName="rootConnector" presStyleLbl="node4" presStyleIdx="7" presStyleCnt="12"/>
      <dgm:spPr/>
      <dgm:t>
        <a:bodyPr/>
        <a:lstStyle/>
        <a:p>
          <a:endParaRPr lang="en-US"/>
        </a:p>
      </dgm:t>
    </dgm:pt>
    <dgm:pt modelId="{2E3DDE55-9292-4CEC-9BF6-D1B8C69DC5C7}" type="pres">
      <dgm:prSet presAssocID="{B388893D-F5B7-4D9B-A276-A48CFAA76ECF}" presName="hierChild4" presStyleCnt="0"/>
      <dgm:spPr/>
    </dgm:pt>
    <dgm:pt modelId="{B364E1E9-F2A9-4C52-946C-552C02B39369}" type="pres">
      <dgm:prSet presAssocID="{B388893D-F5B7-4D9B-A276-A48CFAA76ECF}" presName="hierChild5" presStyleCnt="0"/>
      <dgm:spPr/>
    </dgm:pt>
    <dgm:pt modelId="{6D59F799-79A7-4AF9-B762-81851792F52E}" type="pres">
      <dgm:prSet presAssocID="{CB675646-EFE6-41F2-977A-5263938EB82F}" presName="hierChild5" presStyleCnt="0"/>
      <dgm:spPr/>
    </dgm:pt>
    <dgm:pt modelId="{E7AC2178-C264-454E-AC60-C25AF8A3A82D}" type="pres">
      <dgm:prSet presAssocID="{9A7BCEE4-9295-4C13-8EC8-EFB695DAC0D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5C980767-456E-4CFA-B0A6-CBA2961E140E}" type="pres">
      <dgm:prSet presAssocID="{A2CE32F5-C24B-40B9-BB75-16CF3CDBE6DC}" presName="hierRoot2" presStyleCnt="0">
        <dgm:presLayoutVars>
          <dgm:hierBranch val="init"/>
        </dgm:presLayoutVars>
      </dgm:prSet>
      <dgm:spPr/>
    </dgm:pt>
    <dgm:pt modelId="{3D94CCDC-4E23-45EE-B482-3274C87474F3}" type="pres">
      <dgm:prSet presAssocID="{A2CE32F5-C24B-40B9-BB75-16CF3CDBE6DC}" presName="rootComposite" presStyleCnt="0"/>
      <dgm:spPr/>
    </dgm:pt>
    <dgm:pt modelId="{EABD979F-63B2-440C-8D71-5E128614A7DA}" type="pres">
      <dgm:prSet presAssocID="{A2CE32F5-C24B-40B9-BB75-16CF3CDBE6DC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15621-F4FE-4751-A9A2-2C6A363796F7}" type="pres">
      <dgm:prSet presAssocID="{A2CE32F5-C24B-40B9-BB75-16CF3CDBE6DC}" presName="rootConnector" presStyleLbl="node3" presStyleIdx="2" presStyleCnt="5"/>
      <dgm:spPr/>
      <dgm:t>
        <a:bodyPr/>
        <a:lstStyle/>
        <a:p>
          <a:endParaRPr lang="en-US"/>
        </a:p>
      </dgm:t>
    </dgm:pt>
    <dgm:pt modelId="{08A6235D-5715-4728-A22D-C95F295BD8EB}" type="pres">
      <dgm:prSet presAssocID="{A2CE32F5-C24B-40B9-BB75-16CF3CDBE6DC}" presName="hierChild4" presStyleCnt="0"/>
      <dgm:spPr/>
    </dgm:pt>
    <dgm:pt modelId="{09230BB7-654C-4BE3-8D88-C9B9340D35D4}" type="pres">
      <dgm:prSet presAssocID="{A2CE32F5-C24B-40B9-BB75-16CF3CDBE6DC}" presName="hierChild5" presStyleCnt="0"/>
      <dgm:spPr/>
    </dgm:pt>
    <dgm:pt modelId="{6D681A03-B06B-4A27-B9B7-4B0E7CFD8B87}" type="pres">
      <dgm:prSet presAssocID="{A699F535-9E80-411E-803A-456658D84093}" presName="hierChild7" presStyleCnt="0"/>
      <dgm:spPr/>
    </dgm:pt>
    <dgm:pt modelId="{599084DD-A8F1-4ECF-8F61-96DBFE8991AF}" type="pres">
      <dgm:prSet presAssocID="{2033E804-C864-4577-8480-453DD6B04A4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1040D4AB-F6A1-4DC1-BE8A-087D73ED2C84}" type="pres">
      <dgm:prSet presAssocID="{DB5F744B-243C-45A8-91CF-2065E7C7971F}" presName="hierRoot3" presStyleCnt="0">
        <dgm:presLayoutVars>
          <dgm:hierBranch val="init"/>
        </dgm:presLayoutVars>
      </dgm:prSet>
      <dgm:spPr/>
    </dgm:pt>
    <dgm:pt modelId="{19223A31-F311-4514-B543-B30B53A440E2}" type="pres">
      <dgm:prSet presAssocID="{DB5F744B-243C-45A8-91CF-2065E7C7971F}" presName="rootComposite3" presStyleCnt="0"/>
      <dgm:spPr/>
    </dgm:pt>
    <dgm:pt modelId="{C0DF76AD-A241-4AC6-BC13-9293D551FF1A}" type="pres">
      <dgm:prSet presAssocID="{DB5F744B-243C-45A8-91CF-2065E7C7971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7ECAB-8C76-4710-B30A-2E49D1A09C50}" type="pres">
      <dgm:prSet presAssocID="{DB5F744B-243C-45A8-91CF-2065E7C7971F}" presName="rootConnector3" presStyleLbl="asst1" presStyleIdx="1" presStyleCnt="2"/>
      <dgm:spPr/>
      <dgm:t>
        <a:bodyPr/>
        <a:lstStyle/>
        <a:p>
          <a:endParaRPr lang="en-US"/>
        </a:p>
      </dgm:t>
    </dgm:pt>
    <dgm:pt modelId="{01F0F2AD-6C9C-4650-B247-FA8BA1688F0E}" type="pres">
      <dgm:prSet presAssocID="{DB5F744B-243C-45A8-91CF-2065E7C7971F}" presName="hierChild6" presStyleCnt="0"/>
      <dgm:spPr/>
    </dgm:pt>
    <dgm:pt modelId="{8EAD8CE4-8C50-4DB1-9593-FE1EDB47EC11}" type="pres">
      <dgm:prSet presAssocID="{00E36269-F785-4B64-B9EC-1EEA68C8D235}" presName="Name37" presStyleLbl="parChTrans1D3" presStyleIdx="3" presStyleCnt="5"/>
      <dgm:spPr/>
      <dgm:t>
        <a:bodyPr/>
        <a:lstStyle/>
        <a:p>
          <a:endParaRPr lang="en-US"/>
        </a:p>
      </dgm:t>
    </dgm:pt>
    <dgm:pt modelId="{EDEA63E3-9662-496E-A795-5BCB23F0E1E1}" type="pres">
      <dgm:prSet presAssocID="{06D34514-EF22-4F43-AECD-B956B4DD44CB}" presName="hierRoot2" presStyleCnt="0">
        <dgm:presLayoutVars>
          <dgm:hierBranch val="init"/>
        </dgm:presLayoutVars>
      </dgm:prSet>
      <dgm:spPr/>
    </dgm:pt>
    <dgm:pt modelId="{ADA0448E-2786-4B11-A0DA-01FB76740370}" type="pres">
      <dgm:prSet presAssocID="{06D34514-EF22-4F43-AECD-B956B4DD44CB}" presName="rootComposite" presStyleCnt="0"/>
      <dgm:spPr/>
    </dgm:pt>
    <dgm:pt modelId="{28084131-6710-48D7-847F-BE0A425A254A}" type="pres">
      <dgm:prSet presAssocID="{06D34514-EF22-4F43-AECD-B956B4DD44CB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15065B-2159-4AF7-A994-E3813DE976FB}" type="pres">
      <dgm:prSet presAssocID="{06D34514-EF22-4F43-AECD-B956B4DD44CB}" presName="rootConnector" presStyleLbl="node3" presStyleIdx="3" presStyleCnt="5"/>
      <dgm:spPr/>
      <dgm:t>
        <a:bodyPr/>
        <a:lstStyle/>
        <a:p>
          <a:endParaRPr lang="en-US"/>
        </a:p>
      </dgm:t>
    </dgm:pt>
    <dgm:pt modelId="{64A65C53-FE7B-4C6E-A796-48E8751D06EC}" type="pres">
      <dgm:prSet presAssocID="{06D34514-EF22-4F43-AECD-B956B4DD44CB}" presName="hierChild4" presStyleCnt="0"/>
      <dgm:spPr/>
    </dgm:pt>
    <dgm:pt modelId="{76173959-63C7-4D65-9502-5B1D37EAC191}" type="pres">
      <dgm:prSet presAssocID="{4CC61C84-8C2D-4C0E-8A5D-A5523409A772}" presName="Name37" presStyleLbl="parChTrans1D4" presStyleIdx="8" presStyleCnt="12"/>
      <dgm:spPr/>
      <dgm:t>
        <a:bodyPr/>
        <a:lstStyle/>
        <a:p>
          <a:endParaRPr lang="en-US"/>
        </a:p>
      </dgm:t>
    </dgm:pt>
    <dgm:pt modelId="{9E31E313-9E62-461A-B1FC-7B9BDF324EAB}" type="pres">
      <dgm:prSet presAssocID="{2D6924BF-2F59-4BE2-A4D8-78C2796D5CE5}" presName="hierRoot2" presStyleCnt="0">
        <dgm:presLayoutVars>
          <dgm:hierBranch val="init"/>
        </dgm:presLayoutVars>
      </dgm:prSet>
      <dgm:spPr/>
    </dgm:pt>
    <dgm:pt modelId="{5C524645-8095-4D60-A6F7-07A52A1FB661}" type="pres">
      <dgm:prSet presAssocID="{2D6924BF-2F59-4BE2-A4D8-78C2796D5CE5}" presName="rootComposite" presStyleCnt="0"/>
      <dgm:spPr/>
    </dgm:pt>
    <dgm:pt modelId="{6BFDF4F3-6F2E-4FAB-BDE5-8A80E4E316D7}" type="pres">
      <dgm:prSet presAssocID="{2D6924BF-2F59-4BE2-A4D8-78C2796D5CE5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1820B-2694-4436-A3EA-EEFE2B71789B}" type="pres">
      <dgm:prSet presAssocID="{2D6924BF-2F59-4BE2-A4D8-78C2796D5CE5}" presName="rootConnector" presStyleLbl="node4" presStyleIdx="8" presStyleCnt="12"/>
      <dgm:spPr/>
      <dgm:t>
        <a:bodyPr/>
        <a:lstStyle/>
        <a:p>
          <a:endParaRPr lang="en-US"/>
        </a:p>
      </dgm:t>
    </dgm:pt>
    <dgm:pt modelId="{27B0B130-7F99-4C78-88FA-5C6FA69F335C}" type="pres">
      <dgm:prSet presAssocID="{2D6924BF-2F59-4BE2-A4D8-78C2796D5CE5}" presName="hierChild4" presStyleCnt="0"/>
      <dgm:spPr/>
    </dgm:pt>
    <dgm:pt modelId="{554BBA11-18FA-4AC6-8E9B-C5078F2D7EE0}" type="pres">
      <dgm:prSet presAssocID="{2D6924BF-2F59-4BE2-A4D8-78C2796D5CE5}" presName="hierChild5" presStyleCnt="0"/>
      <dgm:spPr/>
    </dgm:pt>
    <dgm:pt modelId="{AEB438B9-FA95-4078-BAC5-A8F3F2A3C688}" type="pres">
      <dgm:prSet presAssocID="{A25D9C7F-E2E7-4ADB-A96F-50FA9DAF6782}" presName="Name37" presStyleLbl="parChTrans1D4" presStyleIdx="9" presStyleCnt="12"/>
      <dgm:spPr/>
      <dgm:t>
        <a:bodyPr/>
        <a:lstStyle/>
        <a:p>
          <a:endParaRPr lang="en-US"/>
        </a:p>
      </dgm:t>
    </dgm:pt>
    <dgm:pt modelId="{F380E7CB-7EE1-4D24-B98D-3C7A6C031CC5}" type="pres">
      <dgm:prSet presAssocID="{3CDC9892-AA67-467D-A7D3-F1AC94959941}" presName="hierRoot2" presStyleCnt="0">
        <dgm:presLayoutVars>
          <dgm:hierBranch val="init"/>
        </dgm:presLayoutVars>
      </dgm:prSet>
      <dgm:spPr/>
    </dgm:pt>
    <dgm:pt modelId="{7612610B-B1A8-4613-8886-B04069DE24AF}" type="pres">
      <dgm:prSet presAssocID="{3CDC9892-AA67-467D-A7D3-F1AC94959941}" presName="rootComposite" presStyleCnt="0"/>
      <dgm:spPr/>
    </dgm:pt>
    <dgm:pt modelId="{81EFBC35-DAF4-4080-A263-C12C4C1F4494}" type="pres">
      <dgm:prSet presAssocID="{3CDC9892-AA67-467D-A7D3-F1AC94959941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785E9-1051-47B8-82E0-7EDB76DD7BC5}" type="pres">
      <dgm:prSet presAssocID="{3CDC9892-AA67-467D-A7D3-F1AC94959941}" presName="rootConnector" presStyleLbl="node4" presStyleIdx="9" presStyleCnt="12"/>
      <dgm:spPr/>
      <dgm:t>
        <a:bodyPr/>
        <a:lstStyle/>
        <a:p>
          <a:endParaRPr lang="en-US"/>
        </a:p>
      </dgm:t>
    </dgm:pt>
    <dgm:pt modelId="{0DD57108-4822-4467-926A-15336875A20F}" type="pres">
      <dgm:prSet presAssocID="{3CDC9892-AA67-467D-A7D3-F1AC94959941}" presName="hierChild4" presStyleCnt="0"/>
      <dgm:spPr/>
    </dgm:pt>
    <dgm:pt modelId="{85FBC1D7-BED5-4445-A4F1-9C135D9A0EE3}" type="pres">
      <dgm:prSet presAssocID="{3CDC9892-AA67-467D-A7D3-F1AC94959941}" presName="hierChild5" presStyleCnt="0"/>
      <dgm:spPr/>
    </dgm:pt>
    <dgm:pt modelId="{43186C3C-F3B7-48A8-B96F-B01C092A8B10}" type="pres">
      <dgm:prSet presAssocID="{06D34514-EF22-4F43-AECD-B956B4DD44CB}" presName="hierChild5" presStyleCnt="0"/>
      <dgm:spPr/>
    </dgm:pt>
    <dgm:pt modelId="{77FBBBD3-7776-474F-B54A-0A49AABCC8A3}" type="pres">
      <dgm:prSet presAssocID="{850DCEA8-E1DD-4868-B05F-58C8368EF224}" presName="Name37" presStyleLbl="parChTrans1D3" presStyleIdx="4" presStyleCnt="5"/>
      <dgm:spPr/>
      <dgm:t>
        <a:bodyPr/>
        <a:lstStyle/>
        <a:p>
          <a:endParaRPr lang="en-US"/>
        </a:p>
      </dgm:t>
    </dgm:pt>
    <dgm:pt modelId="{4EE9862E-5C68-4C6A-AC2A-6B3C4D8063D4}" type="pres">
      <dgm:prSet presAssocID="{327C5565-8AFC-4D0C-841C-743FA6CCD6FB}" presName="hierRoot2" presStyleCnt="0">
        <dgm:presLayoutVars>
          <dgm:hierBranch val="init"/>
        </dgm:presLayoutVars>
      </dgm:prSet>
      <dgm:spPr/>
    </dgm:pt>
    <dgm:pt modelId="{2C59451F-DD8B-49A5-9FF9-8993254C091A}" type="pres">
      <dgm:prSet presAssocID="{327C5565-8AFC-4D0C-841C-743FA6CCD6FB}" presName="rootComposite" presStyleCnt="0"/>
      <dgm:spPr/>
    </dgm:pt>
    <dgm:pt modelId="{44A302B8-29B7-45F0-AF7C-800FC0879BC6}" type="pres">
      <dgm:prSet presAssocID="{327C5565-8AFC-4D0C-841C-743FA6CCD6FB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6EB63-308D-4B14-B06B-381F7D02D286}" type="pres">
      <dgm:prSet presAssocID="{327C5565-8AFC-4D0C-841C-743FA6CCD6FB}" presName="rootConnector" presStyleLbl="node3" presStyleIdx="4" presStyleCnt="5"/>
      <dgm:spPr/>
      <dgm:t>
        <a:bodyPr/>
        <a:lstStyle/>
        <a:p>
          <a:endParaRPr lang="en-US"/>
        </a:p>
      </dgm:t>
    </dgm:pt>
    <dgm:pt modelId="{48640928-6DD8-4025-8B97-998E1E99E90C}" type="pres">
      <dgm:prSet presAssocID="{327C5565-8AFC-4D0C-841C-743FA6CCD6FB}" presName="hierChild4" presStyleCnt="0"/>
      <dgm:spPr/>
    </dgm:pt>
    <dgm:pt modelId="{091AF918-045C-46D8-BC4A-8F1D636B7862}" type="pres">
      <dgm:prSet presAssocID="{FB579277-6DC7-4973-9EB4-EA728B98BC8B}" presName="Name37" presStyleLbl="parChTrans1D4" presStyleIdx="10" presStyleCnt="12"/>
      <dgm:spPr/>
      <dgm:t>
        <a:bodyPr/>
        <a:lstStyle/>
        <a:p>
          <a:endParaRPr lang="en-US"/>
        </a:p>
      </dgm:t>
    </dgm:pt>
    <dgm:pt modelId="{570B94FA-EF7E-416B-A669-A8815AC39064}" type="pres">
      <dgm:prSet presAssocID="{99B6F803-662E-4F3C-9423-FC4387E70B4A}" presName="hierRoot2" presStyleCnt="0">
        <dgm:presLayoutVars>
          <dgm:hierBranch val="init"/>
        </dgm:presLayoutVars>
      </dgm:prSet>
      <dgm:spPr/>
    </dgm:pt>
    <dgm:pt modelId="{C659D019-BAFE-4394-833A-008735866EB6}" type="pres">
      <dgm:prSet presAssocID="{99B6F803-662E-4F3C-9423-FC4387E70B4A}" presName="rootComposite" presStyleCnt="0"/>
      <dgm:spPr/>
    </dgm:pt>
    <dgm:pt modelId="{B20DC229-4F6D-431C-B322-F7076BF4BD04}" type="pres">
      <dgm:prSet presAssocID="{99B6F803-662E-4F3C-9423-FC4387E70B4A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5AD8F-27AC-47EA-BAD1-B61B39CB2796}" type="pres">
      <dgm:prSet presAssocID="{99B6F803-662E-4F3C-9423-FC4387E70B4A}" presName="rootConnector" presStyleLbl="node4" presStyleIdx="10" presStyleCnt="12"/>
      <dgm:spPr/>
      <dgm:t>
        <a:bodyPr/>
        <a:lstStyle/>
        <a:p>
          <a:endParaRPr lang="en-US"/>
        </a:p>
      </dgm:t>
    </dgm:pt>
    <dgm:pt modelId="{F3CFDFDE-FD32-4197-95D1-BC90E96410FF}" type="pres">
      <dgm:prSet presAssocID="{99B6F803-662E-4F3C-9423-FC4387E70B4A}" presName="hierChild4" presStyleCnt="0"/>
      <dgm:spPr/>
    </dgm:pt>
    <dgm:pt modelId="{F131C1DB-3AF5-4D91-BA2E-9F48DD5EFC09}" type="pres">
      <dgm:prSet presAssocID="{99B6F803-662E-4F3C-9423-FC4387E70B4A}" presName="hierChild5" presStyleCnt="0"/>
      <dgm:spPr/>
    </dgm:pt>
    <dgm:pt modelId="{B6A09108-9341-489B-9A9E-014A3AC6A66F}" type="pres">
      <dgm:prSet presAssocID="{5DD52EA7-9220-469F-A629-256D8633A11E}" presName="Name37" presStyleLbl="parChTrans1D4" presStyleIdx="11" presStyleCnt="12"/>
      <dgm:spPr/>
      <dgm:t>
        <a:bodyPr/>
        <a:lstStyle/>
        <a:p>
          <a:endParaRPr lang="en-US"/>
        </a:p>
      </dgm:t>
    </dgm:pt>
    <dgm:pt modelId="{9D4FF1E2-CB43-4872-9828-5C104729806D}" type="pres">
      <dgm:prSet presAssocID="{1962F908-9553-4D0D-A9D7-F188FD91826C}" presName="hierRoot2" presStyleCnt="0">
        <dgm:presLayoutVars>
          <dgm:hierBranch val="init"/>
        </dgm:presLayoutVars>
      </dgm:prSet>
      <dgm:spPr/>
    </dgm:pt>
    <dgm:pt modelId="{809AFBDF-C022-47A7-9450-35B745E26C29}" type="pres">
      <dgm:prSet presAssocID="{1962F908-9553-4D0D-A9D7-F188FD91826C}" presName="rootComposite" presStyleCnt="0"/>
      <dgm:spPr/>
    </dgm:pt>
    <dgm:pt modelId="{6FDC173B-A995-4384-937C-B778BC0831F1}" type="pres">
      <dgm:prSet presAssocID="{1962F908-9553-4D0D-A9D7-F188FD91826C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E5F-797A-4BE2-9480-56510260C458}" type="pres">
      <dgm:prSet presAssocID="{1962F908-9553-4D0D-A9D7-F188FD91826C}" presName="rootConnector" presStyleLbl="node4" presStyleIdx="11" presStyleCnt="12"/>
      <dgm:spPr/>
      <dgm:t>
        <a:bodyPr/>
        <a:lstStyle/>
        <a:p>
          <a:endParaRPr lang="en-US"/>
        </a:p>
      </dgm:t>
    </dgm:pt>
    <dgm:pt modelId="{66784E86-A6E2-45CB-8D8D-7CB91035CC3F}" type="pres">
      <dgm:prSet presAssocID="{1962F908-9553-4D0D-A9D7-F188FD91826C}" presName="hierChild4" presStyleCnt="0"/>
      <dgm:spPr/>
    </dgm:pt>
    <dgm:pt modelId="{630FFE7B-BD3E-452B-B8A9-EB966E281EC8}" type="pres">
      <dgm:prSet presAssocID="{1962F908-9553-4D0D-A9D7-F188FD91826C}" presName="hierChild5" presStyleCnt="0"/>
      <dgm:spPr/>
    </dgm:pt>
    <dgm:pt modelId="{90E7A0EF-6F2A-45F3-B137-8C64335DBBA3}" type="pres">
      <dgm:prSet presAssocID="{327C5565-8AFC-4D0C-841C-743FA6CCD6FB}" presName="hierChild5" presStyleCnt="0"/>
      <dgm:spPr/>
    </dgm:pt>
    <dgm:pt modelId="{7C2F889A-4EBE-4E61-A910-7638963E2129}" type="pres">
      <dgm:prSet presAssocID="{DB5F744B-243C-45A8-91CF-2065E7C7971F}" presName="hierChild7" presStyleCnt="0"/>
      <dgm:spPr/>
    </dgm:pt>
  </dgm:ptLst>
  <dgm:cxnLst>
    <dgm:cxn modelId="{14546149-873F-4168-9951-2422DCE61CEF}" type="presOf" srcId="{B388893D-F5B7-4D9B-A276-A48CFAA76ECF}" destId="{8EB7735A-E395-47B2-BEBC-F5CB9CA75B88}" srcOrd="1" destOrd="0" presId="urn:microsoft.com/office/officeart/2005/8/layout/orgChart1"/>
    <dgm:cxn modelId="{08F0B3A6-BC05-4B72-A3F5-E137B6D7D32A}" type="presOf" srcId="{76390F95-C4DC-4D05-A714-83279BBB0DCE}" destId="{34520DA8-DF29-4A7B-B097-E244E138FC2B}" srcOrd="0" destOrd="0" presId="urn:microsoft.com/office/officeart/2005/8/layout/orgChart1"/>
    <dgm:cxn modelId="{181F0D65-C8D5-4292-91B7-7DE63CFAF578}" type="presOf" srcId="{327C5565-8AFC-4D0C-841C-743FA6CCD6FB}" destId="{E8D6EB63-308D-4B14-B06B-381F7D02D286}" srcOrd="1" destOrd="0" presId="urn:microsoft.com/office/officeart/2005/8/layout/orgChart1"/>
    <dgm:cxn modelId="{F09B7284-4691-4EC3-AF0D-6FF9D3128157}" type="presOf" srcId="{F823CAB3-8C59-4EFD-9507-C56ED4DF4414}" destId="{B7436FE9-B93C-419B-93C9-A81EFAF44B86}" srcOrd="0" destOrd="0" presId="urn:microsoft.com/office/officeart/2005/8/layout/orgChart1"/>
    <dgm:cxn modelId="{CBF6A77E-A79A-43B8-9A1D-C153C01DCF10}" type="presOf" srcId="{FDF4997F-993C-441A-9537-B9B899ADADBE}" destId="{399152D3-1615-4E69-9C24-BBD912BCF593}" srcOrd="0" destOrd="0" presId="urn:microsoft.com/office/officeart/2005/8/layout/orgChart1"/>
    <dgm:cxn modelId="{C3A47DCC-6598-4060-91C2-F90C961B4B99}" type="presOf" srcId="{3CDC9892-AA67-467D-A7D3-F1AC94959941}" destId="{81EFBC35-DAF4-4080-A263-C12C4C1F4494}" srcOrd="0" destOrd="0" presId="urn:microsoft.com/office/officeart/2005/8/layout/orgChart1"/>
    <dgm:cxn modelId="{E0E7506F-40A8-4CAC-949F-EBC068170202}" type="presOf" srcId="{2033E804-C864-4577-8480-453DD6B04A4D}" destId="{599084DD-A8F1-4ECF-8F61-96DBFE8991AF}" srcOrd="0" destOrd="0" presId="urn:microsoft.com/office/officeart/2005/8/layout/orgChart1"/>
    <dgm:cxn modelId="{32B398D2-75AA-46EE-BD4B-A11A104C8C5E}" type="presOf" srcId="{4CC61C84-8C2D-4C0E-8A5D-A5523409A772}" destId="{76173959-63C7-4D65-9502-5B1D37EAC191}" srcOrd="0" destOrd="0" presId="urn:microsoft.com/office/officeart/2005/8/layout/orgChart1"/>
    <dgm:cxn modelId="{B53837AE-31DB-4984-8E26-6CF0992469EC}" type="presOf" srcId="{5FF61359-FC60-499E-83A6-CC852363DCE5}" destId="{05120DBF-875B-42E8-9A43-C86F85A3CC2A}" srcOrd="0" destOrd="0" presId="urn:microsoft.com/office/officeart/2005/8/layout/orgChart1"/>
    <dgm:cxn modelId="{85B60E5E-6823-4AB8-ADD2-C26D1F019452}" type="presOf" srcId="{CB675646-EFE6-41F2-977A-5263938EB82F}" destId="{0E63CA5B-535A-4330-B147-37480494CD45}" srcOrd="0" destOrd="0" presId="urn:microsoft.com/office/officeart/2005/8/layout/orgChart1"/>
    <dgm:cxn modelId="{A60F037C-169E-4C62-9473-519A81F38C41}" type="presOf" srcId="{4C6AFDA7-E495-43A4-90E5-012D96B51F36}" destId="{547516E8-9F01-45C8-92FF-CBAFC442A536}" srcOrd="1" destOrd="0" presId="urn:microsoft.com/office/officeart/2005/8/layout/orgChart1"/>
    <dgm:cxn modelId="{B52A9144-BA3F-405A-8DC7-A8D0F07141E3}" type="presOf" srcId="{2D6924BF-2F59-4BE2-A4D8-78C2796D5CE5}" destId="{6BFDF4F3-6F2E-4FAB-BDE5-8A80E4E316D7}" srcOrd="0" destOrd="0" presId="urn:microsoft.com/office/officeart/2005/8/layout/orgChart1"/>
    <dgm:cxn modelId="{2A8D8617-2536-4542-AF57-071AFAD28EA3}" type="presOf" srcId="{F8B1AF41-3BD9-4DF9-92FF-017F9C4F3C9D}" destId="{65B09A9B-C09E-4D23-B416-46D657F842FA}" srcOrd="1" destOrd="0" presId="urn:microsoft.com/office/officeart/2005/8/layout/orgChart1"/>
    <dgm:cxn modelId="{3CC766D1-CCE4-4B66-BC61-EF120820B53D}" srcId="{CB675646-EFE6-41F2-977A-5263938EB82F}" destId="{B388893D-F5B7-4D9B-A276-A48CFAA76ECF}" srcOrd="0" destOrd="0" parTransId="{5FF61359-FC60-499E-83A6-CC852363DCE5}" sibTransId="{5FD1235C-C2EE-4D1F-83BB-489BB1685939}"/>
    <dgm:cxn modelId="{6547704B-3FAB-44D8-AE1F-04EDA2E8FDF9}" type="presOf" srcId="{8459705D-5F2E-44A6-B205-F8894AA41A16}" destId="{0FE6E361-6E0F-437B-AF28-F7BA2C37FB40}" srcOrd="0" destOrd="0" presId="urn:microsoft.com/office/officeart/2005/8/layout/orgChart1"/>
    <dgm:cxn modelId="{61309A3B-1F4A-4AF9-B9BD-7C852E89D738}" type="presOf" srcId="{327C5565-8AFC-4D0C-841C-743FA6CCD6FB}" destId="{44A302B8-29B7-45F0-AF7C-800FC0879BC6}" srcOrd="0" destOrd="0" presId="urn:microsoft.com/office/officeart/2005/8/layout/orgChart1"/>
    <dgm:cxn modelId="{2BAAE8C1-BB7A-4089-BADA-CDBAE0BF7824}" type="presOf" srcId="{4C6AFDA7-E495-43A4-90E5-012D96B51F36}" destId="{C1F49828-046F-4F91-88D7-B4B9742112A9}" srcOrd="0" destOrd="0" presId="urn:microsoft.com/office/officeart/2005/8/layout/orgChart1"/>
    <dgm:cxn modelId="{F3AF3DDC-357C-40B8-80CE-B453EC55CC68}" type="presOf" srcId="{99B6F803-662E-4F3C-9423-FC4387E70B4A}" destId="{B20DC229-4F6D-431C-B322-F7076BF4BD04}" srcOrd="0" destOrd="0" presId="urn:microsoft.com/office/officeart/2005/8/layout/orgChart1"/>
    <dgm:cxn modelId="{615F1D8D-C0D1-4D7E-A127-EAE115FBE81B}" srcId="{D16D1A2F-B862-4366-976C-69B99A6E9B9D}" destId="{BF9C3671-FF56-43E3-8E80-82A3471BA243}" srcOrd="0" destOrd="0" parTransId="{32C4DF54-5961-4900-9FAE-ECC4527D8C00}" sibTransId="{E9C648E9-7962-419B-ADB9-6BF13CBDD133}"/>
    <dgm:cxn modelId="{BB391F92-29E0-428A-8C61-9548E0157DAD}" type="presOf" srcId="{D16D1A2F-B862-4366-976C-69B99A6E9B9D}" destId="{9B4F8315-9089-440A-854A-A735AF082FEA}" srcOrd="0" destOrd="0" presId="urn:microsoft.com/office/officeart/2005/8/layout/orgChart1"/>
    <dgm:cxn modelId="{BE36C860-E2F8-4A90-80C5-5923E267A084}" type="presOf" srcId="{DE18503D-E00F-4C81-AA31-BE69EC7C5671}" destId="{44B74EFF-21BF-4FB4-B452-7000058F1AA6}" srcOrd="1" destOrd="0" presId="urn:microsoft.com/office/officeart/2005/8/layout/orgChart1"/>
    <dgm:cxn modelId="{B6526F5B-280B-4620-9945-D8347F5184A9}" srcId="{A699F535-9E80-411E-803A-456658D84093}" destId="{A2CE32F5-C24B-40B9-BB75-16CF3CDBE6DC}" srcOrd="2" destOrd="0" parTransId="{9A7BCEE4-9295-4C13-8EC8-EFB695DAC0D6}" sibTransId="{743AEBFD-B41A-4C59-B327-18E0B91EF53A}"/>
    <dgm:cxn modelId="{0BC8F3EE-253A-4BA3-AD62-DCB1BB8E8B0A}" type="presOf" srcId="{A32A4001-248B-41F9-972A-162906913FEF}" destId="{90449951-ECE9-41DD-9D5B-879CEC9840BC}" srcOrd="0" destOrd="0" presId="urn:microsoft.com/office/officeart/2005/8/layout/orgChart1"/>
    <dgm:cxn modelId="{905110EF-03D4-4BC3-86C0-C5254258A56B}" srcId="{F8B1AF41-3BD9-4DF9-92FF-017F9C4F3C9D}" destId="{4C6AFDA7-E495-43A4-90E5-012D96B51F36}" srcOrd="4" destOrd="0" parTransId="{A6ED8423-9194-4FA2-A38A-CF3C8D0F10AD}" sibTransId="{7FA5FD57-A90C-4353-844D-7572DB36D160}"/>
    <dgm:cxn modelId="{CCB78FC9-C694-470D-B696-1C05FAC823D7}" type="presOf" srcId="{DE18503D-E00F-4C81-AA31-BE69EC7C5671}" destId="{7A939615-91AA-488B-8447-5E15FCFB61A3}" srcOrd="0" destOrd="0" presId="urn:microsoft.com/office/officeart/2005/8/layout/orgChart1"/>
    <dgm:cxn modelId="{2E0749BD-5A9A-4D7E-9390-C05D1F5B6A37}" type="presOf" srcId="{3CDC9892-AA67-467D-A7D3-F1AC94959941}" destId="{95D785E9-1051-47B8-82E0-7EDB76DD7BC5}" srcOrd="1" destOrd="0" presId="urn:microsoft.com/office/officeart/2005/8/layout/orgChart1"/>
    <dgm:cxn modelId="{58009340-D193-4044-9054-B000ACC5459B}" type="presOf" srcId="{DB5F744B-243C-45A8-91CF-2065E7C7971F}" destId="{C0DF76AD-A241-4AC6-BC13-9293D551FF1A}" srcOrd="0" destOrd="0" presId="urn:microsoft.com/office/officeart/2005/8/layout/orgChart1"/>
    <dgm:cxn modelId="{A4D89F4C-375B-45A7-A984-A1FFF5AB7CB4}" type="presOf" srcId="{A25D9C7F-E2E7-4ADB-A96F-50FA9DAF6782}" destId="{AEB438B9-FA95-4078-BAC5-A8F3F2A3C688}" srcOrd="0" destOrd="0" presId="urn:microsoft.com/office/officeart/2005/8/layout/orgChart1"/>
    <dgm:cxn modelId="{5A8FC1B9-A693-4CB2-8709-7CBA763823B9}" type="presOf" srcId="{02264AB6-E493-49E2-A488-18B73343758A}" destId="{C287AFFA-B77D-4D50-BCE0-8465CFA63682}" srcOrd="1" destOrd="0" presId="urn:microsoft.com/office/officeart/2005/8/layout/orgChart1"/>
    <dgm:cxn modelId="{2F85CA99-28E3-438F-8E03-2815B1027877}" type="presOf" srcId="{5DD52EA7-9220-469F-A629-256D8633A11E}" destId="{B6A09108-9341-489B-9A9E-014A3AC6A66F}" srcOrd="0" destOrd="0" presId="urn:microsoft.com/office/officeart/2005/8/layout/orgChart1"/>
    <dgm:cxn modelId="{DF18C9EE-EBB8-4C6B-9B55-531BCA369D64}" type="presOf" srcId="{B993F820-3477-42AB-9431-91EBE01CB03F}" destId="{B06BB144-4D92-4875-864A-41DFCDF64352}" srcOrd="0" destOrd="0" presId="urn:microsoft.com/office/officeart/2005/8/layout/orgChart1"/>
    <dgm:cxn modelId="{3B3AA653-F56A-4CD2-8B36-AC4CBA1BF18C}" type="presOf" srcId="{A32A4001-248B-41F9-972A-162906913FEF}" destId="{F7C46DFB-1C3F-4E88-AF83-1BFB8332EEAD}" srcOrd="1" destOrd="0" presId="urn:microsoft.com/office/officeart/2005/8/layout/orgChart1"/>
    <dgm:cxn modelId="{A0BE428E-2E68-4096-900E-ECC8AA227A9A}" srcId="{F8B1AF41-3BD9-4DF9-92FF-017F9C4F3C9D}" destId="{D16D1A2F-B862-4366-976C-69B99A6E9B9D}" srcOrd="0" destOrd="0" parTransId="{F823CAB3-8C59-4EFD-9507-C56ED4DF4414}" sibTransId="{585EDBE3-F492-4BF8-A232-0E37A900E2D5}"/>
    <dgm:cxn modelId="{0D9E3580-E602-4538-B4A8-1FAC80605589}" type="presOf" srcId="{CB675646-EFE6-41F2-977A-5263938EB82F}" destId="{CFE2F5BB-35A4-4D7A-8517-92C9F56B9447}" srcOrd="1" destOrd="0" presId="urn:microsoft.com/office/officeart/2005/8/layout/orgChart1"/>
    <dgm:cxn modelId="{1D77CCE2-6F00-4D86-80D7-8E83C9D174EE}" srcId="{A699F535-9E80-411E-803A-456658D84093}" destId="{CB675646-EFE6-41F2-977A-5263938EB82F}" srcOrd="1" destOrd="0" parTransId="{3DD99F8B-754B-4EA6-BCC6-6F3D09EBCB80}" sibTransId="{F3C5CB79-B027-422E-B587-53A8AB7B4AD5}"/>
    <dgm:cxn modelId="{D9736A34-A69D-4754-9CA5-E04CD52FF35B}" type="presOf" srcId="{F8B1AF41-3BD9-4DF9-92FF-017F9C4F3C9D}" destId="{844283DB-E7A9-4856-A937-DAE80F1E6BDE}" srcOrd="0" destOrd="0" presId="urn:microsoft.com/office/officeart/2005/8/layout/orgChart1"/>
    <dgm:cxn modelId="{D4C8D4D6-AFEE-469F-8643-EF549DE6C58E}" type="presOf" srcId="{00E36269-F785-4B64-B9EC-1EEA68C8D235}" destId="{8EAD8CE4-8C50-4DB1-9593-FE1EDB47EC11}" srcOrd="0" destOrd="0" presId="urn:microsoft.com/office/officeart/2005/8/layout/orgChart1"/>
    <dgm:cxn modelId="{08EFD2EA-7F39-4153-87CE-05C001DB0F4D}" type="presOf" srcId="{9A7BCEE4-9295-4C13-8EC8-EFB695DAC0D6}" destId="{E7AC2178-C264-454E-AC60-C25AF8A3A82D}" srcOrd="0" destOrd="0" presId="urn:microsoft.com/office/officeart/2005/8/layout/orgChart1"/>
    <dgm:cxn modelId="{FDD89C5A-CACE-4BB8-9426-71CDD43EEBED}" srcId="{F8B1AF41-3BD9-4DF9-92FF-017F9C4F3C9D}" destId="{FDF4997F-993C-441A-9537-B9B899ADADBE}" srcOrd="2" destOrd="0" parTransId="{76390F95-C4DC-4D05-A714-83279BBB0DCE}" sibTransId="{042410FC-60C9-44CC-AAE4-B5211B4DCA81}"/>
    <dgm:cxn modelId="{992D14A9-E6FD-452A-8599-149D9E216FB8}" srcId="{DB5F744B-243C-45A8-91CF-2065E7C7971F}" destId="{327C5565-8AFC-4D0C-841C-743FA6CCD6FB}" srcOrd="1" destOrd="0" parTransId="{850DCEA8-E1DD-4868-B05F-58C8368EF224}" sibTransId="{3C8D2AE2-AC8E-401C-859A-BA22AE42B1F9}"/>
    <dgm:cxn modelId="{F7380CB0-AAA3-4637-A2A9-23993F07C854}" srcId="{A699F535-9E80-411E-803A-456658D84093}" destId="{F8B1AF41-3BD9-4DF9-92FF-017F9C4F3C9D}" srcOrd="0" destOrd="0" parTransId="{DE7BB93F-BD83-46A5-A90A-2C0B44B7B611}" sibTransId="{FE0DF83B-A210-436F-AAAF-48170190A4BA}"/>
    <dgm:cxn modelId="{5074B2A4-BC41-46CB-9F01-3B9FB293E1C7}" type="presOf" srcId="{DB5F744B-243C-45A8-91CF-2065E7C7971F}" destId="{EE77ECAB-8C76-4710-B30A-2E49D1A09C50}" srcOrd="1" destOrd="0" presId="urn:microsoft.com/office/officeart/2005/8/layout/orgChart1"/>
    <dgm:cxn modelId="{675A2410-A57E-44F3-A52B-B860607706D7}" type="presOf" srcId="{2D6924BF-2F59-4BE2-A4D8-78C2796D5CE5}" destId="{6371820B-2694-4436-A3EA-EEFE2B71789B}" srcOrd="1" destOrd="0" presId="urn:microsoft.com/office/officeart/2005/8/layout/orgChart1"/>
    <dgm:cxn modelId="{A68C9FC1-17B1-4CCA-A00D-87C6A514834A}" srcId="{349375A3-E11D-43F4-B135-668C018CF9C9}" destId="{8459705D-5F2E-44A6-B205-F8894AA41A16}" srcOrd="0" destOrd="0" parTransId="{F79CF5D3-16E9-4BF9-B93E-A71B2CA8D6A0}" sibTransId="{026DC917-DD03-4C99-975C-5C2C12BA3673}"/>
    <dgm:cxn modelId="{4428C9E6-5B7A-4B09-B692-4F5EC5DF1FA0}" srcId="{06D34514-EF22-4F43-AECD-B956B4DD44CB}" destId="{3CDC9892-AA67-467D-A7D3-F1AC94959941}" srcOrd="1" destOrd="0" parTransId="{A25D9C7F-E2E7-4ADB-A96F-50FA9DAF6782}" sibTransId="{709E6287-AFBC-4A66-9599-A38C7692532C}"/>
    <dgm:cxn modelId="{B1B68D97-C3F6-4BF4-8D24-CE7F642B150A}" srcId="{F8B1AF41-3BD9-4DF9-92FF-017F9C4F3C9D}" destId="{A32A4001-248B-41F9-972A-162906913FEF}" srcOrd="3" destOrd="0" parTransId="{B0EEFEBC-D331-470A-9112-04959F209EBC}" sibTransId="{669E6D11-E109-4494-BB7B-9F2F99BCD35F}"/>
    <dgm:cxn modelId="{2A6027A1-08F5-48C8-89DF-A779CF7EFE0C}" type="presOf" srcId="{D16D1A2F-B862-4366-976C-69B99A6E9B9D}" destId="{CF8CA1F0-3CF1-4E8E-8D05-4DDF8999CD35}" srcOrd="1" destOrd="0" presId="urn:microsoft.com/office/officeart/2005/8/layout/orgChart1"/>
    <dgm:cxn modelId="{8DB9240E-95E0-4FEB-906D-A6573EFC16CC}" type="presOf" srcId="{349375A3-E11D-43F4-B135-668C018CF9C9}" destId="{BB0AB0B6-BB9B-4A49-AD75-8E5FE7DDB761}" srcOrd="0" destOrd="0" presId="urn:microsoft.com/office/officeart/2005/8/layout/orgChart1"/>
    <dgm:cxn modelId="{907629AF-BEC8-409D-9112-CBD0C5A66F7F}" type="presOf" srcId="{8459705D-5F2E-44A6-B205-F8894AA41A16}" destId="{6BCF6B5F-724A-433A-80EC-A2B7658601FA}" srcOrd="1" destOrd="0" presId="urn:microsoft.com/office/officeart/2005/8/layout/orgChart1"/>
    <dgm:cxn modelId="{74E66352-1B9A-43A1-8FE4-F60E555D8B70}" type="presOf" srcId="{99B6F803-662E-4F3C-9423-FC4387E70B4A}" destId="{BBA5AD8F-27AC-47EA-BAD1-B61B39CB2796}" srcOrd="1" destOrd="0" presId="urn:microsoft.com/office/officeart/2005/8/layout/orgChart1"/>
    <dgm:cxn modelId="{0664645F-DD7F-492B-B451-DC549CD36045}" type="presOf" srcId="{06D34514-EF22-4F43-AECD-B956B4DD44CB}" destId="{28084131-6710-48D7-847F-BE0A425A254A}" srcOrd="0" destOrd="0" presId="urn:microsoft.com/office/officeart/2005/8/layout/orgChart1"/>
    <dgm:cxn modelId="{4D3A6329-9270-47FF-8BC8-269ABC84C455}" type="presOf" srcId="{BF9C3671-FF56-43E3-8E80-82A3471BA243}" destId="{4E1559D5-17DF-44F7-BC18-EE99E5AEF37F}" srcOrd="1" destOrd="0" presId="urn:microsoft.com/office/officeart/2005/8/layout/orgChart1"/>
    <dgm:cxn modelId="{8AB931A0-096E-4B9F-B340-1A54E0A30E3F}" type="presOf" srcId="{BA8B4A06-5005-4C93-A672-8803F139102E}" destId="{BD0B7DCF-D608-456C-86D8-8F8712E5B9B2}" srcOrd="0" destOrd="0" presId="urn:microsoft.com/office/officeart/2005/8/layout/orgChart1"/>
    <dgm:cxn modelId="{7941D677-AB91-49BB-B128-CF48CE278FAC}" type="presOf" srcId="{32C4DF54-5961-4900-9FAE-ECC4527D8C00}" destId="{5ECEAB00-9B3D-4D10-B1C5-61250AC21352}" srcOrd="0" destOrd="0" presId="urn:microsoft.com/office/officeart/2005/8/layout/orgChart1"/>
    <dgm:cxn modelId="{A4EDFFA8-832B-47EE-884E-48E367516DD4}" type="presOf" srcId="{3DD99F8B-754B-4EA6-BCC6-6F3D09EBCB80}" destId="{FB5170A8-242E-454F-8770-A7C70F177DA2}" srcOrd="0" destOrd="0" presId="urn:microsoft.com/office/officeart/2005/8/layout/orgChart1"/>
    <dgm:cxn modelId="{EFC56D1F-5939-40CD-A051-04D96387B59C}" srcId="{8459705D-5F2E-44A6-B205-F8894AA41A16}" destId="{A699F535-9E80-411E-803A-456658D84093}" srcOrd="0" destOrd="0" parTransId="{B993F820-3477-42AB-9431-91EBE01CB03F}" sibTransId="{2FD47182-FB0A-4BCD-AEE7-D0FB1522B107}"/>
    <dgm:cxn modelId="{0F92109B-8208-4706-8748-983DA2D6F7E2}" type="presOf" srcId="{A6ED8423-9194-4FA2-A38A-CF3C8D0F10AD}" destId="{1CE073B6-B971-4919-98DC-1EC5434B3BA9}" srcOrd="0" destOrd="0" presId="urn:microsoft.com/office/officeart/2005/8/layout/orgChart1"/>
    <dgm:cxn modelId="{FEC8C411-C3F4-4BE5-AE15-EECB59EA4D77}" srcId="{327C5565-8AFC-4D0C-841C-743FA6CCD6FB}" destId="{99B6F803-662E-4F3C-9423-FC4387E70B4A}" srcOrd="0" destOrd="0" parTransId="{FB579277-6DC7-4973-9EB4-EA728B98BC8B}" sibTransId="{695D5D61-6E93-4377-AB5D-91C496A940B4}"/>
    <dgm:cxn modelId="{3315BBDC-18B3-409C-898A-F1C07C0E0EE3}" type="presOf" srcId="{1962F908-9553-4D0D-A9D7-F188FD91826C}" destId="{6FDC173B-A995-4384-937C-B778BC0831F1}" srcOrd="0" destOrd="0" presId="urn:microsoft.com/office/officeart/2005/8/layout/orgChart1"/>
    <dgm:cxn modelId="{995B3668-323D-4D6E-9E9B-F9DFDD3B3639}" type="presOf" srcId="{A2CE32F5-C24B-40B9-BB75-16CF3CDBE6DC}" destId="{5CD15621-F4FE-4751-A9A2-2C6A363796F7}" srcOrd="1" destOrd="0" presId="urn:microsoft.com/office/officeart/2005/8/layout/orgChart1"/>
    <dgm:cxn modelId="{48ACA0CC-A964-4A0E-A003-2BF2D99CF364}" srcId="{06D34514-EF22-4F43-AECD-B956B4DD44CB}" destId="{2D6924BF-2F59-4BE2-A4D8-78C2796D5CE5}" srcOrd="0" destOrd="0" parTransId="{4CC61C84-8C2D-4C0E-8A5D-A5523409A772}" sibTransId="{8866CBDE-BE2A-45AD-8289-A84E4AF3E3FA}"/>
    <dgm:cxn modelId="{20A80707-283F-4C00-ABAA-BEE826958BD9}" type="presOf" srcId="{54C3CACA-EF9E-41F4-B596-6178C393F319}" destId="{D26FC209-3D93-4686-B6AE-13B16722D19D}" srcOrd="0" destOrd="0" presId="urn:microsoft.com/office/officeart/2005/8/layout/orgChart1"/>
    <dgm:cxn modelId="{11543592-B65F-4C83-867F-48C3AC813EF5}" type="presOf" srcId="{02264AB6-E493-49E2-A488-18B73343758A}" destId="{629D4880-4D8D-450A-83B1-BA0D14F806D7}" srcOrd="0" destOrd="0" presId="urn:microsoft.com/office/officeart/2005/8/layout/orgChart1"/>
    <dgm:cxn modelId="{E39B87FB-B162-4FA9-96E5-E0A214AB69A7}" type="presOf" srcId="{FDF4997F-993C-441A-9537-B9B899ADADBE}" destId="{14C8E539-85E9-442F-AAF3-355A17ADBDB0}" srcOrd="1" destOrd="0" presId="urn:microsoft.com/office/officeart/2005/8/layout/orgChart1"/>
    <dgm:cxn modelId="{0186D620-ECA4-4DBE-A06B-179E3CC8E526}" type="presOf" srcId="{A699F535-9E80-411E-803A-456658D84093}" destId="{8FF2D35F-D7C4-4202-9DF5-ACF16E899A87}" srcOrd="1" destOrd="0" presId="urn:microsoft.com/office/officeart/2005/8/layout/orgChart1"/>
    <dgm:cxn modelId="{24A40AE0-7FFC-4295-8AAE-9B9F0930991F}" type="presOf" srcId="{A699F535-9E80-411E-803A-456658D84093}" destId="{A4601261-4577-4131-B095-387FCF9CC360}" srcOrd="0" destOrd="0" presId="urn:microsoft.com/office/officeart/2005/8/layout/orgChart1"/>
    <dgm:cxn modelId="{2ED64CFB-398C-4BCA-ABFB-03FE0AFE3451}" type="presOf" srcId="{B0EEFEBC-D331-470A-9112-04959F209EBC}" destId="{0E21E391-9B36-454E-8512-2424E92365D0}" srcOrd="0" destOrd="0" presId="urn:microsoft.com/office/officeart/2005/8/layout/orgChart1"/>
    <dgm:cxn modelId="{E3876DC0-5249-4A15-A0E9-35093CE86C16}" srcId="{DB5F744B-243C-45A8-91CF-2065E7C7971F}" destId="{06D34514-EF22-4F43-AECD-B956B4DD44CB}" srcOrd="0" destOrd="0" parTransId="{00E36269-F785-4B64-B9EC-1EEA68C8D235}" sibTransId="{38483C53-DC59-477F-89A5-35D3C1E261EA}"/>
    <dgm:cxn modelId="{3E1B4C64-A9A7-4D5E-B5F7-558A65473BC3}" type="presOf" srcId="{850DCEA8-E1DD-4868-B05F-58C8368EF224}" destId="{77FBBBD3-7776-474F-B54A-0A49AABCC8A3}" srcOrd="0" destOrd="0" presId="urn:microsoft.com/office/officeart/2005/8/layout/orgChart1"/>
    <dgm:cxn modelId="{AE3A8970-5A9B-4810-B774-41113A26E0CF}" type="presOf" srcId="{1962F908-9553-4D0D-A9D7-F188FD91826C}" destId="{0B868E5F-797A-4BE2-9480-56510260C458}" srcOrd="1" destOrd="0" presId="urn:microsoft.com/office/officeart/2005/8/layout/orgChart1"/>
    <dgm:cxn modelId="{337627EA-014B-4052-864A-8B510A4ADB5E}" type="presOf" srcId="{A2CE32F5-C24B-40B9-BB75-16CF3CDBE6DC}" destId="{EABD979F-63B2-440C-8D71-5E128614A7DA}" srcOrd="0" destOrd="0" presId="urn:microsoft.com/office/officeart/2005/8/layout/orgChart1"/>
    <dgm:cxn modelId="{AB5D6827-EA7B-4251-B497-3F7E5E2CDB1A}" type="presOf" srcId="{FB579277-6DC7-4973-9EB4-EA728B98BC8B}" destId="{091AF918-045C-46D8-BC4A-8F1D636B7862}" srcOrd="0" destOrd="0" presId="urn:microsoft.com/office/officeart/2005/8/layout/orgChart1"/>
    <dgm:cxn modelId="{69B0B4C8-6170-4A98-8D43-E35C2BB0E18A}" type="presOf" srcId="{BF9C3671-FF56-43E3-8E80-82A3471BA243}" destId="{2FAF933B-382C-4E97-8B3F-4C76BC4D62AC}" srcOrd="0" destOrd="0" presId="urn:microsoft.com/office/officeart/2005/8/layout/orgChart1"/>
    <dgm:cxn modelId="{34C0D0E0-E1D1-4C52-9239-A25FDFB70AC3}" type="presOf" srcId="{DE7BB93F-BD83-46A5-A90A-2C0B44B7B611}" destId="{F6A5CED2-1108-4629-8671-DAD7C0E376F7}" srcOrd="0" destOrd="0" presId="urn:microsoft.com/office/officeart/2005/8/layout/orgChart1"/>
    <dgm:cxn modelId="{872E53F8-402D-48D2-9577-6132EAA44660}" srcId="{327C5565-8AFC-4D0C-841C-743FA6CCD6FB}" destId="{1962F908-9553-4D0D-A9D7-F188FD91826C}" srcOrd="1" destOrd="0" parTransId="{5DD52EA7-9220-469F-A629-256D8633A11E}" sibTransId="{CBDA79D3-E0B2-46A1-98B7-5DA1CF174A90}"/>
    <dgm:cxn modelId="{615E6233-D028-4B32-BC4F-542B0F2BC18E}" type="presOf" srcId="{06D34514-EF22-4F43-AECD-B956B4DD44CB}" destId="{5615065B-2159-4AF7-A994-E3813DE976FB}" srcOrd="1" destOrd="0" presId="urn:microsoft.com/office/officeart/2005/8/layout/orgChart1"/>
    <dgm:cxn modelId="{CE06D2F4-B32D-469D-B4DA-8575D3ED6536}" srcId="{8459705D-5F2E-44A6-B205-F8894AA41A16}" destId="{DB5F744B-243C-45A8-91CF-2065E7C7971F}" srcOrd="1" destOrd="0" parTransId="{2033E804-C864-4577-8480-453DD6B04A4D}" sibTransId="{D32E9279-2BC0-4288-AA0B-2BD09B955A9B}"/>
    <dgm:cxn modelId="{E86F10D5-FEE8-49EE-ADD9-B69E42770349}" type="presOf" srcId="{B388893D-F5B7-4D9B-A276-A48CFAA76ECF}" destId="{A45F9D0E-7EA6-425A-8B47-A32E9C03C9E8}" srcOrd="0" destOrd="0" presId="urn:microsoft.com/office/officeart/2005/8/layout/orgChart1"/>
    <dgm:cxn modelId="{3544B3E0-4B5A-4C6D-8A94-19AEEC83CE8A}" srcId="{FDF4997F-993C-441A-9537-B9B899ADADBE}" destId="{02264AB6-E493-49E2-A488-18B73343758A}" srcOrd="0" destOrd="0" parTransId="{BA8B4A06-5005-4C93-A672-8803F139102E}" sibTransId="{F27F1A22-3457-4EC1-989E-BA25DB2A4CF2}"/>
    <dgm:cxn modelId="{00CFECB9-6058-43A4-B3FB-8826CC19DBB0}" srcId="{F8B1AF41-3BD9-4DF9-92FF-017F9C4F3C9D}" destId="{DE18503D-E00F-4C81-AA31-BE69EC7C5671}" srcOrd="1" destOrd="0" parTransId="{54C3CACA-EF9E-41F4-B596-6178C393F319}" sibTransId="{8855606C-1030-4EB8-B7B9-2B13A1D4E75D}"/>
    <dgm:cxn modelId="{E514D959-FE93-41E1-A13A-B8FB175AC348}" type="presParOf" srcId="{BB0AB0B6-BB9B-4A49-AD75-8E5FE7DDB761}" destId="{229172DF-AC28-42AA-9910-E899E7B9D32B}" srcOrd="0" destOrd="0" presId="urn:microsoft.com/office/officeart/2005/8/layout/orgChart1"/>
    <dgm:cxn modelId="{D5576871-F91B-44A5-96E3-1AECF2B4DB52}" type="presParOf" srcId="{229172DF-AC28-42AA-9910-E899E7B9D32B}" destId="{AAA78340-1D1E-4CE6-BEFD-98A1366B7F54}" srcOrd="0" destOrd="0" presId="urn:microsoft.com/office/officeart/2005/8/layout/orgChart1"/>
    <dgm:cxn modelId="{943D21B3-B30D-4817-9D3C-C205DE4FB3AB}" type="presParOf" srcId="{AAA78340-1D1E-4CE6-BEFD-98A1366B7F54}" destId="{0FE6E361-6E0F-437B-AF28-F7BA2C37FB40}" srcOrd="0" destOrd="0" presId="urn:microsoft.com/office/officeart/2005/8/layout/orgChart1"/>
    <dgm:cxn modelId="{E35D37B1-B605-4683-B40A-6614D4C6E1BB}" type="presParOf" srcId="{AAA78340-1D1E-4CE6-BEFD-98A1366B7F54}" destId="{6BCF6B5F-724A-433A-80EC-A2B7658601FA}" srcOrd="1" destOrd="0" presId="urn:microsoft.com/office/officeart/2005/8/layout/orgChart1"/>
    <dgm:cxn modelId="{BD59C0B5-8BE7-4DC1-A216-FCBA8F078D0C}" type="presParOf" srcId="{229172DF-AC28-42AA-9910-E899E7B9D32B}" destId="{367AF248-2388-41B5-B0EF-119CC41106C6}" srcOrd="1" destOrd="0" presId="urn:microsoft.com/office/officeart/2005/8/layout/orgChart1"/>
    <dgm:cxn modelId="{5C3DC2C9-1618-41E3-9F04-ACB41614A096}" type="presParOf" srcId="{229172DF-AC28-42AA-9910-E899E7B9D32B}" destId="{62D3D7CF-181C-49D3-9ADD-B19EE2A98CF6}" srcOrd="2" destOrd="0" presId="urn:microsoft.com/office/officeart/2005/8/layout/orgChart1"/>
    <dgm:cxn modelId="{60C258C9-9D41-454E-AF7D-56A70ABF48CB}" type="presParOf" srcId="{62D3D7CF-181C-49D3-9ADD-B19EE2A98CF6}" destId="{B06BB144-4D92-4875-864A-41DFCDF64352}" srcOrd="0" destOrd="0" presId="urn:microsoft.com/office/officeart/2005/8/layout/orgChart1"/>
    <dgm:cxn modelId="{3E37EA01-4CBF-4CA3-9F82-844970A60095}" type="presParOf" srcId="{62D3D7CF-181C-49D3-9ADD-B19EE2A98CF6}" destId="{1031B500-2BC5-4E82-97A4-188F642B8C71}" srcOrd="1" destOrd="0" presId="urn:microsoft.com/office/officeart/2005/8/layout/orgChart1"/>
    <dgm:cxn modelId="{22F5A541-86DE-4656-B8E6-2D9E702AC798}" type="presParOf" srcId="{1031B500-2BC5-4E82-97A4-188F642B8C71}" destId="{8BB5C9A0-EBEA-4EA0-B1CB-2AB04148348E}" srcOrd="0" destOrd="0" presId="urn:microsoft.com/office/officeart/2005/8/layout/orgChart1"/>
    <dgm:cxn modelId="{07969F41-DE6E-4DC1-BCFB-268523B3C1C6}" type="presParOf" srcId="{8BB5C9A0-EBEA-4EA0-B1CB-2AB04148348E}" destId="{A4601261-4577-4131-B095-387FCF9CC360}" srcOrd="0" destOrd="0" presId="urn:microsoft.com/office/officeart/2005/8/layout/orgChart1"/>
    <dgm:cxn modelId="{FE2AB1BE-CE3A-4760-8C1F-02950E809DAD}" type="presParOf" srcId="{8BB5C9A0-EBEA-4EA0-B1CB-2AB04148348E}" destId="{8FF2D35F-D7C4-4202-9DF5-ACF16E899A87}" srcOrd="1" destOrd="0" presId="urn:microsoft.com/office/officeart/2005/8/layout/orgChart1"/>
    <dgm:cxn modelId="{E4505BEC-173E-4E7C-BABF-67793F540A30}" type="presParOf" srcId="{1031B500-2BC5-4E82-97A4-188F642B8C71}" destId="{4632265C-7534-4283-AD34-417884D601B5}" srcOrd="1" destOrd="0" presId="urn:microsoft.com/office/officeart/2005/8/layout/orgChart1"/>
    <dgm:cxn modelId="{E285807D-BBC0-4CAB-BF94-E9030D95545B}" type="presParOf" srcId="{4632265C-7534-4283-AD34-417884D601B5}" destId="{F6A5CED2-1108-4629-8671-DAD7C0E376F7}" srcOrd="0" destOrd="0" presId="urn:microsoft.com/office/officeart/2005/8/layout/orgChart1"/>
    <dgm:cxn modelId="{B82ED023-7461-4326-8A1D-A3D172F4E81F}" type="presParOf" srcId="{4632265C-7534-4283-AD34-417884D601B5}" destId="{748FAE7B-6B6B-4DA3-8FE7-3A5E402DA84E}" srcOrd="1" destOrd="0" presId="urn:microsoft.com/office/officeart/2005/8/layout/orgChart1"/>
    <dgm:cxn modelId="{948CAF6A-D05A-4AAF-B04A-CAA02179F0D7}" type="presParOf" srcId="{748FAE7B-6B6B-4DA3-8FE7-3A5E402DA84E}" destId="{127F31D6-B82B-41AD-8EB8-A92CDEE3F5B4}" srcOrd="0" destOrd="0" presId="urn:microsoft.com/office/officeart/2005/8/layout/orgChart1"/>
    <dgm:cxn modelId="{BDB0B3DC-A18B-45BF-BE2B-A315C17FB089}" type="presParOf" srcId="{127F31D6-B82B-41AD-8EB8-A92CDEE3F5B4}" destId="{844283DB-E7A9-4856-A937-DAE80F1E6BDE}" srcOrd="0" destOrd="0" presId="urn:microsoft.com/office/officeart/2005/8/layout/orgChart1"/>
    <dgm:cxn modelId="{46699D9A-71D2-4CEA-9E26-BDF94F4EA712}" type="presParOf" srcId="{127F31D6-B82B-41AD-8EB8-A92CDEE3F5B4}" destId="{65B09A9B-C09E-4D23-B416-46D657F842FA}" srcOrd="1" destOrd="0" presId="urn:microsoft.com/office/officeart/2005/8/layout/orgChart1"/>
    <dgm:cxn modelId="{B0A112DD-DA51-4F59-81CF-7DB498EB8F94}" type="presParOf" srcId="{748FAE7B-6B6B-4DA3-8FE7-3A5E402DA84E}" destId="{A62430D6-22D4-4BEB-9D9D-68A41B12F85F}" srcOrd="1" destOrd="0" presId="urn:microsoft.com/office/officeart/2005/8/layout/orgChart1"/>
    <dgm:cxn modelId="{BBC2943A-CD30-41E8-BF35-A908246E42AF}" type="presParOf" srcId="{A62430D6-22D4-4BEB-9D9D-68A41B12F85F}" destId="{B7436FE9-B93C-419B-93C9-A81EFAF44B86}" srcOrd="0" destOrd="0" presId="urn:microsoft.com/office/officeart/2005/8/layout/orgChart1"/>
    <dgm:cxn modelId="{A6DFE6FD-BEDF-4BAC-8E4E-50E45FF7F2C9}" type="presParOf" srcId="{A62430D6-22D4-4BEB-9D9D-68A41B12F85F}" destId="{BBF2BC59-6C9C-436E-9327-B29E48D28508}" srcOrd="1" destOrd="0" presId="urn:microsoft.com/office/officeart/2005/8/layout/orgChart1"/>
    <dgm:cxn modelId="{B5B155F6-688C-4E29-BE63-3F0788DC8B66}" type="presParOf" srcId="{BBF2BC59-6C9C-436E-9327-B29E48D28508}" destId="{539A8E29-BD5B-45C4-8F08-96F5945BA64F}" srcOrd="0" destOrd="0" presId="urn:microsoft.com/office/officeart/2005/8/layout/orgChart1"/>
    <dgm:cxn modelId="{6B223CBA-1095-4182-B59C-B0E5A9FA7001}" type="presParOf" srcId="{539A8E29-BD5B-45C4-8F08-96F5945BA64F}" destId="{9B4F8315-9089-440A-854A-A735AF082FEA}" srcOrd="0" destOrd="0" presId="urn:microsoft.com/office/officeart/2005/8/layout/orgChart1"/>
    <dgm:cxn modelId="{2A9828F4-7929-4934-9CC7-1E88149D544E}" type="presParOf" srcId="{539A8E29-BD5B-45C4-8F08-96F5945BA64F}" destId="{CF8CA1F0-3CF1-4E8E-8D05-4DDF8999CD35}" srcOrd="1" destOrd="0" presId="urn:microsoft.com/office/officeart/2005/8/layout/orgChart1"/>
    <dgm:cxn modelId="{750FE6FE-2F22-417A-A152-58D0DED1F450}" type="presParOf" srcId="{BBF2BC59-6C9C-436E-9327-B29E48D28508}" destId="{229439AF-3116-4B2F-A3C7-329ECE88CB51}" srcOrd="1" destOrd="0" presId="urn:microsoft.com/office/officeart/2005/8/layout/orgChart1"/>
    <dgm:cxn modelId="{684A146C-6054-49CE-B15A-308A22E37C6D}" type="presParOf" srcId="{229439AF-3116-4B2F-A3C7-329ECE88CB51}" destId="{5ECEAB00-9B3D-4D10-B1C5-61250AC21352}" srcOrd="0" destOrd="0" presId="urn:microsoft.com/office/officeart/2005/8/layout/orgChart1"/>
    <dgm:cxn modelId="{D85B3B72-2BC7-453B-B08A-120932BEE5D5}" type="presParOf" srcId="{229439AF-3116-4B2F-A3C7-329ECE88CB51}" destId="{DC79F5BD-066B-4458-8B76-7AD6F56F4F9C}" srcOrd="1" destOrd="0" presId="urn:microsoft.com/office/officeart/2005/8/layout/orgChart1"/>
    <dgm:cxn modelId="{308D8A34-F721-49F7-B4B1-14463CDC2C22}" type="presParOf" srcId="{DC79F5BD-066B-4458-8B76-7AD6F56F4F9C}" destId="{C71DAA3F-D387-4DDE-B0BB-08B1569AF09E}" srcOrd="0" destOrd="0" presId="urn:microsoft.com/office/officeart/2005/8/layout/orgChart1"/>
    <dgm:cxn modelId="{4799A43C-2C90-401E-9EFB-CF13C1268269}" type="presParOf" srcId="{C71DAA3F-D387-4DDE-B0BB-08B1569AF09E}" destId="{2FAF933B-382C-4E97-8B3F-4C76BC4D62AC}" srcOrd="0" destOrd="0" presId="urn:microsoft.com/office/officeart/2005/8/layout/orgChart1"/>
    <dgm:cxn modelId="{856E9394-5415-4910-94DC-0BBD9AFF5974}" type="presParOf" srcId="{C71DAA3F-D387-4DDE-B0BB-08B1569AF09E}" destId="{4E1559D5-17DF-44F7-BC18-EE99E5AEF37F}" srcOrd="1" destOrd="0" presId="urn:microsoft.com/office/officeart/2005/8/layout/orgChart1"/>
    <dgm:cxn modelId="{255A6E4F-B8A4-492B-9BEA-42C90C77EE64}" type="presParOf" srcId="{DC79F5BD-066B-4458-8B76-7AD6F56F4F9C}" destId="{F9F1CED6-14EE-4917-8840-49453F2FACF5}" srcOrd="1" destOrd="0" presId="urn:microsoft.com/office/officeart/2005/8/layout/orgChart1"/>
    <dgm:cxn modelId="{62E5FF84-6B48-4E2E-A092-37B2E0CB101B}" type="presParOf" srcId="{DC79F5BD-066B-4458-8B76-7AD6F56F4F9C}" destId="{2DEC0BB2-9B79-4F4A-BCAC-490AA05018FA}" srcOrd="2" destOrd="0" presId="urn:microsoft.com/office/officeart/2005/8/layout/orgChart1"/>
    <dgm:cxn modelId="{5764AEE5-82A5-4EF6-84D2-57911EAB65E8}" type="presParOf" srcId="{BBF2BC59-6C9C-436E-9327-B29E48D28508}" destId="{158EDF84-275B-4E00-8711-9DAE5B04E6BA}" srcOrd="2" destOrd="0" presId="urn:microsoft.com/office/officeart/2005/8/layout/orgChart1"/>
    <dgm:cxn modelId="{D30C621A-1905-47AD-82D2-7264BB18BFAF}" type="presParOf" srcId="{A62430D6-22D4-4BEB-9D9D-68A41B12F85F}" destId="{D26FC209-3D93-4686-B6AE-13B16722D19D}" srcOrd="2" destOrd="0" presId="urn:microsoft.com/office/officeart/2005/8/layout/orgChart1"/>
    <dgm:cxn modelId="{331013E3-4D5B-4A8F-9113-0E5751A46F4A}" type="presParOf" srcId="{A62430D6-22D4-4BEB-9D9D-68A41B12F85F}" destId="{5B80A310-DD0E-493E-AC93-715EA7811192}" srcOrd="3" destOrd="0" presId="urn:microsoft.com/office/officeart/2005/8/layout/orgChart1"/>
    <dgm:cxn modelId="{C8CE0DBC-C241-4EAA-8A3D-C5EC19147691}" type="presParOf" srcId="{5B80A310-DD0E-493E-AC93-715EA7811192}" destId="{22CA43A2-4E00-40DC-A7F2-4225B1786433}" srcOrd="0" destOrd="0" presId="urn:microsoft.com/office/officeart/2005/8/layout/orgChart1"/>
    <dgm:cxn modelId="{4F2F7EF2-62F7-42A9-9392-0804C67E2B13}" type="presParOf" srcId="{22CA43A2-4E00-40DC-A7F2-4225B1786433}" destId="{7A939615-91AA-488B-8447-5E15FCFB61A3}" srcOrd="0" destOrd="0" presId="urn:microsoft.com/office/officeart/2005/8/layout/orgChart1"/>
    <dgm:cxn modelId="{E17DAFC8-A884-4319-8D99-401970499533}" type="presParOf" srcId="{22CA43A2-4E00-40DC-A7F2-4225B1786433}" destId="{44B74EFF-21BF-4FB4-B452-7000058F1AA6}" srcOrd="1" destOrd="0" presId="urn:microsoft.com/office/officeart/2005/8/layout/orgChart1"/>
    <dgm:cxn modelId="{0078910B-A247-4E8E-ABAF-BFAADEBE661A}" type="presParOf" srcId="{5B80A310-DD0E-493E-AC93-715EA7811192}" destId="{0A351B0A-D38F-4BD2-AE49-FF692B158A5A}" srcOrd="1" destOrd="0" presId="urn:microsoft.com/office/officeart/2005/8/layout/orgChart1"/>
    <dgm:cxn modelId="{8D923E5D-9BFF-4ED0-B198-C85138721E0E}" type="presParOf" srcId="{5B80A310-DD0E-493E-AC93-715EA7811192}" destId="{43A9F640-121B-4A37-A6CF-05518A8672B9}" srcOrd="2" destOrd="0" presId="urn:microsoft.com/office/officeart/2005/8/layout/orgChart1"/>
    <dgm:cxn modelId="{0FD1C4E5-AC4A-4FA7-9B6B-F9EAD17C05A1}" type="presParOf" srcId="{A62430D6-22D4-4BEB-9D9D-68A41B12F85F}" destId="{34520DA8-DF29-4A7B-B097-E244E138FC2B}" srcOrd="4" destOrd="0" presId="urn:microsoft.com/office/officeart/2005/8/layout/orgChart1"/>
    <dgm:cxn modelId="{C5F69E1A-1D2E-42C5-9D46-913477A4718D}" type="presParOf" srcId="{A62430D6-22D4-4BEB-9D9D-68A41B12F85F}" destId="{442775AC-A2AA-41B8-BCBF-D8C1F3369A17}" srcOrd="5" destOrd="0" presId="urn:microsoft.com/office/officeart/2005/8/layout/orgChart1"/>
    <dgm:cxn modelId="{C33421D0-75CC-419D-A8F9-E924ADD6627B}" type="presParOf" srcId="{442775AC-A2AA-41B8-BCBF-D8C1F3369A17}" destId="{A343D0B3-1FEE-495F-BD68-D816546EB020}" srcOrd="0" destOrd="0" presId="urn:microsoft.com/office/officeart/2005/8/layout/orgChart1"/>
    <dgm:cxn modelId="{2AFAFCC2-D61E-488F-B86D-9C7ACD140D39}" type="presParOf" srcId="{A343D0B3-1FEE-495F-BD68-D816546EB020}" destId="{399152D3-1615-4E69-9C24-BBD912BCF593}" srcOrd="0" destOrd="0" presId="urn:microsoft.com/office/officeart/2005/8/layout/orgChart1"/>
    <dgm:cxn modelId="{BF5D92D2-AA0D-43E7-ADD6-1DD0CCF44A32}" type="presParOf" srcId="{A343D0B3-1FEE-495F-BD68-D816546EB020}" destId="{14C8E539-85E9-442F-AAF3-355A17ADBDB0}" srcOrd="1" destOrd="0" presId="urn:microsoft.com/office/officeart/2005/8/layout/orgChart1"/>
    <dgm:cxn modelId="{15291055-D19D-43CA-90E7-B11F71059068}" type="presParOf" srcId="{442775AC-A2AA-41B8-BCBF-D8C1F3369A17}" destId="{B094B8F2-DDDE-42FF-A475-21085B3A5CE8}" srcOrd="1" destOrd="0" presId="urn:microsoft.com/office/officeart/2005/8/layout/orgChart1"/>
    <dgm:cxn modelId="{742260D6-EF8D-4DE5-8878-641AFAD71544}" type="presParOf" srcId="{B094B8F2-DDDE-42FF-A475-21085B3A5CE8}" destId="{BD0B7DCF-D608-456C-86D8-8F8712E5B9B2}" srcOrd="0" destOrd="0" presId="urn:microsoft.com/office/officeart/2005/8/layout/orgChart1"/>
    <dgm:cxn modelId="{C44029D8-DD72-4772-ACC5-8211C1A76AE9}" type="presParOf" srcId="{B094B8F2-DDDE-42FF-A475-21085B3A5CE8}" destId="{92A0AC63-FB14-4E8C-BF67-48CCFC1AB8FD}" srcOrd="1" destOrd="0" presId="urn:microsoft.com/office/officeart/2005/8/layout/orgChart1"/>
    <dgm:cxn modelId="{736CF855-E0AB-4C70-9B8D-C9780C3DE8C2}" type="presParOf" srcId="{92A0AC63-FB14-4E8C-BF67-48CCFC1AB8FD}" destId="{831D6E4E-43BA-4DF9-BC43-5327FDDBCAE0}" srcOrd="0" destOrd="0" presId="urn:microsoft.com/office/officeart/2005/8/layout/orgChart1"/>
    <dgm:cxn modelId="{2956913B-926B-4400-8FF1-57D902499D40}" type="presParOf" srcId="{831D6E4E-43BA-4DF9-BC43-5327FDDBCAE0}" destId="{629D4880-4D8D-450A-83B1-BA0D14F806D7}" srcOrd="0" destOrd="0" presId="urn:microsoft.com/office/officeart/2005/8/layout/orgChart1"/>
    <dgm:cxn modelId="{5EC50C46-DBE2-4DB2-B180-84C13A8D09D9}" type="presParOf" srcId="{831D6E4E-43BA-4DF9-BC43-5327FDDBCAE0}" destId="{C287AFFA-B77D-4D50-BCE0-8465CFA63682}" srcOrd="1" destOrd="0" presId="urn:microsoft.com/office/officeart/2005/8/layout/orgChart1"/>
    <dgm:cxn modelId="{168A3737-A62B-434B-9081-036DA39945C6}" type="presParOf" srcId="{92A0AC63-FB14-4E8C-BF67-48CCFC1AB8FD}" destId="{9CD88332-108D-4F36-956F-822AD7C0425F}" srcOrd="1" destOrd="0" presId="urn:microsoft.com/office/officeart/2005/8/layout/orgChart1"/>
    <dgm:cxn modelId="{803CA2BF-AB62-4466-BDB2-A7F0264E6D3A}" type="presParOf" srcId="{92A0AC63-FB14-4E8C-BF67-48CCFC1AB8FD}" destId="{136446B0-156E-4C8A-8944-478E6D868EAB}" srcOrd="2" destOrd="0" presId="urn:microsoft.com/office/officeart/2005/8/layout/orgChart1"/>
    <dgm:cxn modelId="{F1566068-D9FB-4DDA-A36C-E98C6D05FEC8}" type="presParOf" srcId="{442775AC-A2AA-41B8-BCBF-D8C1F3369A17}" destId="{BC64101F-F86F-42D3-B61D-71012AEF1131}" srcOrd="2" destOrd="0" presId="urn:microsoft.com/office/officeart/2005/8/layout/orgChart1"/>
    <dgm:cxn modelId="{2F158419-C54C-4836-82E8-7617D1A09E1E}" type="presParOf" srcId="{A62430D6-22D4-4BEB-9D9D-68A41B12F85F}" destId="{0E21E391-9B36-454E-8512-2424E92365D0}" srcOrd="6" destOrd="0" presId="urn:microsoft.com/office/officeart/2005/8/layout/orgChart1"/>
    <dgm:cxn modelId="{9B71489A-243D-4977-A801-9737724368F5}" type="presParOf" srcId="{A62430D6-22D4-4BEB-9D9D-68A41B12F85F}" destId="{D620EEA5-780B-4612-B453-61F76D013922}" srcOrd="7" destOrd="0" presId="urn:microsoft.com/office/officeart/2005/8/layout/orgChart1"/>
    <dgm:cxn modelId="{F4FF1CA9-A43C-4EA5-A38B-C2089315BD56}" type="presParOf" srcId="{D620EEA5-780B-4612-B453-61F76D013922}" destId="{20E10A44-6C19-425B-97A2-F36EAD1E7E01}" srcOrd="0" destOrd="0" presId="urn:microsoft.com/office/officeart/2005/8/layout/orgChart1"/>
    <dgm:cxn modelId="{EA6615AB-40CF-47EE-89E0-636585E347E4}" type="presParOf" srcId="{20E10A44-6C19-425B-97A2-F36EAD1E7E01}" destId="{90449951-ECE9-41DD-9D5B-879CEC9840BC}" srcOrd="0" destOrd="0" presId="urn:microsoft.com/office/officeart/2005/8/layout/orgChart1"/>
    <dgm:cxn modelId="{8EE82FAA-5110-4EE3-8418-D5F4BD7945EB}" type="presParOf" srcId="{20E10A44-6C19-425B-97A2-F36EAD1E7E01}" destId="{F7C46DFB-1C3F-4E88-AF83-1BFB8332EEAD}" srcOrd="1" destOrd="0" presId="urn:microsoft.com/office/officeart/2005/8/layout/orgChart1"/>
    <dgm:cxn modelId="{0E39EB59-9C58-4AC1-B6AB-0EE99E669C40}" type="presParOf" srcId="{D620EEA5-780B-4612-B453-61F76D013922}" destId="{03A04E32-707E-4876-883D-957928EA9237}" srcOrd="1" destOrd="0" presId="urn:microsoft.com/office/officeart/2005/8/layout/orgChart1"/>
    <dgm:cxn modelId="{601039CA-CD21-4170-A866-D8487D121D05}" type="presParOf" srcId="{D620EEA5-780B-4612-B453-61F76D013922}" destId="{13B1665D-ADEA-40F5-84ED-81EA1051D2E4}" srcOrd="2" destOrd="0" presId="urn:microsoft.com/office/officeart/2005/8/layout/orgChart1"/>
    <dgm:cxn modelId="{BDB25C94-04C4-4FD4-8D77-75E0260481E5}" type="presParOf" srcId="{A62430D6-22D4-4BEB-9D9D-68A41B12F85F}" destId="{1CE073B6-B971-4919-98DC-1EC5434B3BA9}" srcOrd="8" destOrd="0" presId="urn:microsoft.com/office/officeart/2005/8/layout/orgChart1"/>
    <dgm:cxn modelId="{88EF1D13-86E4-49B7-AD49-950015D9DEDA}" type="presParOf" srcId="{A62430D6-22D4-4BEB-9D9D-68A41B12F85F}" destId="{584AA0FD-B0C3-4E63-B8A5-3B3C3D5C6A64}" srcOrd="9" destOrd="0" presId="urn:microsoft.com/office/officeart/2005/8/layout/orgChart1"/>
    <dgm:cxn modelId="{5AB12429-4F34-4859-B1F1-4B04100DE681}" type="presParOf" srcId="{584AA0FD-B0C3-4E63-B8A5-3B3C3D5C6A64}" destId="{9DA9BD87-4B01-4D23-BFED-CE9E734F30B8}" srcOrd="0" destOrd="0" presId="urn:microsoft.com/office/officeart/2005/8/layout/orgChart1"/>
    <dgm:cxn modelId="{21660397-19E6-4510-BDF0-8EECD8DB1F9B}" type="presParOf" srcId="{9DA9BD87-4B01-4D23-BFED-CE9E734F30B8}" destId="{C1F49828-046F-4F91-88D7-B4B9742112A9}" srcOrd="0" destOrd="0" presId="urn:microsoft.com/office/officeart/2005/8/layout/orgChart1"/>
    <dgm:cxn modelId="{1A20A8D1-BBCA-4F13-9212-2E58E6D6026A}" type="presParOf" srcId="{9DA9BD87-4B01-4D23-BFED-CE9E734F30B8}" destId="{547516E8-9F01-45C8-92FF-CBAFC442A536}" srcOrd="1" destOrd="0" presId="urn:microsoft.com/office/officeart/2005/8/layout/orgChart1"/>
    <dgm:cxn modelId="{D0F8F184-8E09-4609-9FC6-B05D55189482}" type="presParOf" srcId="{584AA0FD-B0C3-4E63-B8A5-3B3C3D5C6A64}" destId="{53918A0D-30BA-4ABC-8482-0CF2D62540D4}" srcOrd="1" destOrd="0" presId="urn:microsoft.com/office/officeart/2005/8/layout/orgChart1"/>
    <dgm:cxn modelId="{0234BA6B-04FA-48B1-89D0-BCD4DE6C7635}" type="presParOf" srcId="{584AA0FD-B0C3-4E63-B8A5-3B3C3D5C6A64}" destId="{3145762B-6B1F-4033-B8FB-CA767E640A9B}" srcOrd="2" destOrd="0" presId="urn:microsoft.com/office/officeart/2005/8/layout/orgChart1"/>
    <dgm:cxn modelId="{C4C43177-5710-4674-9E4A-E98A9BBC9159}" type="presParOf" srcId="{748FAE7B-6B6B-4DA3-8FE7-3A5E402DA84E}" destId="{16712D48-361E-40E7-8241-62DF8D7D6B77}" srcOrd="2" destOrd="0" presId="urn:microsoft.com/office/officeart/2005/8/layout/orgChart1"/>
    <dgm:cxn modelId="{5ED2F512-23A2-4105-8B5F-C306C97F414E}" type="presParOf" srcId="{4632265C-7534-4283-AD34-417884D601B5}" destId="{FB5170A8-242E-454F-8770-A7C70F177DA2}" srcOrd="2" destOrd="0" presId="urn:microsoft.com/office/officeart/2005/8/layout/orgChart1"/>
    <dgm:cxn modelId="{9FF1EAF7-BD4F-4162-839F-FCD95CF06F90}" type="presParOf" srcId="{4632265C-7534-4283-AD34-417884D601B5}" destId="{4CBE9874-1B2B-41F6-9C25-45DF7C42B0E4}" srcOrd="3" destOrd="0" presId="urn:microsoft.com/office/officeart/2005/8/layout/orgChart1"/>
    <dgm:cxn modelId="{5D5C59D3-F050-42E3-91B8-6794A3E25293}" type="presParOf" srcId="{4CBE9874-1B2B-41F6-9C25-45DF7C42B0E4}" destId="{B16EE8B6-465F-4DB9-82C0-02E5AC60A834}" srcOrd="0" destOrd="0" presId="urn:microsoft.com/office/officeart/2005/8/layout/orgChart1"/>
    <dgm:cxn modelId="{A52106F9-DCFA-45A1-9CF2-2ED5539D4FA4}" type="presParOf" srcId="{B16EE8B6-465F-4DB9-82C0-02E5AC60A834}" destId="{0E63CA5B-535A-4330-B147-37480494CD45}" srcOrd="0" destOrd="0" presId="urn:microsoft.com/office/officeart/2005/8/layout/orgChart1"/>
    <dgm:cxn modelId="{3890A1DE-92CC-40C7-A3DA-DDDCBC7946D6}" type="presParOf" srcId="{B16EE8B6-465F-4DB9-82C0-02E5AC60A834}" destId="{CFE2F5BB-35A4-4D7A-8517-92C9F56B9447}" srcOrd="1" destOrd="0" presId="urn:microsoft.com/office/officeart/2005/8/layout/orgChart1"/>
    <dgm:cxn modelId="{085C4E0C-C3F6-4BF3-8134-85905A8CA59E}" type="presParOf" srcId="{4CBE9874-1B2B-41F6-9C25-45DF7C42B0E4}" destId="{501987F7-6BFF-4695-AD92-434DC36AEFEB}" srcOrd="1" destOrd="0" presId="urn:microsoft.com/office/officeart/2005/8/layout/orgChart1"/>
    <dgm:cxn modelId="{082A4800-2798-4976-9D44-FD011F085B7D}" type="presParOf" srcId="{501987F7-6BFF-4695-AD92-434DC36AEFEB}" destId="{05120DBF-875B-42E8-9A43-C86F85A3CC2A}" srcOrd="0" destOrd="0" presId="urn:microsoft.com/office/officeart/2005/8/layout/orgChart1"/>
    <dgm:cxn modelId="{BA7FACCD-C4CF-49E8-9438-A21862BA17F4}" type="presParOf" srcId="{501987F7-6BFF-4695-AD92-434DC36AEFEB}" destId="{017F5F1C-8659-4337-AEB2-414FFA7688A2}" srcOrd="1" destOrd="0" presId="urn:microsoft.com/office/officeart/2005/8/layout/orgChart1"/>
    <dgm:cxn modelId="{D8955B16-FDA2-4694-995D-798816463B47}" type="presParOf" srcId="{017F5F1C-8659-4337-AEB2-414FFA7688A2}" destId="{4DAAD37E-3344-4D84-BF8B-057A7A7DA8E7}" srcOrd="0" destOrd="0" presId="urn:microsoft.com/office/officeart/2005/8/layout/orgChart1"/>
    <dgm:cxn modelId="{A0EAA60F-A546-4BBC-B893-4685833810D3}" type="presParOf" srcId="{4DAAD37E-3344-4D84-BF8B-057A7A7DA8E7}" destId="{A45F9D0E-7EA6-425A-8B47-A32E9C03C9E8}" srcOrd="0" destOrd="0" presId="urn:microsoft.com/office/officeart/2005/8/layout/orgChart1"/>
    <dgm:cxn modelId="{E37BDB44-2840-40F0-842E-F2B488F2179B}" type="presParOf" srcId="{4DAAD37E-3344-4D84-BF8B-057A7A7DA8E7}" destId="{8EB7735A-E395-47B2-BEBC-F5CB9CA75B88}" srcOrd="1" destOrd="0" presId="urn:microsoft.com/office/officeart/2005/8/layout/orgChart1"/>
    <dgm:cxn modelId="{6D0095CD-2D60-438A-9EE8-2B17505C01F5}" type="presParOf" srcId="{017F5F1C-8659-4337-AEB2-414FFA7688A2}" destId="{2E3DDE55-9292-4CEC-9BF6-D1B8C69DC5C7}" srcOrd="1" destOrd="0" presId="urn:microsoft.com/office/officeart/2005/8/layout/orgChart1"/>
    <dgm:cxn modelId="{BAD2DEB4-EB3F-48D6-B71E-D4C4915D6C07}" type="presParOf" srcId="{017F5F1C-8659-4337-AEB2-414FFA7688A2}" destId="{B364E1E9-F2A9-4C52-946C-552C02B39369}" srcOrd="2" destOrd="0" presId="urn:microsoft.com/office/officeart/2005/8/layout/orgChart1"/>
    <dgm:cxn modelId="{74BFBFA7-D5F2-4542-BEFB-F6596074C7EE}" type="presParOf" srcId="{4CBE9874-1B2B-41F6-9C25-45DF7C42B0E4}" destId="{6D59F799-79A7-4AF9-B762-81851792F52E}" srcOrd="2" destOrd="0" presId="urn:microsoft.com/office/officeart/2005/8/layout/orgChart1"/>
    <dgm:cxn modelId="{F144EBB5-8714-4B4D-AA1A-11F5EBBC555F}" type="presParOf" srcId="{4632265C-7534-4283-AD34-417884D601B5}" destId="{E7AC2178-C264-454E-AC60-C25AF8A3A82D}" srcOrd="4" destOrd="0" presId="urn:microsoft.com/office/officeart/2005/8/layout/orgChart1"/>
    <dgm:cxn modelId="{6CECCE6C-E8D0-499D-8F4F-4AE4F24565A2}" type="presParOf" srcId="{4632265C-7534-4283-AD34-417884D601B5}" destId="{5C980767-456E-4CFA-B0A6-CBA2961E140E}" srcOrd="5" destOrd="0" presId="urn:microsoft.com/office/officeart/2005/8/layout/orgChart1"/>
    <dgm:cxn modelId="{BCD305FC-B180-4404-8469-CB1EEF73CD81}" type="presParOf" srcId="{5C980767-456E-4CFA-B0A6-CBA2961E140E}" destId="{3D94CCDC-4E23-45EE-B482-3274C87474F3}" srcOrd="0" destOrd="0" presId="urn:microsoft.com/office/officeart/2005/8/layout/orgChart1"/>
    <dgm:cxn modelId="{03913872-127B-4C7D-B8CF-3955EBFAE877}" type="presParOf" srcId="{3D94CCDC-4E23-45EE-B482-3274C87474F3}" destId="{EABD979F-63B2-440C-8D71-5E128614A7DA}" srcOrd="0" destOrd="0" presId="urn:microsoft.com/office/officeart/2005/8/layout/orgChart1"/>
    <dgm:cxn modelId="{25227B78-99C8-450C-9EED-9836CA7EA2ED}" type="presParOf" srcId="{3D94CCDC-4E23-45EE-B482-3274C87474F3}" destId="{5CD15621-F4FE-4751-A9A2-2C6A363796F7}" srcOrd="1" destOrd="0" presId="urn:microsoft.com/office/officeart/2005/8/layout/orgChart1"/>
    <dgm:cxn modelId="{2F4430B0-F37A-469B-B7DB-6F2CF698162A}" type="presParOf" srcId="{5C980767-456E-4CFA-B0A6-CBA2961E140E}" destId="{08A6235D-5715-4728-A22D-C95F295BD8EB}" srcOrd="1" destOrd="0" presId="urn:microsoft.com/office/officeart/2005/8/layout/orgChart1"/>
    <dgm:cxn modelId="{38550A15-5C4F-4BAB-B94F-673E22370A83}" type="presParOf" srcId="{5C980767-456E-4CFA-B0A6-CBA2961E140E}" destId="{09230BB7-654C-4BE3-8D88-C9B9340D35D4}" srcOrd="2" destOrd="0" presId="urn:microsoft.com/office/officeart/2005/8/layout/orgChart1"/>
    <dgm:cxn modelId="{217329A0-DB71-48FF-B8C6-7AD746ECC87F}" type="presParOf" srcId="{1031B500-2BC5-4E82-97A4-188F642B8C71}" destId="{6D681A03-B06B-4A27-B9B7-4B0E7CFD8B87}" srcOrd="2" destOrd="0" presId="urn:microsoft.com/office/officeart/2005/8/layout/orgChart1"/>
    <dgm:cxn modelId="{F9A06231-C9A9-42E3-B566-EFD5C438A706}" type="presParOf" srcId="{62D3D7CF-181C-49D3-9ADD-B19EE2A98CF6}" destId="{599084DD-A8F1-4ECF-8F61-96DBFE8991AF}" srcOrd="2" destOrd="0" presId="urn:microsoft.com/office/officeart/2005/8/layout/orgChart1"/>
    <dgm:cxn modelId="{14AFE8A2-49C7-43A5-8FC3-22DE29D9B286}" type="presParOf" srcId="{62D3D7CF-181C-49D3-9ADD-B19EE2A98CF6}" destId="{1040D4AB-F6A1-4DC1-BE8A-087D73ED2C84}" srcOrd="3" destOrd="0" presId="urn:microsoft.com/office/officeart/2005/8/layout/orgChart1"/>
    <dgm:cxn modelId="{090179DC-9D78-4979-AB79-60E644E55EBF}" type="presParOf" srcId="{1040D4AB-F6A1-4DC1-BE8A-087D73ED2C84}" destId="{19223A31-F311-4514-B543-B30B53A440E2}" srcOrd="0" destOrd="0" presId="urn:microsoft.com/office/officeart/2005/8/layout/orgChart1"/>
    <dgm:cxn modelId="{5F46ADCA-1A96-4EB7-8AA9-BEDE1F8E4253}" type="presParOf" srcId="{19223A31-F311-4514-B543-B30B53A440E2}" destId="{C0DF76AD-A241-4AC6-BC13-9293D551FF1A}" srcOrd="0" destOrd="0" presId="urn:microsoft.com/office/officeart/2005/8/layout/orgChart1"/>
    <dgm:cxn modelId="{00B4383D-81C8-45C8-80E9-1BEBA041A0C9}" type="presParOf" srcId="{19223A31-F311-4514-B543-B30B53A440E2}" destId="{EE77ECAB-8C76-4710-B30A-2E49D1A09C50}" srcOrd="1" destOrd="0" presId="urn:microsoft.com/office/officeart/2005/8/layout/orgChart1"/>
    <dgm:cxn modelId="{486CF682-D70B-4A91-A870-0824FD267EE6}" type="presParOf" srcId="{1040D4AB-F6A1-4DC1-BE8A-087D73ED2C84}" destId="{01F0F2AD-6C9C-4650-B247-FA8BA1688F0E}" srcOrd="1" destOrd="0" presId="urn:microsoft.com/office/officeart/2005/8/layout/orgChart1"/>
    <dgm:cxn modelId="{7D21B789-965C-4EE5-964A-D8F234E475D1}" type="presParOf" srcId="{01F0F2AD-6C9C-4650-B247-FA8BA1688F0E}" destId="{8EAD8CE4-8C50-4DB1-9593-FE1EDB47EC11}" srcOrd="0" destOrd="0" presId="urn:microsoft.com/office/officeart/2005/8/layout/orgChart1"/>
    <dgm:cxn modelId="{B780B03B-1E0F-488A-8795-1CDCB3D93558}" type="presParOf" srcId="{01F0F2AD-6C9C-4650-B247-FA8BA1688F0E}" destId="{EDEA63E3-9662-496E-A795-5BCB23F0E1E1}" srcOrd="1" destOrd="0" presId="urn:microsoft.com/office/officeart/2005/8/layout/orgChart1"/>
    <dgm:cxn modelId="{1071E614-F5BB-48BE-9CF9-8E11A75EFD37}" type="presParOf" srcId="{EDEA63E3-9662-496E-A795-5BCB23F0E1E1}" destId="{ADA0448E-2786-4B11-A0DA-01FB76740370}" srcOrd="0" destOrd="0" presId="urn:microsoft.com/office/officeart/2005/8/layout/orgChart1"/>
    <dgm:cxn modelId="{D4522737-5BEC-4E46-84BB-4E004B584CFC}" type="presParOf" srcId="{ADA0448E-2786-4B11-A0DA-01FB76740370}" destId="{28084131-6710-48D7-847F-BE0A425A254A}" srcOrd="0" destOrd="0" presId="urn:microsoft.com/office/officeart/2005/8/layout/orgChart1"/>
    <dgm:cxn modelId="{36B57622-E59F-4C86-9A20-F1249BD25DD2}" type="presParOf" srcId="{ADA0448E-2786-4B11-A0DA-01FB76740370}" destId="{5615065B-2159-4AF7-A994-E3813DE976FB}" srcOrd="1" destOrd="0" presId="urn:microsoft.com/office/officeart/2005/8/layout/orgChart1"/>
    <dgm:cxn modelId="{B9708DBB-1B53-4442-9322-9B92DF918593}" type="presParOf" srcId="{EDEA63E3-9662-496E-A795-5BCB23F0E1E1}" destId="{64A65C53-FE7B-4C6E-A796-48E8751D06EC}" srcOrd="1" destOrd="0" presId="urn:microsoft.com/office/officeart/2005/8/layout/orgChart1"/>
    <dgm:cxn modelId="{D2E0F14A-B417-451A-AB34-72CBF80EA19F}" type="presParOf" srcId="{64A65C53-FE7B-4C6E-A796-48E8751D06EC}" destId="{76173959-63C7-4D65-9502-5B1D37EAC191}" srcOrd="0" destOrd="0" presId="urn:microsoft.com/office/officeart/2005/8/layout/orgChart1"/>
    <dgm:cxn modelId="{7D473B35-6C81-4613-A4DE-125C957A2604}" type="presParOf" srcId="{64A65C53-FE7B-4C6E-A796-48E8751D06EC}" destId="{9E31E313-9E62-461A-B1FC-7B9BDF324EAB}" srcOrd="1" destOrd="0" presId="urn:microsoft.com/office/officeart/2005/8/layout/orgChart1"/>
    <dgm:cxn modelId="{7831C35F-EC18-4183-9B56-CE68390D5826}" type="presParOf" srcId="{9E31E313-9E62-461A-B1FC-7B9BDF324EAB}" destId="{5C524645-8095-4D60-A6F7-07A52A1FB661}" srcOrd="0" destOrd="0" presId="urn:microsoft.com/office/officeart/2005/8/layout/orgChart1"/>
    <dgm:cxn modelId="{65253051-2ECF-43B7-B810-434C17A0CAE3}" type="presParOf" srcId="{5C524645-8095-4D60-A6F7-07A52A1FB661}" destId="{6BFDF4F3-6F2E-4FAB-BDE5-8A80E4E316D7}" srcOrd="0" destOrd="0" presId="urn:microsoft.com/office/officeart/2005/8/layout/orgChart1"/>
    <dgm:cxn modelId="{E81B3005-767B-4B5B-8E22-5E6879C0F323}" type="presParOf" srcId="{5C524645-8095-4D60-A6F7-07A52A1FB661}" destId="{6371820B-2694-4436-A3EA-EEFE2B71789B}" srcOrd="1" destOrd="0" presId="urn:microsoft.com/office/officeart/2005/8/layout/orgChart1"/>
    <dgm:cxn modelId="{DC8767CA-9EDE-4753-8571-91A4B720B67D}" type="presParOf" srcId="{9E31E313-9E62-461A-B1FC-7B9BDF324EAB}" destId="{27B0B130-7F99-4C78-88FA-5C6FA69F335C}" srcOrd="1" destOrd="0" presId="urn:microsoft.com/office/officeart/2005/8/layout/orgChart1"/>
    <dgm:cxn modelId="{FD748532-275F-4076-9DEF-5AD683DAE131}" type="presParOf" srcId="{9E31E313-9E62-461A-B1FC-7B9BDF324EAB}" destId="{554BBA11-18FA-4AC6-8E9B-C5078F2D7EE0}" srcOrd="2" destOrd="0" presId="urn:microsoft.com/office/officeart/2005/8/layout/orgChart1"/>
    <dgm:cxn modelId="{F7999A9B-9B1E-43A0-A07C-7480F456284B}" type="presParOf" srcId="{64A65C53-FE7B-4C6E-A796-48E8751D06EC}" destId="{AEB438B9-FA95-4078-BAC5-A8F3F2A3C688}" srcOrd="2" destOrd="0" presId="urn:microsoft.com/office/officeart/2005/8/layout/orgChart1"/>
    <dgm:cxn modelId="{3BD2206A-E2AB-4BED-A840-F4D374A9AE53}" type="presParOf" srcId="{64A65C53-FE7B-4C6E-A796-48E8751D06EC}" destId="{F380E7CB-7EE1-4D24-B98D-3C7A6C031CC5}" srcOrd="3" destOrd="0" presId="urn:microsoft.com/office/officeart/2005/8/layout/orgChart1"/>
    <dgm:cxn modelId="{8B284FC0-3806-4AE7-8146-36162157C9B8}" type="presParOf" srcId="{F380E7CB-7EE1-4D24-B98D-3C7A6C031CC5}" destId="{7612610B-B1A8-4613-8886-B04069DE24AF}" srcOrd="0" destOrd="0" presId="urn:microsoft.com/office/officeart/2005/8/layout/orgChart1"/>
    <dgm:cxn modelId="{21F230A5-21B0-45F8-9317-7311CD6510B9}" type="presParOf" srcId="{7612610B-B1A8-4613-8886-B04069DE24AF}" destId="{81EFBC35-DAF4-4080-A263-C12C4C1F4494}" srcOrd="0" destOrd="0" presId="urn:microsoft.com/office/officeart/2005/8/layout/orgChart1"/>
    <dgm:cxn modelId="{74E8D837-A500-4F13-852D-896DCCB7538E}" type="presParOf" srcId="{7612610B-B1A8-4613-8886-B04069DE24AF}" destId="{95D785E9-1051-47B8-82E0-7EDB76DD7BC5}" srcOrd="1" destOrd="0" presId="urn:microsoft.com/office/officeart/2005/8/layout/orgChart1"/>
    <dgm:cxn modelId="{B697CD6C-B2CB-42FE-B350-0293743B2969}" type="presParOf" srcId="{F380E7CB-7EE1-4D24-B98D-3C7A6C031CC5}" destId="{0DD57108-4822-4467-926A-15336875A20F}" srcOrd="1" destOrd="0" presId="urn:microsoft.com/office/officeart/2005/8/layout/orgChart1"/>
    <dgm:cxn modelId="{864C5613-F587-46A9-B8A2-8E2F9B39A8CF}" type="presParOf" srcId="{F380E7CB-7EE1-4D24-B98D-3C7A6C031CC5}" destId="{85FBC1D7-BED5-4445-A4F1-9C135D9A0EE3}" srcOrd="2" destOrd="0" presId="urn:microsoft.com/office/officeart/2005/8/layout/orgChart1"/>
    <dgm:cxn modelId="{EA9C807C-36F1-4FE7-8548-AB301994A04E}" type="presParOf" srcId="{EDEA63E3-9662-496E-A795-5BCB23F0E1E1}" destId="{43186C3C-F3B7-48A8-B96F-B01C092A8B10}" srcOrd="2" destOrd="0" presId="urn:microsoft.com/office/officeart/2005/8/layout/orgChart1"/>
    <dgm:cxn modelId="{0B4AC0EC-DC8B-4C58-A9BA-391C2C71B77F}" type="presParOf" srcId="{01F0F2AD-6C9C-4650-B247-FA8BA1688F0E}" destId="{77FBBBD3-7776-474F-B54A-0A49AABCC8A3}" srcOrd="2" destOrd="0" presId="urn:microsoft.com/office/officeart/2005/8/layout/orgChart1"/>
    <dgm:cxn modelId="{3D890FB3-1E5A-428A-BC8F-008AD9B767BA}" type="presParOf" srcId="{01F0F2AD-6C9C-4650-B247-FA8BA1688F0E}" destId="{4EE9862E-5C68-4C6A-AC2A-6B3C4D8063D4}" srcOrd="3" destOrd="0" presId="urn:microsoft.com/office/officeart/2005/8/layout/orgChart1"/>
    <dgm:cxn modelId="{CC195874-78E2-4D36-A8A4-6B7FCB7C7C53}" type="presParOf" srcId="{4EE9862E-5C68-4C6A-AC2A-6B3C4D8063D4}" destId="{2C59451F-DD8B-49A5-9FF9-8993254C091A}" srcOrd="0" destOrd="0" presId="urn:microsoft.com/office/officeart/2005/8/layout/orgChart1"/>
    <dgm:cxn modelId="{FC299C79-7B0C-4E85-9D45-36CF4D46661A}" type="presParOf" srcId="{2C59451F-DD8B-49A5-9FF9-8993254C091A}" destId="{44A302B8-29B7-45F0-AF7C-800FC0879BC6}" srcOrd="0" destOrd="0" presId="urn:microsoft.com/office/officeart/2005/8/layout/orgChart1"/>
    <dgm:cxn modelId="{C689D1AB-1AF8-46B9-84A1-333FB5C91057}" type="presParOf" srcId="{2C59451F-DD8B-49A5-9FF9-8993254C091A}" destId="{E8D6EB63-308D-4B14-B06B-381F7D02D286}" srcOrd="1" destOrd="0" presId="urn:microsoft.com/office/officeart/2005/8/layout/orgChart1"/>
    <dgm:cxn modelId="{1AB16ACB-F2E2-400E-856E-888DEE551420}" type="presParOf" srcId="{4EE9862E-5C68-4C6A-AC2A-6B3C4D8063D4}" destId="{48640928-6DD8-4025-8B97-998E1E99E90C}" srcOrd="1" destOrd="0" presId="urn:microsoft.com/office/officeart/2005/8/layout/orgChart1"/>
    <dgm:cxn modelId="{410C33DD-46A3-4B48-B04D-6652520386FE}" type="presParOf" srcId="{48640928-6DD8-4025-8B97-998E1E99E90C}" destId="{091AF918-045C-46D8-BC4A-8F1D636B7862}" srcOrd="0" destOrd="0" presId="urn:microsoft.com/office/officeart/2005/8/layout/orgChart1"/>
    <dgm:cxn modelId="{7AACF72A-6F4E-42A5-AB82-655493A44C80}" type="presParOf" srcId="{48640928-6DD8-4025-8B97-998E1E99E90C}" destId="{570B94FA-EF7E-416B-A669-A8815AC39064}" srcOrd="1" destOrd="0" presId="urn:microsoft.com/office/officeart/2005/8/layout/orgChart1"/>
    <dgm:cxn modelId="{7AC06C6F-B84C-430D-ADB5-3A078E5F6B57}" type="presParOf" srcId="{570B94FA-EF7E-416B-A669-A8815AC39064}" destId="{C659D019-BAFE-4394-833A-008735866EB6}" srcOrd="0" destOrd="0" presId="urn:microsoft.com/office/officeart/2005/8/layout/orgChart1"/>
    <dgm:cxn modelId="{C1CA84B8-CB9C-44D4-8A77-02140969E20C}" type="presParOf" srcId="{C659D019-BAFE-4394-833A-008735866EB6}" destId="{B20DC229-4F6D-431C-B322-F7076BF4BD04}" srcOrd="0" destOrd="0" presId="urn:microsoft.com/office/officeart/2005/8/layout/orgChart1"/>
    <dgm:cxn modelId="{C51FA7C5-286E-4F2B-9D45-F2533F269290}" type="presParOf" srcId="{C659D019-BAFE-4394-833A-008735866EB6}" destId="{BBA5AD8F-27AC-47EA-BAD1-B61B39CB2796}" srcOrd="1" destOrd="0" presId="urn:microsoft.com/office/officeart/2005/8/layout/orgChart1"/>
    <dgm:cxn modelId="{F045E14F-7DE6-4C86-A262-C3C3F1CC6278}" type="presParOf" srcId="{570B94FA-EF7E-416B-A669-A8815AC39064}" destId="{F3CFDFDE-FD32-4197-95D1-BC90E96410FF}" srcOrd="1" destOrd="0" presId="urn:microsoft.com/office/officeart/2005/8/layout/orgChart1"/>
    <dgm:cxn modelId="{508151D4-544A-4D6A-A9F4-E3A1E2C9FF5F}" type="presParOf" srcId="{570B94FA-EF7E-416B-A669-A8815AC39064}" destId="{F131C1DB-3AF5-4D91-BA2E-9F48DD5EFC09}" srcOrd="2" destOrd="0" presId="urn:microsoft.com/office/officeart/2005/8/layout/orgChart1"/>
    <dgm:cxn modelId="{70EF0303-4898-439A-A61F-87D6D6573D39}" type="presParOf" srcId="{48640928-6DD8-4025-8B97-998E1E99E90C}" destId="{B6A09108-9341-489B-9A9E-014A3AC6A66F}" srcOrd="2" destOrd="0" presId="urn:microsoft.com/office/officeart/2005/8/layout/orgChart1"/>
    <dgm:cxn modelId="{9F33F4BC-FFEB-48F6-80A2-8E01BB3CC00D}" type="presParOf" srcId="{48640928-6DD8-4025-8B97-998E1E99E90C}" destId="{9D4FF1E2-CB43-4872-9828-5C104729806D}" srcOrd="3" destOrd="0" presId="urn:microsoft.com/office/officeart/2005/8/layout/orgChart1"/>
    <dgm:cxn modelId="{A4BBC066-7301-474B-8A65-E30FBFB799B5}" type="presParOf" srcId="{9D4FF1E2-CB43-4872-9828-5C104729806D}" destId="{809AFBDF-C022-47A7-9450-35B745E26C29}" srcOrd="0" destOrd="0" presId="urn:microsoft.com/office/officeart/2005/8/layout/orgChart1"/>
    <dgm:cxn modelId="{50A03C4D-8DF4-4B39-9F72-837465720478}" type="presParOf" srcId="{809AFBDF-C022-47A7-9450-35B745E26C29}" destId="{6FDC173B-A995-4384-937C-B778BC0831F1}" srcOrd="0" destOrd="0" presId="urn:microsoft.com/office/officeart/2005/8/layout/orgChart1"/>
    <dgm:cxn modelId="{8262516A-434E-46C5-ACFA-C467E78C122A}" type="presParOf" srcId="{809AFBDF-C022-47A7-9450-35B745E26C29}" destId="{0B868E5F-797A-4BE2-9480-56510260C458}" srcOrd="1" destOrd="0" presId="urn:microsoft.com/office/officeart/2005/8/layout/orgChart1"/>
    <dgm:cxn modelId="{65E1CC83-4C93-4BA8-A6BC-A37E32EE1DD4}" type="presParOf" srcId="{9D4FF1E2-CB43-4872-9828-5C104729806D}" destId="{66784E86-A6E2-45CB-8D8D-7CB91035CC3F}" srcOrd="1" destOrd="0" presId="urn:microsoft.com/office/officeart/2005/8/layout/orgChart1"/>
    <dgm:cxn modelId="{0A94ACDE-4C49-442D-AB11-B7BF9966BD6D}" type="presParOf" srcId="{9D4FF1E2-CB43-4872-9828-5C104729806D}" destId="{630FFE7B-BD3E-452B-B8A9-EB966E281EC8}" srcOrd="2" destOrd="0" presId="urn:microsoft.com/office/officeart/2005/8/layout/orgChart1"/>
    <dgm:cxn modelId="{E83EBC55-9CE4-4AD8-B318-AA5301D59D60}" type="presParOf" srcId="{4EE9862E-5C68-4C6A-AC2A-6B3C4D8063D4}" destId="{90E7A0EF-6F2A-45F3-B137-8C64335DBBA3}" srcOrd="2" destOrd="0" presId="urn:microsoft.com/office/officeart/2005/8/layout/orgChart1"/>
    <dgm:cxn modelId="{5DD2112F-6D1B-4A2B-9E30-DDBD35F9B545}" type="presParOf" srcId="{1040D4AB-F6A1-4DC1-BE8A-087D73ED2C84}" destId="{7C2F889A-4EBE-4E61-A910-7638963E21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09108-9341-489B-9A9E-014A3AC6A66F}">
      <dsp:nvSpPr>
        <dsp:cNvPr id="0" name=""/>
        <dsp:cNvSpPr/>
      </dsp:nvSpPr>
      <dsp:spPr>
        <a:xfrm>
          <a:off x="10482684" y="3571706"/>
          <a:ext cx="164899" cy="128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217"/>
              </a:lnTo>
              <a:lnTo>
                <a:pt x="164899" y="1286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F918-045C-46D8-BC4A-8F1D636B7862}">
      <dsp:nvSpPr>
        <dsp:cNvPr id="0" name=""/>
        <dsp:cNvSpPr/>
      </dsp:nvSpPr>
      <dsp:spPr>
        <a:xfrm>
          <a:off x="10482684" y="3571706"/>
          <a:ext cx="164899" cy="50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692"/>
              </a:lnTo>
              <a:lnTo>
                <a:pt x="164899" y="505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BBBD3-7776-474F-B54A-0A49AABCC8A3}">
      <dsp:nvSpPr>
        <dsp:cNvPr id="0" name=""/>
        <dsp:cNvSpPr/>
      </dsp:nvSpPr>
      <dsp:spPr>
        <a:xfrm>
          <a:off x="10257321" y="2791181"/>
          <a:ext cx="665095" cy="23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29"/>
              </a:lnTo>
              <a:lnTo>
                <a:pt x="665095" y="115429"/>
              </a:lnTo>
              <a:lnTo>
                <a:pt x="665095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438B9-FA95-4078-BAC5-A8F3F2A3C688}">
      <dsp:nvSpPr>
        <dsp:cNvPr id="0" name=""/>
        <dsp:cNvSpPr/>
      </dsp:nvSpPr>
      <dsp:spPr>
        <a:xfrm>
          <a:off x="9152493" y="3571706"/>
          <a:ext cx="164899" cy="128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217"/>
              </a:lnTo>
              <a:lnTo>
                <a:pt x="164899" y="1286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73959-63C7-4D65-9502-5B1D37EAC191}">
      <dsp:nvSpPr>
        <dsp:cNvPr id="0" name=""/>
        <dsp:cNvSpPr/>
      </dsp:nvSpPr>
      <dsp:spPr>
        <a:xfrm>
          <a:off x="9152493" y="3571706"/>
          <a:ext cx="164899" cy="50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692"/>
              </a:lnTo>
              <a:lnTo>
                <a:pt x="164899" y="505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D8CE4-8C50-4DB1-9593-FE1EDB47EC11}">
      <dsp:nvSpPr>
        <dsp:cNvPr id="0" name=""/>
        <dsp:cNvSpPr/>
      </dsp:nvSpPr>
      <dsp:spPr>
        <a:xfrm>
          <a:off x="9592226" y="2791181"/>
          <a:ext cx="665095" cy="230859"/>
        </a:xfrm>
        <a:custGeom>
          <a:avLst/>
          <a:gdLst/>
          <a:ahLst/>
          <a:cxnLst/>
          <a:rect l="0" t="0" r="0" b="0"/>
          <a:pathLst>
            <a:path>
              <a:moveTo>
                <a:pt x="665095" y="0"/>
              </a:moveTo>
              <a:lnTo>
                <a:pt x="665095" y="115429"/>
              </a:lnTo>
              <a:lnTo>
                <a:pt x="0" y="115429"/>
              </a:lnTo>
              <a:lnTo>
                <a:pt x="0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084DD-A8F1-4ECF-8F61-96DBFE8991AF}">
      <dsp:nvSpPr>
        <dsp:cNvPr id="0" name=""/>
        <dsp:cNvSpPr/>
      </dsp:nvSpPr>
      <dsp:spPr>
        <a:xfrm>
          <a:off x="8927130" y="2010656"/>
          <a:ext cx="780524" cy="50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692"/>
              </a:lnTo>
              <a:lnTo>
                <a:pt x="780524" y="5056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2178-C264-454E-AC60-C25AF8A3A82D}">
      <dsp:nvSpPr>
        <dsp:cNvPr id="0" name=""/>
        <dsp:cNvSpPr/>
      </dsp:nvSpPr>
      <dsp:spPr>
        <a:xfrm>
          <a:off x="5739071" y="2791181"/>
          <a:ext cx="2522964" cy="23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29"/>
              </a:lnTo>
              <a:lnTo>
                <a:pt x="2522964" y="115429"/>
              </a:lnTo>
              <a:lnTo>
                <a:pt x="2522964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20DBF-875B-42E8-9A43-C86F85A3CC2A}">
      <dsp:nvSpPr>
        <dsp:cNvPr id="0" name=""/>
        <dsp:cNvSpPr/>
      </dsp:nvSpPr>
      <dsp:spPr>
        <a:xfrm>
          <a:off x="6492113" y="3571706"/>
          <a:ext cx="164899" cy="50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692"/>
              </a:lnTo>
              <a:lnTo>
                <a:pt x="164899" y="505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170A8-242E-454F-8770-A7C70F177DA2}">
      <dsp:nvSpPr>
        <dsp:cNvPr id="0" name=""/>
        <dsp:cNvSpPr/>
      </dsp:nvSpPr>
      <dsp:spPr>
        <a:xfrm>
          <a:off x="5739071" y="2791181"/>
          <a:ext cx="1192773" cy="23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29"/>
              </a:lnTo>
              <a:lnTo>
                <a:pt x="1192773" y="115429"/>
              </a:lnTo>
              <a:lnTo>
                <a:pt x="1192773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073B6-B971-4919-98DC-1EC5434B3BA9}">
      <dsp:nvSpPr>
        <dsp:cNvPr id="0" name=""/>
        <dsp:cNvSpPr/>
      </dsp:nvSpPr>
      <dsp:spPr>
        <a:xfrm>
          <a:off x="3216107" y="3571706"/>
          <a:ext cx="2660380" cy="23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29"/>
              </a:lnTo>
              <a:lnTo>
                <a:pt x="2660380" y="115429"/>
              </a:lnTo>
              <a:lnTo>
                <a:pt x="2660380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1E391-9B36-454E-8512-2424E92365D0}">
      <dsp:nvSpPr>
        <dsp:cNvPr id="0" name=""/>
        <dsp:cNvSpPr/>
      </dsp:nvSpPr>
      <dsp:spPr>
        <a:xfrm>
          <a:off x="3216107" y="3571706"/>
          <a:ext cx="1330190" cy="23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29"/>
              </a:lnTo>
              <a:lnTo>
                <a:pt x="1330190" y="115429"/>
              </a:lnTo>
              <a:lnTo>
                <a:pt x="1330190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B7DCF-D608-456C-86D8-8F8712E5B9B2}">
      <dsp:nvSpPr>
        <dsp:cNvPr id="0" name=""/>
        <dsp:cNvSpPr/>
      </dsp:nvSpPr>
      <dsp:spPr>
        <a:xfrm>
          <a:off x="2776375" y="4352231"/>
          <a:ext cx="164899" cy="50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692"/>
              </a:lnTo>
              <a:lnTo>
                <a:pt x="164899" y="505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20DA8-DF29-4A7B-B097-E244E138FC2B}">
      <dsp:nvSpPr>
        <dsp:cNvPr id="0" name=""/>
        <dsp:cNvSpPr/>
      </dsp:nvSpPr>
      <dsp:spPr>
        <a:xfrm>
          <a:off x="3170387" y="3571706"/>
          <a:ext cx="91440" cy="230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FC209-3D93-4686-B6AE-13B16722D19D}">
      <dsp:nvSpPr>
        <dsp:cNvPr id="0" name=""/>
        <dsp:cNvSpPr/>
      </dsp:nvSpPr>
      <dsp:spPr>
        <a:xfrm>
          <a:off x="1885917" y="3571706"/>
          <a:ext cx="1330190" cy="230859"/>
        </a:xfrm>
        <a:custGeom>
          <a:avLst/>
          <a:gdLst/>
          <a:ahLst/>
          <a:cxnLst/>
          <a:rect l="0" t="0" r="0" b="0"/>
          <a:pathLst>
            <a:path>
              <a:moveTo>
                <a:pt x="1330190" y="0"/>
              </a:moveTo>
              <a:lnTo>
                <a:pt x="1330190" y="115429"/>
              </a:lnTo>
              <a:lnTo>
                <a:pt x="0" y="115429"/>
              </a:lnTo>
              <a:lnTo>
                <a:pt x="0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EAB00-9B3D-4D10-B1C5-61250AC21352}">
      <dsp:nvSpPr>
        <dsp:cNvPr id="0" name=""/>
        <dsp:cNvSpPr/>
      </dsp:nvSpPr>
      <dsp:spPr>
        <a:xfrm>
          <a:off x="115994" y="4352231"/>
          <a:ext cx="164899" cy="50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692"/>
              </a:lnTo>
              <a:lnTo>
                <a:pt x="164899" y="505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36FE9-B93C-419B-93C9-A81EFAF44B86}">
      <dsp:nvSpPr>
        <dsp:cNvPr id="0" name=""/>
        <dsp:cNvSpPr/>
      </dsp:nvSpPr>
      <dsp:spPr>
        <a:xfrm>
          <a:off x="555726" y="3571706"/>
          <a:ext cx="2660380" cy="230859"/>
        </a:xfrm>
        <a:custGeom>
          <a:avLst/>
          <a:gdLst/>
          <a:ahLst/>
          <a:cxnLst/>
          <a:rect l="0" t="0" r="0" b="0"/>
          <a:pathLst>
            <a:path>
              <a:moveTo>
                <a:pt x="2660380" y="0"/>
              </a:moveTo>
              <a:lnTo>
                <a:pt x="2660380" y="115429"/>
              </a:lnTo>
              <a:lnTo>
                <a:pt x="0" y="115429"/>
              </a:lnTo>
              <a:lnTo>
                <a:pt x="0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5CED2-1108-4629-8671-DAD7C0E376F7}">
      <dsp:nvSpPr>
        <dsp:cNvPr id="0" name=""/>
        <dsp:cNvSpPr/>
      </dsp:nvSpPr>
      <dsp:spPr>
        <a:xfrm>
          <a:off x="3216107" y="2791181"/>
          <a:ext cx="2522964" cy="230859"/>
        </a:xfrm>
        <a:custGeom>
          <a:avLst/>
          <a:gdLst/>
          <a:ahLst/>
          <a:cxnLst/>
          <a:rect l="0" t="0" r="0" b="0"/>
          <a:pathLst>
            <a:path>
              <a:moveTo>
                <a:pt x="2522964" y="0"/>
              </a:moveTo>
              <a:lnTo>
                <a:pt x="2522964" y="115429"/>
              </a:lnTo>
              <a:lnTo>
                <a:pt x="0" y="115429"/>
              </a:lnTo>
              <a:lnTo>
                <a:pt x="0" y="230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BB144-4D92-4875-864A-41DFCDF64352}">
      <dsp:nvSpPr>
        <dsp:cNvPr id="0" name=""/>
        <dsp:cNvSpPr/>
      </dsp:nvSpPr>
      <dsp:spPr>
        <a:xfrm>
          <a:off x="6288737" y="2010656"/>
          <a:ext cx="2638393" cy="505692"/>
        </a:xfrm>
        <a:custGeom>
          <a:avLst/>
          <a:gdLst/>
          <a:ahLst/>
          <a:cxnLst/>
          <a:rect l="0" t="0" r="0" b="0"/>
          <a:pathLst>
            <a:path>
              <a:moveTo>
                <a:pt x="2638393" y="0"/>
              </a:moveTo>
              <a:lnTo>
                <a:pt x="2638393" y="505692"/>
              </a:lnTo>
              <a:lnTo>
                <a:pt x="0" y="5056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6E361-6E0F-437B-AF28-F7BA2C37FB40}">
      <dsp:nvSpPr>
        <dsp:cNvPr id="0" name=""/>
        <dsp:cNvSpPr/>
      </dsp:nvSpPr>
      <dsp:spPr>
        <a:xfrm>
          <a:off x="8377465" y="1460991"/>
          <a:ext cx="1099330" cy="54966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Throwable</a:t>
          </a:r>
        </a:p>
      </dsp:txBody>
      <dsp:txXfrm>
        <a:off x="8377465" y="1460991"/>
        <a:ext cx="1099330" cy="549665"/>
      </dsp:txXfrm>
    </dsp:sp>
    <dsp:sp modelId="{A4601261-4577-4131-B095-387FCF9CC360}">
      <dsp:nvSpPr>
        <dsp:cNvPr id="0" name=""/>
        <dsp:cNvSpPr/>
      </dsp:nvSpPr>
      <dsp:spPr>
        <a:xfrm>
          <a:off x="5189406" y="2241515"/>
          <a:ext cx="1099330" cy="54966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Exception</a:t>
          </a:r>
        </a:p>
      </dsp:txBody>
      <dsp:txXfrm>
        <a:off x="5189406" y="2241515"/>
        <a:ext cx="1099330" cy="549665"/>
      </dsp:txXfrm>
    </dsp:sp>
    <dsp:sp modelId="{844283DB-E7A9-4856-A937-DAE80F1E6BDE}">
      <dsp:nvSpPr>
        <dsp:cNvPr id="0" name=""/>
        <dsp:cNvSpPr/>
      </dsp:nvSpPr>
      <dsp:spPr>
        <a:xfrm>
          <a:off x="2666442" y="3022040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RunTimeException</a:t>
          </a:r>
          <a:endParaRPr lang="en-US" sz="600" kern="1200" dirty="0"/>
        </a:p>
      </dsp:txBody>
      <dsp:txXfrm>
        <a:off x="2666442" y="3022040"/>
        <a:ext cx="1099330" cy="549665"/>
      </dsp:txXfrm>
    </dsp:sp>
    <dsp:sp modelId="{9B4F8315-9089-440A-854A-A735AF082FEA}">
      <dsp:nvSpPr>
        <dsp:cNvPr id="0" name=""/>
        <dsp:cNvSpPr/>
      </dsp:nvSpPr>
      <dsp:spPr>
        <a:xfrm>
          <a:off x="6061" y="3802565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IndexOutOfBoundsException</a:t>
          </a:r>
          <a:endParaRPr lang="en-US" sz="600" kern="1200" dirty="0"/>
        </a:p>
      </dsp:txBody>
      <dsp:txXfrm>
        <a:off x="6061" y="3802565"/>
        <a:ext cx="1099330" cy="549665"/>
      </dsp:txXfrm>
    </dsp:sp>
    <dsp:sp modelId="{2FAF933B-382C-4E97-8B3F-4C76BC4D62AC}">
      <dsp:nvSpPr>
        <dsp:cNvPr id="0" name=""/>
        <dsp:cNvSpPr/>
      </dsp:nvSpPr>
      <dsp:spPr>
        <a:xfrm>
          <a:off x="280894" y="4583090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ArrayIndexOutOfBoundsException</a:t>
          </a:r>
          <a:endParaRPr lang="en-US" sz="600" kern="1200" dirty="0"/>
        </a:p>
      </dsp:txBody>
      <dsp:txXfrm>
        <a:off x="280894" y="4583090"/>
        <a:ext cx="1099330" cy="549665"/>
      </dsp:txXfrm>
    </dsp:sp>
    <dsp:sp modelId="{7A939615-91AA-488B-8447-5E15FCFB61A3}">
      <dsp:nvSpPr>
        <dsp:cNvPr id="0" name=""/>
        <dsp:cNvSpPr/>
      </dsp:nvSpPr>
      <dsp:spPr>
        <a:xfrm>
          <a:off x="1336251" y="3802565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ClassCastExceltion</a:t>
          </a:r>
          <a:endParaRPr lang="en-US" sz="600" kern="1200" dirty="0"/>
        </a:p>
      </dsp:txBody>
      <dsp:txXfrm>
        <a:off x="1336251" y="3802565"/>
        <a:ext cx="1099330" cy="549665"/>
      </dsp:txXfrm>
    </dsp:sp>
    <dsp:sp modelId="{399152D3-1615-4E69-9C24-BBD912BCF593}">
      <dsp:nvSpPr>
        <dsp:cNvPr id="0" name=""/>
        <dsp:cNvSpPr/>
      </dsp:nvSpPr>
      <dsp:spPr>
        <a:xfrm>
          <a:off x="2666442" y="3802565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IllegalArgumentException</a:t>
          </a:r>
          <a:endParaRPr lang="en-US" sz="600" kern="1200" dirty="0"/>
        </a:p>
      </dsp:txBody>
      <dsp:txXfrm>
        <a:off x="2666442" y="3802565"/>
        <a:ext cx="1099330" cy="549665"/>
      </dsp:txXfrm>
    </dsp:sp>
    <dsp:sp modelId="{629D4880-4D8D-450A-83B1-BA0D14F806D7}">
      <dsp:nvSpPr>
        <dsp:cNvPr id="0" name=""/>
        <dsp:cNvSpPr/>
      </dsp:nvSpPr>
      <dsp:spPr>
        <a:xfrm>
          <a:off x="2941274" y="4583090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NumberFormatException</a:t>
          </a:r>
          <a:endParaRPr lang="en-US" sz="600" kern="1200" dirty="0"/>
        </a:p>
      </dsp:txBody>
      <dsp:txXfrm>
        <a:off x="2941274" y="4583090"/>
        <a:ext cx="1099330" cy="549665"/>
      </dsp:txXfrm>
    </dsp:sp>
    <dsp:sp modelId="{90449951-ECE9-41DD-9D5B-879CEC9840BC}">
      <dsp:nvSpPr>
        <dsp:cNvPr id="0" name=""/>
        <dsp:cNvSpPr/>
      </dsp:nvSpPr>
      <dsp:spPr>
        <a:xfrm>
          <a:off x="3996632" y="3802565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NullPointerException</a:t>
          </a:r>
          <a:endParaRPr lang="en-US" sz="600" kern="1200" dirty="0"/>
        </a:p>
      </dsp:txBody>
      <dsp:txXfrm>
        <a:off x="3996632" y="3802565"/>
        <a:ext cx="1099330" cy="549665"/>
      </dsp:txXfrm>
    </dsp:sp>
    <dsp:sp modelId="{C1F49828-046F-4F91-88D7-B4B9742112A9}">
      <dsp:nvSpPr>
        <dsp:cNvPr id="0" name=""/>
        <dsp:cNvSpPr/>
      </dsp:nvSpPr>
      <dsp:spPr>
        <a:xfrm>
          <a:off x="5326822" y="3802565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ArithmeticException</a:t>
          </a:r>
          <a:r>
            <a:rPr lang="en-US" sz="600" kern="1200" dirty="0" smtClean="0"/>
            <a:t> (10%0)</a:t>
          </a:r>
          <a:endParaRPr lang="en-US" sz="600" kern="1200" dirty="0"/>
        </a:p>
      </dsp:txBody>
      <dsp:txXfrm>
        <a:off x="5326822" y="3802565"/>
        <a:ext cx="1099330" cy="549665"/>
      </dsp:txXfrm>
    </dsp:sp>
    <dsp:sp modelId="{0E63CA5B-535A-4330-B147-37480494CD45}">
      <dsp:nvSpPr>
        <dsp:cNvPr id="0" name=""/>
        <dsp:cNvSpPr/>
      </dsp:nvSpPr>
      <dsp:spPr>
        <a:xfrm>
          <a:off x="6382180" y="3022040"/>
          <a:ext cx="1099330" cy="54966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IOException</a:t>
          </a:r>
          <a:endParaRPr lang="en-US" sz="600" kern="1200" dirty="0"/>
        </a:p>
      </dsp:txBody>
      <dsp:txXfrm>
        <a:off x="6382180" y="3022040"/>
        <a:ext cx="1099330" cy="549665"/>
      </dsp:txXfrm>
    </dsp:sp>
    <dsp:sp modelId="{A45F9D0E-7EA6-425A-8B47-A32E9C03C9E8}">
      <dsp:nvSpPr>
        <dsp:cNvPr id="0" name=""/>
        <dsp:cNvSpPr/>
      </dsp:nvSpPr>
      <dsp:spPr>
        <a:xfrm>
          <a:off x="6657012" y="3802565"/>
          <a:ext cx="1099330" cy="54966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FileNotFoundException</a:t>
          </a:r>
          <a:endParaRPr lang="en-US" sz="600" kern="1200" dirty="0"/>
        </a:p>
      </dsp:txBody>
      <dsp:txXfrm>
        <a:off x="6657012" y="3802565"/>
        <a:ext cx="1099330" cy="549665"/>
      </dsp:txXfrm>
    </dsp:sp>
    <dsp:sp modelId="{EABD979F-63B2-440C-8D71-5E128614A7DA}">
      <dsp:nvSpPr>
        <dsp:cNvPr id="0" name=""/>
        <dsp:cNvSpPr/>
      </dsp:nvSpPr>
      <dsp:spPr>
        <a:xfrm>
          <a:off x="7712370" y="3022040"/>
          <a:ext cx="1099330" cy="54966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SQLException</a:t>
          </a:r>
          <a:endParaRPr lang="en-US" sz="600" kern="1200" dirty="0"/>
        </a:p>
      </dsp:txBody>
      <dsp:txXfrm>
        <a:off x="7712370" y="3022040"/>
        <a:ext cx="1099330" cy="549665"/>
      </dsp:txXfrm>
    </dsp:sp>
    <dsp:sp modelId="{C0DF76AD-A241-4AC6-BC13-9293D551FF1A}">
      <dsp:nvSpPr>
        <dsp:cNvPr id="0" name=""/>
        <dsp:cNvSpPr/>
      </dsp:nvSpPr>
      <dsp:spPr>
        <a:xfrm>
          <a:off x="9707655" y="2241515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Error</a:t>
          </a:r>
        </a:p>
      </dsp:txBody>
      <dsp:txXfrm>
        <a:off x="9707655" y="2241515"/>
        <a:ext cx="1099330" cy="549665"/>
      </dsp:txXfrm>
    </dsp:sp>
    <dsp:sp modelId="{28084131-6710-48D7-847F-BE0A425A254A}">
      <dsp:nvSpPr>
        <dsp:cNvPr id="0" name=""/>
        <dsp:cNvSpPr/>
      </dsp:nvSpPr>
      <dsp:spPr>
        <a:xfrm>
          <a:off x="9042560" y="3022040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LinkageError</a:t>
          </a:r>
          <a:endParaRPr lang="en-US" sz="600" kern="1200" dirty="0"/>
        </a:p>
      </dsp:txBody>
      <dsp:txXfrm>
        <a:off x="9042560" y="3022040"/>
        <a:ext cx="1099330" cy="549665"/>
      </dsp:txXfrm>
    </dsp:sp>
    <dsp:sp modelId="{6BFDF4F3-6F2E-4FAB-BDE5-8A80E4E316D7}">
      <dsp:nvSpPr>
        <dsp:cNvPr id="0" name=""/>
        <dsp:cNvSpPr/>
      </dsp:nvSpPr>
      <dsp:spPr>
        <a:xfrm>
          <a:off x="9317393" y="3802565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ExceptionInitializerError</a:t>
          </a:r>
          <a:endParaRPr lang="en-US" sz="600" kern="1200" dirty="0"/>
        </a:p>
      </dsp:txBody>
      <dsp:txXfrm>
        <a:off x="9317393" y="3802565"/>
        <a:ext cx="1099330" cy="549665"/>
      </dsp:txXfrm>
    </dsp:sp>
    <dsp:sp modelId="{81EFBC35-DAF4-4080-A263-C12C4C1F4494}">
      <dsp:nvSpPr>
        <dsp:cNvPr id="0" name=""/>
        <dsp:cNvSpPr/>
      </dsp:nvSpPr>
      <dsp:spPr>
        <a:xfrm>
          <a:off x="9317393" y="4583090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NoClassDefFound</a:t>
          </a:r>
          <a:endParaRPr lang="en-US" sz="600" kern="1200" dirty="0"/>
        </a:p>
      </dsp:txBody>
      <dsp:txXfrm>
        <a:off x="9317393" y="4583090"/>
        <a:ext cx="1099330" cy="549665"/>
      </dsp:txXfrm>
    </dsp:sp>
    <dsp:sp modelId="{44A302B8-29B7-45F0-AF7C-800FC0879BC6}">
      <dsp:nvSpPr>
        <dsp:cNvPr id="0" name=""/>
        <dsp:cNvSpPr/>
      </dsp:nvSpPr>
      <dsp:spPr>
        <a:xfrm>
          <a:off x="10372750" y="3022040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VirtualMachieError</a:t>
          </a:r>
          <a:endParaRPr lang="en-US" sz="600" kern="1200" dirty="0"/>
        </a:p>
      </dsp:txBody>
      <dsp:txXfrm>
        <a:off x="10372750" y="3022040"/>
        <a:ext cx="1099330" cy="549665"/>
      </dsp:txXfrm>
    </dsp:sp>
    <dsp:sp modelId="{B20DC229-4F6D-431C-B322-F7076BF4BD04}">
      <dsp:nvSpPr>
        <dsp:cNvPr id="0" name=""/>
        <dsp:cNvSpPr/>
      </dsp:nvSpPr>
      <dsp:spPr>
        <a:xfrm>
          <a:off x="10647583" y="3802565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/>
            <a:t>StackOverFlowError</a:t>
          </a:r>
          <a:endParaRPr lang="en-US" sz="600" kern="1200" dirty="0"/>
        </a:p>
      </dsp:txBody>
      <dsp:txXfrm>
        <a:off x="10647583" y="3802565"/>
        <a:ext cx="1099330" cy="549665"/>
      </dsp:txXfrm>
    </dsp:sp>
    <dsp:sp modelId="{6FDC173B-A995-4384-937C-B778BC0831F1}">
      <dsp:nvSpPr>
        <dsp:cNvPr id="0" name=""/>
        <dsp:cNvSpPr/>
      </dsp:nvSpPr>
      <dsp:spPr>
        <a:xfrm>
          <a:off x="10647583" y="4583090"/>
          <a:ext cx="1099330" cy="54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OutOfMemoryError</a:t>
          </a:r>
        </a:p>
      </dsp:txBody>
      <dsp:txXfrm>
        <a:off x="10647583" y="4583090"/>
        <a:ext cx="1099330" cy="54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61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196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02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442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437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54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526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87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310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9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228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1532-4CF9-4B66-943E-C8E21C943783}" type="datetimeFigureOut">
              <a:rPr lang="en-IE" smtClean="0"/>
              <a:t>03/07/2019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2269-1181-47FA-917A-C694CE6EA8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455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1642505"/>
              </p:ext>
            </p:extLst>
          </p:nvPr>
        </p:nvGraphicFramePr>
        <p:xfrm>
          <a:off x="176169" y="184558"/>
          <a:ext cx="11752976" cy="6593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4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Flattery</dc:creator>
  <cp:lastModifiedBy>rm20139</cp:lastModifiedBy>
  <cp:revision>7</cp:revision>
  <dcterms:created xsi:type="dcterms:W3CDTF">2016-12-20T15:24:36Z</dcterms:created>
  <dcterms:modified xsi:type="dcterms:W3CDTF">2019-07-03T10:36:27Z</dcterms:modified>
</cp:coreProperties>
</file>