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EEC7E4-BEB6-444D-B446-A1AC5A8C6AE5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D693438D-460B-41F6-A7ED-6CB0A74B8BF3}">
      <dgm:prSet phldrT="[Text]"/>
      <dgm:spPr/>
      <dgm:t>
        <a:bodyPr/>
        <a:lstStyle/>
        <a:p>
          <a:r>
            <a:rPr lang="en-IE" dirty="0" err="1"/>
            <a:t>MyApp</a:t>
          </a:r>
          <a:endParaRPr lang="en-IE" dirty="0"/>
        </a:p>
      </dgm:t>
    </dgm:pt>
    <dgm:pt modelId="{EFD71DE0-3183-4710-8381-86C5AB2DF1FE}" type="parTrans" cxnId="{BB53C625-404A-4CD5-A866-609FAADCEA23}">
      <dgm:prSet/>
      <dgm:spPr/>
      <dgm:t>
        <a:bodyPr/>
        <a:lstStyle/>
        <a:p>
          <a:endParaRPr lang="en-IE"/>
        </a:p>
      </dgm:t>
    </dgm:pt>
    <dgm:pt modelId="{D10B7B27-4574-4F3F-B4B8-6625EB2CE731}" type="sibTrans" cxnId="{BB53C625-404A-4CD5-A866-609FAADCEA23}">
      <dgm:prSet/>
      <dgm:spPr/>
      <dgm:t>
        <a:bodyPr/>
        <a:lstStyle/>
        <a:p>
          <a:endParaRPr lang="en-IE"/>
        </a:p>
      </dgm:t>
    </dgm:pt>
    <dgm:pt modelId="{C72DA16B-C573-4797-872F-3302A560922A}">
      <dgm:prSet phldrT="[Text]"/>
      <dgm:spPr/>
      <dgm:t>
        <a:bodyPr/>
        <a:lstStyle/>
        <a:p>
          <a:r>
            <a:rPr lang="en-IE" dirty="0"/>
            <a:t>Docs</a:t>
          </a:r>
        </a:p>
      </dgm:t>
    </dgm:pt>
    <dgm:pt modelId="{B3325974-A664-4338-88AF-08B80E4285B5}" type="parTrans" cxnId="{9C7F0A43-99D1-46E7-A657-1AAF8AE2BAD3}">
      <dgm:prSet/>
      <dgm:spPr/>
      <dgm:t>
        <a:bodyPr/>
        <a:lstStyle/>
        <a:p>
          <a:endParaRPr lang="en-IE"/>
        </a:p>
      </dgm:t>
    </dgm:pt>
    <dgm:pt modelId="{664B9BAD-1AE3-4139-B059-831D2C4CD723}" type="sibTrans" cxnId="{9C7F0A43-99D1-46E7-A657-1AAF8AE2BAD3}">
      <dgm:prSet/>
      <dgm:spPr/>
      <dgm:t>
        <a:bodyPr/>
        <a:lstStyle/>
        <a:p>
          <a:endParaRPr lang="en-IE"/>
        </a:p>
      </dgm:t>
    </dgm:pt>
    <dgm:pt modelId="{0BF4EFDD-CE08-478A-B24C-34A49BF8AAFF}">
      <dgm:prSet phldrT="[Text]"/>
      <dgm:spPr/>
      <dgm:t>
        <a:bodyPr/>
        <a:lstStyle/>
        <a:p>
          <a:r>
            <a:rPr lang="en-IE" dirty="0"/>
            <a:t>Data</a:t>
          </a:r>
        </a:p>
      </dgm:t>
    </dgm:pt>
    <dgm:pt modelId="{E88FC475-8C9A-43B8-9CDB-334DD92099EB}" type="parTrans" cxnId="{13D47484-5D90-47BD-815E-CC6267FD4870}">
      <dgm:prSet/>
      <dgm:spPr/>
      <dgm:t>
        <a:bodyPr/>
        <a:lstStyle/>
        <a:p>
          <a:endParaRPr lang="en-IE"/>
        </a:p>
      </dgm:t>
    </dgm:pt>
    <dgm:pt modelId="{5208FC3C-FDB4-4D77-AFBE-0A55C35C607C}" type="sibTrans" cxnId="{13D47484-5D90-47BD-815E-CC6267FD4870}">
      <dgm:prSet/>
      <dgm:spPr/>
      <dgm:t>
        <a:bodyPr/>
        <a:lstStyle/>
        <a:p>
          <a:endParaRPr lang="en-IE"/>
        </a:p>
      </dgm:t>
    </dgm:pt>
    <dgm:pt modelId="{429FECBF-5AAD-4D1A-A079-D0D49AD152A5}">
      <dgm:prSet phldrT="[Text]"/>
      <dgm:spPr/>
      <dgm:t>
        <a:bodyPr/>
        <a:lstStyle/>
        <a:p>
          <a:r>
            <a:rPr lang="en-IE" dirty="0"/>
            <a:t>Applications</a:t>
          </a:r>
        </a:p>
      </dgm:t>
    </dgm:pt>
    <dgm:pt modelId="{72902565-5ADC-477B-8437-67CE9EBB55DA}" type="parTrans" cxnId="{4F39A633-5BAA-4D8A-B709-20AB23200E3F}">
      <dgm:prSet/>
      <dgm:spPr/>
      <dgm:t>
        <a:bodyPr/>
        <a:lstStyle/>
        <a:p>
          <a:endParaRPr lang="en-IE"/>
        </a:p>
      </dgm:t>
    </dgm:pt>
    <dgm:pt modelId="{87D7DEBB-E526-4486-A533-90EF20F4DFE7}" type="sibTrans" cxnId="{4F39A633-5BAA-4D8A-B709-20AB23200E3F}">
      <dgm:prSet/>
      <dgm:spPr/>
      <dgm:t>
        <a:bodyPr/>
        <a:lstStyle/>
        <a:p>
          <a:endParaRPr lang="en-IE"/>
        </a:p>
      </dgm:t>
    </dgm:pt>
    <dgm:pt modelId="{B271E4D3-3DAE-479C-A96D-E8D9676EF732}">
      <dgm:prSet phldrT="[Text]"/>
      <dgm:spPr/>
      <dgm:t>
        <a:bodyPr/>
        <a:lstStyle/>
        <a:p>
          <a:r>
            <a:rPr lang="en-IE" dirty="0"/>
            <a:t>Personal</a:t>
          </a:r>
        </a:p>
      </dgm:t>
    </dgm:pt>
    <dgm:pt modelId="{5A4683FD-BABA-450D-A36D-9F12054CC64D}" type="parTrans" cxnId="{9592FBFE-349A-4781-8F77-A476F73FE23C}">
      <dgm:prSet/>
      <dgm:spPr/>
      <dgm:t>
        <a:bodyPr/>
        <a:lstStyle/>
        <a:p>
          <a:endParaRPr lang="en-IE"/>
        </a:p>
      </dgm:t>
    </dgm:pt>
    <dgm:pt modelId="{FABF84AA-207C-4BAF-967D-FE23960ED2E4}" type="sibTrans" cxnId="{9592FBFE-349A-4781-8F77-A476F73FE23C}">
      <dgm:prSet/>
      <dgm:spPr/>
      <dgm:t>
        <a:bodyPr/>
        <a:lstStyle/>
        <a:p>
          <a:endParaRPr lang="en-IE"/>
        </a:p>
      </dgm:t>
    </dgm:pt>
    <dgm:pt modelId="{75D161F3-C483-46B0-9756-0F9B863B0432}">
      <dgm:prSet phldrT="[Text]"/>
      <dgm:spPr/>
      <dgm:t>
        <a:bodyPr/>
        <a:lstStyle/>
        <a:p>
          <a:r>
            <a:rPr lang="en-IE" dirty="0"/>
            <a:t>Business</a:t>
          </a:r>
        </a:p>
      </dgm:t>
    </dgm:pt>
    <dgm:pt modelId="{F5A66813-D6C8-4B3E-8677-191D80D61CA8}" type="parTrans" cxnId="{0663CE5A-CD7D-4B42-AAFE-8E6FD73AA8E7}">
      <dgm:prSet/>
      <dgm:spPr/>
      <dgm:t>
        <a:bodyPr/>
        <a:lstStyle/>
        <a:p>
          <a:endParaRPr lang="en-IE"/>
        </a:p>
      </dgm:t>
    </dgm:pt>
    <dgm:pt modelId="{14C0E772-E773-4F2E-808A-EE9F5C31F65C}" type="sibTrans" cxnId="{0663CE5A-CD7D-4B42-AAFE-8E6FD73AA8E7}">
      <dgm:prSet/>
      <dgm:spPr/>
      <dgm:t>
        <a:bodyPr/>
        <a:lstStyle/>
        <a:p>
          <a:endParaRPr lang="en-IE"/>
        </a:p>
      </dgm:t>
    </dgm:pt>
    <dgm:pt modelId="{F822D5BE-1C4F-434B-8C77-D31575699CFC}">
      <dgm:prSet phldrT="[Text]"/>
      <dgm:spPr/>
      <dgm:t>
        <a:bodyPr/>
        <a:lstStyle/>
        <a:p>
          <a:r>
            <a:rPr lang="en-IE" dirty="0"/>
            <a:t>Medical</a:t>
          </a:r>
        </a:p>
      </dgm:t>
    </dgm:pt>
    <dgm:pt modelId="{14895A34-1BEA-41B0-9D7E-4E895F3B68B3}" type="parTrans" cxnId="{719B2611-225B-406F-8B3F-9D51DFCC7F64}">
      <dgm:prSet/>
      <dgm:spPr/>
      <dgm:t>
        <a:bodyPr/>
        <a:lstStyle/>
        <a:p>
          <a:endParaRPr lang="en-IE"/>
        </a:p>
      </dgm:t>
    </dgm:pt>
    <dgm:pt modelId="{8D4F9C97-7A89-491A-869B-3468CA961236}" type="sibTrans" cxnId="{719B2611-225B-406F-8B3F-9D51DFCC7F64}">
      <dgm:prSet/>
      <dgm:spPr/>
      <dgm:t>
        <a:bodyPr/>
        <a:lstStyle/>
        <a:p>
          <a:endParaRPr lang="en-IE"/>
        </a:p>
      </dgm:t>
    </dgm:pt>
    <dgm:pt modelId="{0E627F0E-9AA3-4904-B412-33CFC2D0E06A}">
      <dgm:prSet phldrT="[Text]"/>
      <dgm:spPr/>
      <dgm:t>
        <a:bodyPr/>
        <a:lstStyle/>
        <a:p>
          <a:r>
            <a:rPr lang="en-IE" dirty="0"/>
            <a:t>Business</a:t>
          </a:r>
        </a:p>
      </dgm:t>
    </dgm:pt>
    <dgm:pt modelId="{04538FA2-50F3-48DB-BE44-FCDDDB1F3269}" type="parTrans" cxnId="{195DC3DF-5C68-4D47-B798-0D5CD321C249}">
      <dgm:prSet/>
      <dgm:spPr/>
      <dgm:t>
        <a:bodyPr/>
        <a:lstStyle/>
        <a:p>
          <a:endParaRPr lang="en-IE"/>
        </a:p>
      </dgm:t>
    </dgm:pt>
    <dgm:pt modelId="{1C1EE984-F213-4DBC-8B64-708A1B4D5D47}" type="sibTrans" cxnId="{195DC3DF-5C68-4D47-B798-0D5CD321C249}">
      <dgm:prSet/>
      <dgm:spPr/>
      <dgm:t>
        <a:bodyPr/>
        <a:lstStyle/>
        <a:p>
          <a:endParaRPr lang="en-IE"/>
        </a:p>
      </dgm:t>
    </dgm:pt>
    <dgm:pt modelId="{7C95FD7C-4134-4945-8EB8-128311C093F1}">
      <dgm:prSet phldrT="[Text]"/>
      <dgm:spPr/>
      <dgm:t>
        <a:bodyPr/>
        <a:lstStyle/>
        <a:p>
          <a:r>
            <a:rPr lang="en-IE" dirty="0"/>
            <a:t>Business</a:t>
          </a:r>
        </a:p>
      </dgm:t>
    </dgm:pt>
    <dgm:pt modelId="{41B22763-DCAC-4F52-9CE8-D072652166C5}" type="parTrans" cxnId="{23BA280A-E156-4DB5-BC22-C75E96EB9ED5}">
      <dgm:prSet/>
      <dgm:spPr/>
      <dgm:t>
        <a:bodyPr/>
        <a:lstStyle/>
        <a:p>
          <a:endParaRPr lang="en-IE"/>
        </a:p>
      </dgm:t>
    </dgm:pt>
    <dgm:pt modelId="{35612EFF-D8A8-47E1-A490-3592549D3210}" type="sibTrans" cxnId="{23BA280A-E156-4DB5-BC22-C75E96EB9ED5}">
      <dgm:prSet/>
      <dgm:spPr/>
      <dgm:t>
        <a:bodyPr/>
        <a:lstStyle/>
        <a:p>
          <a:endParaRPr lang="en-IE"/>
        </a:p>
      </dgm:t>
    </dgm:pt>
    <dgm:pt modelId="{58DD7A7A-BF47-4B93-8681-E0DCD0454F11}">
      <dgm:prSet phldrT="[Text]"/>
      <dgm:spPr/>
      <dgm:t>
        <a:bodyPr/>
        <a:lstStyle/>
        <a:p>
          <a:r>
            <a:rPr lang="en-IE" dirty="0"/>
            <a:t>Personal</a:t>
          </a:r>
        </a:p>
      </dgm:t>
    </dgm:pt>
    <dgm:pt modelId="{2D802034-4B74-4AC3-90C4-E8086B7387CF}" type="parTrans" cxnId="{C78D25DB-78A2-4F7C-9800-3BC4A9D52C0D}">
      <dgm:prSet/>
      <dgm:spPr/>
      <dgm:t>
        <a:bodyPr/>
        <a:lstStyle/>
        <a:p>
          <a:endParaRPr lang="en-IE"/>
        </a:p>
      </dgm:t>
    </dgm:pt>
    <dgm:pt modelId="{91187502-1882-4EDB-B34D-7BE8756FF2BB}" type="sibTrans" cxnId="{C78D25DB-78A2-4F7C-9800-3BC4A9D52C0D}">
      <dgm:prSet/>
      <dgm:spPr/>
      <dgm:t>
        <a:bodyPr/>
        <a:lstStyle/>
        <a:p>
          <a:endParaRPr lang="en-IE"/>
        </a:p>
      </dgm:t>
    </dgm:pt>
    <dgm:pt modelId="{B56F8C4E-64DA-4215-8FFD-F78B9E40C9B1}">
      <dgm:prSet phldrT="[Text]"/>
      <dgm:spPr/>
      <dgm:t>
        <a:bodyPr/>
        <a:lstStyle/>
        <a:p>
          <a:r>
            <a:rPr lang="en-IE" dirty="0"/>
            <a:t>Critical</a:t>
          </a:r>
        </a:p>
      </dgm:t>
    </dgm:pt>
    <dgm:pt modelId="{8D67EC3E-C045-4063-9B22-2672AC127838}" type="parTrans" cxnId="{B84B462D-F7A0-4C68-B6BB-16C0F14D6B06}">
      <dgm:prSet/>
      <dgm:spPr/>
      <dgm:t>
        <a:bodyPr/>
        <a:lstStyle/>
        <a:p>
          <a:endParaRPr lang="en-IE"/>
        </a:p>
      </dgm:t>
    </dgm:pt>
    <dgm:pt modelId="{5892760C-65B2-4D34-98A0-B12F90B5684C}" type="sibTrans" cxnId="{B84B462D-F7A0-4C68-B6BB-16C0F14D6B06}">
      <dgm:prSet/>
      <dgm:spPr/>
      <dgm:t>
        <a:bodyPr/>
        <a:lstStyle/>
        <a:p>
          <a:endParaRPr lang="en-IE"/>
        </a:p>
      </dgm:t>
    </dgm:pt>
    <dgm:pt modelId="{BE2A6432-91D1-44B5-97BB-2BF8210B8F3F}">
      <dgm:prSet phldrT="[Text]"/>
      <dgm:spPr/>
      <dgm:t>
        <a:bodyPr/>
        <a:lstStyle/>
        <a:p>
          <a:r>
            <a:rPr lang="en-IE" dirty="0"/>
            <a:t>Elective</a:t>
          </a:r>
        </a:p>
      </dgm:t>
    </dgm:pt>
    <dgm:pt modelId="{6E7D6751-E9AF-4ACA-885F-D888920FE8FD}" type="parTrans" cxnId="{871CE84D-A8BC-49A7-ADF9-8FC7B21CCD6F}">
      <dgm:prSet/>
      <dgm:spPr/>
      <dgm:t>
        <a:bodyPr/>
        <a:lstStyle/>
        <a:p>
          <a:endParaRPr lang="en-IE"/>
        </a:p>
      </dgm:t>
    </dgm:pt>
    <dgm:pt modelId="{0F3FAA55-6359-4A95-9BCB-948F0D3FDAF5}" type="sibTrans" cxnId="{871CE84D-A8BC-49A7-ADF9-8FC7B21CCD6F}">
      <dgm:prSet/>
      <dgm:spPr/>
      <dgm:t>
        <a:bodyPr/>
        <a:lstStyle/>
        <a:p>
          <a:endParaRPr lang="en-IE"/>
        </a:p>
      </dgm:t>
    </dgm:pt>
    <dgm:pt modelId="{FA105E35-47B3-4448-BE7A-DF3FA7145535}">
      <dgm:prSet phldrT="[Text]"/>
      <dgm:spPr/>
      <dgm:t>
        <a:bodyPr/>
        <a:lstStyle/>
        <a:p>
          <a:r>
            <a:rPr lang="en-IE" dirty="0"/>
            <a:t>HR</a:t>
          </a:r>
        </a:p>
      </dgm:t>
    </dgm:pt>
    <dgm:pt modelId="{58A99A19-326B-4061-A3D8-543D128421FA}" type="parTrans" cxnId="{06B265E9-9A29-4D11-AD04-B7C7EDED4DEC}">
      <dgm:prSet/>
      <dgm:spPr/>
      <dgm:t>
        <a:bodyPr/>
        <a:lstStyle/>
        <a:p>
          <a:endParaRPr lang="en-IE"/>
        </a:p>
      </dgm:t>
    </dgm:pt>
    <dgm:pt modelId="{F479CB44-F0D7-45BF-97BF-8EEC84AC74F9}" type="sibTrans" cxnId="{06B265E9-9A29-4D11-AD04-B7C7EDED4DEC}">
      <dgm:prSet/>
      <dgm:spPr/>
      <dgm:t>
        <a:bodyPr/>
        <a:lstStyle/>
        <a:p>
          <a:endParaRPr lang="en-IE"/>
        </a:p>
      </dgm:t>
    </dgm:pt>
    <dgm:pt modelId="{36C3641C-3A2D-4DE5-80E7-D43946F80790}">
      <dgm:prSet phldrT="[Text]"/>
      <dgm:spPr/>
      <dgm:t>
        <a:bodyPr/>
        <a:lstStyle/>
        <a:p>
          <a:r>
            <a:rPr lang="en-IE" dirty="0"/>
            <a:t>Accounting</a:t>
          </a:r>
        </a:p>
      </dgm:t>
    </dgm:pt>
    <dgm:pt modelId="{16FAD512-CF13-443A-9C5F-F4D8A99524AD}" type="parTrans" cxnId="{4941B489-563D-4F02-AA57-E553141646A7}">
      <dgm:prSet/>
      <dgm:spPr/>
      <dgm:t>
        <a:bodyPr/>
        <a:lstStyle/>
        <a:p>
          <a:endParaRPr lang="en-IE"/>
        </a:p>
      </dgm:t>
    </dgm:pt>
    <dgm:pt modelId="{B6562290-A796-447B-B25F-BE5152B469EF}" type="sibTrans" cxnId="{4941B489-563D-4F02-AA57-E553141646A7}">
      <dgm:prSet/>
      <dgm:spPr/>
      <dgm:t>
        <a:bodyPr/>
        <a:lstStyle/>
        <a:p>
          <a:endParaRPr lang="en-IE"/>
        </a:p>
      </dgm:t>
    </dgm:pt>
    <dgm:pt modelId="{11CA481F-9C2A-482C-A95A-AB1ECDDA2A7E}" type="pres">
      <dgm:prSet presAssocID="{96EEC7E4-BEB6-444D-B446-A1AC5A8C6AE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E8BB3A5-5350-42BA-BA26-76FDF2D676C5}" type="pres">
      <dgm:prSet presAssocID="{96EEC7E4-BEB6-444D-B446-A1AC5A8C6AE5}" presName="hierFlow" presStyleCnt="0"/>
      <dgm:spPr/>
    </dgm:pt>
    <dgm:pt modelId="{5EACA0C8-40B6-49DC-ACF8-6C41F78BBE42}" type="pres">
      <dgm:prSet presAssocID="{96EEC7E4-BEB6-444D-B446-A1AC5A8C6AE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9D43FAE-168C-4B6A-B667-65325B9C0E64}" type="pres">
      <dgm:prSet presAssocID="{D693438D-460B-41F6-A7ED-6CB0A74B8BF3}" presName="Name14" presStyleCnt="0"/>
      <dgm:spPr/>
    </dgm:pt>
    <dgm:pt modelId="{7BECE0FF-3A26-450D-8846-A00A04E23254}" type="pres">
      <dgm:prSet presAssocID="{D693438D-460B-41F6-A7ED-6CB0A74B8BF3}" presName="level1Shape" presStyleLbl="node0" presStyleIdx="0" presStyleCnt="1">
        <dgm:presLayoutVars>
          <dgm:chPref val="3"/>
        </dgm:presLayoutVars>
      </dgm:prSet>
      <dgm:spPr/>
    </dgm:pt>
    <dgm:pt modelId="{463047FB-3E75-4C80-BCDD-78CBACF4DA2E}" type="pres">
      <dgm:prSet presAssocID="{D693438D-460B-41F6-A7ED-6CB0A74B8BF3}" presName="hierChild2" presStyleCnt="0"/>
      <dgm:spPr/>
    </dgm:pt>
    <dgm:pt modelId="{106495FD-F744-4BE3-AF8B-A2B6BF377F89}" type="pres">
      <dgm:prSet presAssocID="{B3325974-A664-4338-88AF-08B80E4285B5}" presName="Name19" presStyleLbl="parChTrans1D2" presStyleIdx="0" presStyleCnt="3"/>
      <dgm:spPr/>
    </dgm:pt>
    <dgm:pt modelId="{D4AF5FB4-4D50-43A0-A6B7-457B137BAB75}" type="pres">
      <dgm:prSet presAssocID="{C72DA16B-C573-4797-872F-3302A560922A}" presName="Name21" presStyleCnt="0"/>
      <dgm:spPr/>
    </dgm:pt>
    <dgm:pt modelId="{504F09D5-7845-49DA-A5DB-AA023D7E091A}" type="pres">
      <dgm:prSet presAssocID="{C72DA16B-C573-4797-872F-3302A560922A}" presName="level2Shape" presStyleLbl="node2" presStyleIdx="0" presStyleCnt="3"/>
      <dgm:spPr/>
    </dgm:pt>
    <dgm:pt modelId="{E7575974-4115-4222-AF1A-739D9DBD8B37}" type="pres">
      <dgm:prSet presAssocID="{C72DA16B-C573-4797-872F-3302A560922A}" presName="hierChild3" presStyleCnt="0"/>
      <dgm:spPr/>
    </dgm:pt>
    <dgm:pt modelId="{AD3256EB-BA57-4DDF-ADCC-DD31091189C3}" type="pres">
      <dgm:prSet presAssocID="{5A4683FD-BABA-450D-A36D-9F12054CC64D}" presName="Name19" presStyleLbl="parChTrans1D3" presStyleIdx="0" presStyleCnt="6"/>
      <dgm:spPr/>
    </dgm:pt>
    <dgm:pt modelId="{57EF0C45-4202-425A-B82D-D35876132902}" type="pres">
      <dgm:prSet presAssocID="{B271E4D3-3DAE-479C-A96D-E8D9676EF732}" presName="Name21" presStyleCnt="0"/>
      <dgm:spPr/>
    </dgm:pt>
    <dgm:pt modelId="{7F6CEF7D-D30F-4E15-9612-CF263FF0FA94}" type="pres">
      <dgm:prSet presAssocID="{B271E4D3-3DAE-479C-A96D-E8D9676EF732}" presName="level2Shape" presStyleLbl="node3" presStyleIdx="0" presStyleCnt="6"/>
      <dgm:spPr/>
    </dgm:pt>
    <dgm:pt modelId="{FA2E7D77-59F6-42A9-8521-1A9A6CEC0D09}" type="pres">
      <dgm:prSet presAssocID="{B271E4D3-3DAE-479C-A96D-E8D9676EF732}" presName="hierChild3" presStyleCnt="0"/>
      <dgm:spPr/>
    </dgm:pt>
    <dgm:pt modelId="{91A6FF5E-F492-4F5E-AE36-C1D99676F4C4}" type="pres">
      <dgm:prSet presAssocID="{F5A66813-D6C8-4B3E-8677-191D80D61CA8}" presName="Name19" presStyleLbl="parChTrans1D3" presStyleIdx="1" presStyleCnt="6"/>
      <dgm:spPr/>
    </dgm:pt>
    <dgm:pt modelId="{91ECEAE9-496C-40D2-B912-918FF37431DE}" type="pres">
      <dgm:prSet presAssocID="{75D161F3-C483-46B0-9756-0F9B863B0432}" presName="Name21" presStyleCnt="0"/>
      <dgm:spPr/>
    </dgm:pt>
    <dgm:pt modelId="{D198CE28-A963-46DB-8913-F7AD81C2ADCD}" type="pres">
      <dgm:prSet presAssocID="{75D161F3-C483-46B0-9756-0F9B863B0432}" presName="level2Shape" presStyleLbl="node3" presStyleIdx="1" presStyleCnt="6"/>
      <dgm:spPr/>
    </dgm:pt>
    <dgm:pt modelId="{A4C9F16C-39EA-4A03-971C-2BFBC7EA5CA7}" type="pres">
      <dgm:prSet presAssocID="{75D161F3-C483-46B0-9756-0F9B863B0432}" presName="hierChild3" presStyleCnt="0"/>
      <dgm:spPr/>
    </dgm:pt>
    <dgm:pt modelId="{7EC42E21-2883-45AC-8B41-B72AE88C5001}" type="pres">
      <dgm:prSet presAssocID="{E88FC475-8C9A-43B8-9CDB-334DD92099EB}" presName="Name19" presStyleLbl="parChTrans1D2" presStyleIdx="1" presStyleCnt="3"/>
      <dgm:spPr/>
    </dgm:pt>
    <dgm:pt modelId="{E3B7CC8A-1777-4121-835D-DB93256F8C10}" type="pres">
      <dgm:prSet presAssocID="{0BF4EFDD-CE08-478A-B24C-34A49BF8AAFF}" presName="Name21" presStyleCnt="0"/>
      <dgm:spPr/>
    </dgm:pt>
    <dgm:pt modelId="{A4F6923E-DAFC-4828-800D-FE789B7B6EAF}" type="pres">
      <dgm:prSet presAssocID="{0BF4EFDD-CE08-478A-B24C-34A49BF8AAFF}" presName="level2Shape" presStyleLbl="node2" presStyleIdx="1" presStyleCnt="3"/>
      <dgm:spPr/>
    </dgm:pt>
    <dgm:pt modelId="{66638AD6-BB94-46E2-8460-7FA8DAFAFE5A}" type="pres">
      <dgm:prSet presAssocID="{0BF4EFDD-CE08-478A-B24C-34A49BF8AAFF}" presName="hierChild3" presStyleCnt="0"/>
      <dgm:spPr/>
    </dgm:pt>
    <dgm:pt modelId="{E3680A98-4FE0-4A51-B4C3-1282596E801D}" type="pres">
      <dgm:prSet presAssocID="{14895A34-1BEA-41B0-9D7E-4E895F3B68B3}" presName="Name19" presStyleLbl="parChTrans1D3" presStyleIdx="2" presStyleCnt="6"/>
      <dgm:spPr/>
    </dgm:pt>
    <dgm:pt modelId="{6C79F1AE-3D47-4D77-8E66-C8E85EEB6818}" type="pres">
      <dgm:prSet presAssocID="{F822D5BE-1C4F-434B-8C77-D31575699CFC}" presName="Name21" presStyleCnt="0"/>
      <dgm:spPr/>
    </dgm:pt>
    <dgm:pt modelId="{A6199048-5890-44F8-B008-C756912D23F6}" type="pres">
      <dgm:prSet presAssocID="{F822D5BE-1C4F-434B-8C77-D31575699CFC}" presName="level2Shape" presStyleLbl="node3" presStyleIdx="2" presStyleCnt="6"/>
      <dgm:spPr/>
    </dgm:pt>
    <dgm:pt modelId="{E9B8A990-5AAF-45FF-8CDE-079454BF8510}" type="pres">
      <dgm:prSet presAssocID="{F822D5BE-1C4F-434B-8C77-D31575699CFC}" presName="hierChild3" presStyleCnt="0"/>
      <dgm:spPr/>
    </dgm:pt>
    <dgm:pt modelId="{DC957895-25CE-424D-9235-A4F7512BBB28}" type="pres">
      <dgm:prSet presAssocID="{8D67EC3E-C045-4063-9B22-2672AC127838}" presName="Name19" presStyleLbl="parChTrans1D4" presStyleIdx="0" presStyleCnt="4"/>
      <dgm:spPr/>
    </dgm:pt>
    <dgm:pt modelId="{391B6F6F-A8A5-490E-ABC9-9226E097498C}" type="pres">
      <dgm:prSet presAssocID="{B56F8C4E-64DA-4215-8FFD-F78B9E40C9B1}" presName="Name21" presStyleCnt="0"/>
      <dgm:spPr/>
    </dgm:pt>
    <dgm:pt modelId="{831696DF-5CFB-4E37-93E5-9624E8A45AE6}" type="pres">
      <dgm:prSet presAssocID="{B56F8C4E-64DA-4215-8FFD-F78B9E40C9B1}" presName="level2Shape" presStyleLbl="node4" presStyleIdx="0" presStyleCnt="4"/>
      <dgm:spPr/>
    </dgm:pt>
    <dgm:pt modelId="{672BCE6B-B853-4EC7-B8BA-FE2F66081434}" type="pres">
      <dgm:prSet presAssocID="{B56F8C4E-64DA-4215-8FFD-F78B9E40C9B1}" presName="hierChild3" presStyleCnt="0"/>
      <dgm:spPr/>
    </dgm:pt>
    <dgm:pt modelId="{43B4D216-2752-4122-8E1D-8ECA253420D9}" type="pres">
      <dgm:prSet presAssocID="{6E7D6751-E9AF-4ACA-885F-D888920FE8FD}" presName="Name19" presStyleLbl="parChTrans1D4" presStyleIdx="1" presStyleCnt="4"/>
      <dgm:spPr/>
    </dgm:pt>
    <dgm:pt modelId="{F2BD26C3-262C-4AF7-94E5-3D66E61E9C69}" type="pres">
      <dgm:prSet presAssocID="{BE2A6432-91D1-44B5-97BB-2BF8210B8F3F}" presName="Name21" presStyleCnt="0"/>
      <dgm:spPr/>
    </dgm:pt>
    <dgm:pt modelId="{A7CECAA9-08B9-40DA-93BA-1AF423D3DB0E}" type="pres">
      <dgm:prSet presAssocID="{BE2A6432-91D1-44B5-97BB-2BF8210B8F3F}" presName="level2Shape" presStyleLbl="node4" presStyleIdx="1" presStyleCnt="4"/>
      <dgm:spPr/>
    </dgm:pt>
    <dgm:pt modelId="{9B71A53F-C364-4580-8663-9C887B5CEF10}" type="pres">
      <dgm:prSet presAssocID="{BE2A6432-91D1-44B5-97BB-2BF8210B8F3F}" presName="hierChild3" presStyleCnt="0"/>
      <dgm:spPr/>
    </dgm:pt>
    <dgm:pt modelId="{9280F4AD-2871-4EF4-92CB-0A6586BC9817}" type="pres">
      <dgm:prSet presAssocID="{04538FA2-50F3-48DB-BE44-FCDDDB1F3269}" presName="Name19" presStyleLbl="parChTrans1D3" presStyleIdx="3" presStyleCnt="6"/>
      <dgm:spPr/>
    </dgm:pt>
    <dgm:pt modelId="{AB804267-DAA6-4C03-8977-C6E8E1A72A2B}" type="pres">
      <dgm:prSet presAssocID="{0E627F0E-9AA3-4904-B412-33CFC2D0E06A}" presName="Name21" presStyleCnt="0"/>
      <dgm:spPr/>
    </dgm:pt>
    <dgm:pt modelId="{ACF39042-C92B-483A-B87C-F21B83211F60}" type="pres">
      <dgm:prSet presAssocID="{0E627F0E-9AA3-4904-B412-33CFC2D0E06A}" presName="level2Shape" presStyleLbl="node3" presStyleIdx="3" presStyleCnt="6"/>
      <dgm:spPr/>
    </dgm:pt>
    <dgm:pt modelId="{20D88EA1-327D-454D-BC7F-2527BDFA91E9}" type="pres">
      <dgm:prSet presAssocID="{0E627F0E-9AA3-4904-B412-33CFC2D0E06A}" presName="hierChild3" presStyleCnt="0"/>
      <dgm:spPr/>
    </dgm:pt>
    <dgm:pt modelId="{03E80CB0-612E-4C25-9549-22B21C3995FD}" type="pres">
      <dgm:prSet presAssocID="{72902565-5ADC-477B-8437-67CE9EBB55DA}" presName="Name19" presStyleLbl="parChTrans1D2" presStyleIdx="2" presStyleCnt="3"/>
      <dgm:spPr/>
    </dgm:pt>
    <dgm:pt modelId="{3CEBA7DB-4595-425B-BA38-68329289DAED}" type="pres">
      <dgm:prSet presAssocID="{429FECBF-5AAD-4D1A-A079-D0D49AD152A5}" presName="Name21" presStyleCnt="0"/>
      <dgm:spPr/>
    </dgm:pt>
    <dgm:pt modelId="{E6852B66-B381-4C73-951F-5A35E2B0432F}" type="pres">
      <dgm:prSet presAssocID="{429FECBF-5AAD-4D1A-A079-D0D49AD152A5}" presName="level2Shape" presStyleLbl="node2" presStyleIdx="2" presStyleCnt="3"/>
      <dgm:spPr/>
    </dgm:pt>
    <dgm:pt modelId="{E7870C41-BC63-45AD-9388-C0C6C02257CE}" type="pres">
      <dgm:prSet presAssocID="{429FECBF-5AAD-4D1A-A079-D0D49AD152A5}" presName="hierChild3" presStyleCnt="0"/>
      <dgm:spPr/>
    </dgm:pt>
    <dgm:pt modelId="{9F287DFB-1F50-450F-BDBA-8346C20F1C5B}" type="pres">
      <dgm:prSet presAssocID="{41B22763-DCAC-4F52-9CE8-D072652166C5}" presName="Name19" presStyleLbl="parChTrans1D3" presStyleIdx="4" presStyleCnt="6"/>
      <dgm:spPr/>
    </dgm:pt>
    <dgm:pt modelId="{6571ABA7-3C9E-4DB8-BC83-E7FBD4AD4AB2}" type="pres">
      <dgm:prSet presAssocID="{7C95FD7C-4134-4945-8EB8-128311C093F1}" presName="Name21" presStyleCnt="0"/>
      <dgm:spPr/>
    </dgm:pt>
    <dgm:pt modelId="{DB4FC847-4D16-448E-B4DB-A9C387DC4604}" type="pres">
      <dgm:prSet presAssocID="{7C95FD7C-4134-4945-8EB8-128311C093F1}" presName="level2Shape" presStyleLbl="node3" presStyleIdx="4" presStyleCnt="6"/>
      <dgm:spPr/>
    </dgm:pt>
    <dgm:pt modelId="{A5C5A0A9-CD15-47F7-989B-1634B64DD717}" type="pres">
      <dgm:prSet presAssocID="{7C95FD7C-4134-4945-8EB8-128311C093F1}" presName="hierChild3" presStyleCnt="0"/>
      <dgm:spPr/>
    </dgm:pt>
    <dgm:pt modelId="{492E1F51-52A1-4173-9C6C-2285414045AE}" type="pres">
      <dgm:prSet presAssocID="{58A99A19-326B-4061-A3D8-543D128421FA}" presName="Name19" presStyleLbl="parChTrans1D4" presStyleIdx="2" presStyleCnt="4"/>
      <dgm:spPr/>
    </dgm:pt>
    <dgm:pt modelId="{EE8123F4-86FB-44BA-BFA4-BD80A64C0E44}" type="pres">
      <dgm:prSet presAssocID="{FA105E35-47B3-4448-BE7A-DF3FA7145535}" presName="Name21" presStyleCnt="0"/>
      <dgm:spPr/>
    </dgm:pt>
    <dgm:pt modelId="{F312EF81-3158-4952-8526-CE56BBF70EDD}" type="pres">
      <dgm:prSet presAssocID="{FA105E35-47B3-4448-BE7A-DF3FA7145535}" presName="level2Shape" presStyleLbl="node4" presStyleIdx="2" presStyleCnt="4"/>
      <dgm:spPr/>
    </dgm:pt>
    <dgm:pt modelId="{75D3CAE8-E433-4084-A42C-226078E4B98E}" type="pres">
      <dgm:prSet presAssocID="{FA105E35-47B3-4448-BE7A-DF3FA7145535}" presName="hierChild3" presStyleCnt="0"/>
      <dgm:spPr/>
    </dgm:pt>
    <dgm:pt modelId="{7901A67C-E76F-4078-A10C-5FE5CA29C62C}" type="pres">
      <dgm:prSet presAssocID="{16FAD512-CF13-443A-9C5F-F4D8A99524AD}" presName="Name19" presStyleLbl="parChTrans1D4" presStyleIdx="3" presStyleCnt="4"/>
      <dgm:spPr/>
    </dgm:pt>
    <dgm:pt modelId="{A5F60F0D-E581-4248-AF4B-B516AE182AF1}" type="pres">
      <dgm:prSet presAssocID="{36C3641C-3A2D-4DE5-80E7-D43946F80790}" presName="Name21" presStyleCnt="0"/>
      <dgm:spPr/>
    </dgm:pt>
    <dgm:pt modelId="{72CE9CCB-54E1-4DB5-A044-BF0FFC1783A9}" type="pres">
      <dgm:prSet presAssocID="{36C3641C-3A2D-4DE5-80E7-D43946F80790}" presName="level2Shape" presStyleLbl="node4" presStyleIdx="3" presStyleCnt="4"/>
      <dgm:spPr/>
    </dgm:pt>
    <dgm:pt modelId="{794794ED-F5C3-46BC-8790-91D8F5FB301F}" type="pres">
      <dgm:prSet presAssocID="{36C3641C-3A2D-4DE5-80E7-D43946F80790}" presName="hierChild3" presStyleCnt="0"/>
      <dgm:spPr/>
    </dgm:pt>
    <dgm:pt modelId="{5AB89956-4C44-43E7-A391-6436A2722777}" type="pres">
      <dgm:prSet presAssocID="{2D802034-4B74-4AC3-90C4-E8086B7387CF}" presName="Name19" presStyleLbl="parChTrans1D3" presStyleIdx="5" presStyleCnt="6"/>
      <dgm:spPr/>
    </dgm:pt>
    <dgm:pt modelId="{A526189E-F4D7-4C3F-9F49-4491119A039A}" type="pres">
      <dgm:prSet presAssocID="{58DD7A7A-BF47-4B93-8681-E0DCD0454F11}" presName="Name21" presStyleCnt="0"/>
      <dgm:spPr/>
    </dgm:pt>
    <dgm:pt modelId="{09EA2B2F-FCE7-458D-94C6-B9D660BC7D4B}" type="pres">
      <dgm:prSet presAssocID="{58DD7A7A-BF47-4B93-8681-E0DCD0454F11}" presName="level2Shape" presStyleLbl="node3" presStyleIdx="5" presStyleCnt="6"/>
      <dgm:spPr/>
    </dgm:pt>
    <dgm:pt modelId="{3688DA57-DB10-4CE9-85A5-9C7030858075}" type="pres">
      <dgm:prSet presAssocID="{58DD7A7A-BF47-4B93-8681-E0DCD0454F11}" presName="hierChild3" presStyleCnt="0"/>
      <dgm:spPr/>
    </dgm:pt>
    <dgm:pt modelId="{04C2044E-D1FD-4EAB-9C21-3CFA4910734F}" type="pres">
      <dgm:prSet presAssocID="{96EEC7E4-BEB6-444D-B446-A1AC5A8C6AE5}" presName="bgShapesFlow" presStyleCnt="0"/>
      <dgm:spPr/>
    </dgm:pt>
  </dgm:ptLst>
  <dgm:cxnLst>
    <dgm:cxn modelId="{0F586405-0E2E-42B3-AFD4-4202B89931EF}" type="presOf" srcId="{41B22763-DCAC-4F52-9CE8-D072652166C5}" destId="{9F287DFB-1F50-450F-BDBA-8346C20F1C5B}" srcOrd="0" destOrd="0" presId="urn:microsoft.com/office/officeart/2005/8/layout/hierarchy6"/>
    <dgm:cxn modelId="{23BA280A-E156-4DB5-BC22-C75E96EB9ED5}" srcId="{429FECBF-5AAD-4D1A-A079-D0D49AD152A5}" destId="{7C95FD7C-4134-4945-8EB8-128311C093F1}" srcOrd="0" destOrd="0" parTransId="{41B22763-DCAC-4F52-9CE8-D072652166C5}" sibTransId="{35612EFF-D8A8-47E1-A490-3592549D3210}"/>
    <dgm:cxn modelId="{50AC870B-FAE8-4884-B08D-AD046B4F5AB0}" type="presOf" srcId="{0BF4EFDD-CE08-478A-B24C-34A49BF8AAFF}" destId="{A4F6923E-DAFC-4828-800D-FE789B7B6EAF}" srcOrd="0" destOrd="0" presId="urn:microsoft.com/office/officeart/2005/8/layout/hierarchy6"/>
    <dgm:cxn modelId="{719B2611-225B-406F-8B3F-9D51DFCC7F64}" srcId="{0BF4EFDD-CE08-478A-B24C-34A49BF8AAFF}" destId="{F822D5BE-1C4F-434B-8C77-D31575699CFC}" srcOrd="0" destOrd="0" parTransId="{14895A34-1BEA-41B0-9D7E-4E895F3B68B3}" sibTransId="{8D4F9C97-7A89-491A-869B-3468CA961236}"/>
    <dgm:cxn modelId="{BE2E3A13-1FB2-4395-8D60-4C692737AC29}" type="presOf" srcId="{0E627F0E-9AA3-4904-B412-33CFC2D0E06A}" destId="{ACF39042-C92B-483A-B87C-F21B83211F60}" srcOrd="0" destOrd="0" presId="urn:microsoft.com/office/officeart/2005/8/layout/hierarchy6"/>
    <dgm:cxn modelId="{4635CE13-6104-4962-A2CC-572111A082AD}" type="presOf" srcId="{36C3641C-3A2D-4DE5-80E7-D43946F80790}" destId="{72CE9CCB-54E1-4DB5-A044-BF0FFC1783A9}" srcOrd="0" destOrd="0" presId="urn:microsoft.com/office/officeart/2005/8/layout/hierarchy6"/>
    <dgm:cxn modelId="{BB53C625-404A-4CD5-A866-609FAADCEA23}" srcId="{96EEC7E4-BEB6-444D-B446-A1AC5A8C6AE5}" destId="{D693438D-460B-41F6-A7ED-6CB0A74B8BF3}" srcOrd="0" destOrd="0" parTransId="{EFD71DE0-3183-4710-8381-86C5AB2DF1FE}" sibTransId="{D10B7B27-4574-4F3F-B4B8-6625EB2CE731}"/>
    <dgm:cxn modelId="{B84B462D-F7A0-4C68-B6BB-16C0F14D6B06}" srcId="{F822D5BE-1C4F-434B-8C77-D31575699CFC}" destId="{B56F8C4E-64DA-4215-8FFD-F78B9E40C9B1}" srcOrd="0" destOrd="0" parTransId="{8D67EC3E-C045-4063-9B22-2672AC127838}" sibTransId="{5892760C-65B2-4D34-98A0-B12F90B5684C}"/>
    <dgm:cxn modelId="{FC93F730-1ED9-4985-9361-6A5A04C02728}" type="presOf" srcId="{2D802034-4B74-4AC3-90C4-E8086B7387CF}" destId="{5AB89956-4C44-43E7-A391-6436A2722777}" srcOrd="0" destOrd="0" presId="urn:microsoft.com/office/officeart/2005/8/layout/hierarchy6"/>
    <dgm:cxn modelId="{4F39A633-5BAA-4D8A-B709-20AB23200E3F}" srcId="{D693438D-460B-41F6-A7ED-6CB0A74B8BF3}" destId="{429FECBF-5AAD-4D1A-A079-D0D49AD152A5}" srcOrd="2" destOrd="0" parTransId="{72902565-5ADC-477B-8437-67CE9EBB55DA}" sibTransId="{87D7DEBB-E526-4486-A533-90EF20F4DFE7}"/>
    <dgm:cxn modelId="{6C0BA45D-A74E-4057-91B6-5532F39A7898}" type="presOf" srcId="{8D67EC3E-C045-4063-9B22-2672AC127838}" destId="{DC957895-25CE-424D-9235-A4F7512BBB28}" srcOrd="0" destOrd="0" presId="urn:microsoft.com/office/officeart/2005/8/layout/hierarchy6"/>
    <dgm:cxn modelId="{C1CB5F42-0004-45CB-B881-B617F343FACE}" type="presOf" srcId="{16FAD512-CF13-443A-9C5F-F4D8A99524AD}" destId="{7901A67C-E76F-4078-A10C-5FE5CA29C62C}" srcOrd="0" destOrd="0" presId="urn:microsoft.com/office/officeart/2005/8/layout/hierarchy6"/>
    <dgm:cxn modelId="{FCAC4662-0CC4-4E59-B10E-46E787242D18}" type="presOf" srcId="{72902565-5ADC-477B-8437-67CE9EBB55DA}" destId="{03E80CB0-612E-4C25-9549-22B21C3995FD}" srcOrd="0" destOrd="0" presId="urn:microsoft.com/office/officeart/2005/8/layout/hierarchy6"/>
    <dgm:cxn modelId="{3834A542-0764-4339-81F9-1ECEC2C20FD0}" type="presOf" srcId="{B3325974-A664-4338-88AF-08B80E4285B5}" destId="{106495FD-F744-4BE3-AF8B-A2B6BF377F89}" srcOrd="0" destOrd="0" presId="urn:microsoft.com/office/officeart/2005/8/layout/hierarchy6"/>
    <dgm:cxn modelId="{9C7F0A43-99D1-46E7-A657-1AAF8AE2BAD3}" srcId="{D693438D-460B-41F6-A7ED-6CB0A74B8BF3}" destId="{C72DA16B-C573-4797-872F-3302A560922A}" srcOrd="0" destOrd="0" parTransId="{B3325974-A664-4338-88AF-08B80E4285B5}" sibTransId="{664B9BAD-1AE3-4139-B059-831D2C4CD723}"/>
    <dgm:cxn modelId="{F954A168-CF26-4746-96FA-4E141D1C5D24}" type="presOf" srcId="{58DD7A7A-BF47-4B93-8681-E0DCD0454F11}" destId="{09EA2B2F-FCE7-458D-94C6-B9D660BC7D4B}" srcOrd="0" destOrd="0" presId="urn:microsoft.com/office/officeart/2005/8/layout/hierarchy6"/>
    <dgm:cxn modelId="{871CE84D-A8BC-49A7-ADF9-8FC7B21CCD6F}" srcId="{F822D5BE-1C4F-434B-8C77-D31575699CFC}" destId="{BE2A6432-91D1-44B5-97BB-2BF8210B8F3F}" srcOrd="1" destOrd="0" parTransId="{6E7D6751-E9AF-4ACA-885F-D888920FE8FD}" sibTransId="{0F3FAA55-6359-4A95-9BCB-948F0D3FDAF5}"/>
    <dgm:cxn modelId="{81793874-FD54-4356-BFD4-FBD6596B1D97}" type="presOf" srcId="{14895A34-1BEA-41B0-9D7E-4E895F3B68B3}" destId="{E3680A98-4FE0-4A51-B4C3-1282596E801D}" srcOrd="0" destOrd="0" presId="urn:microsoft.com/office/officeart/2005/8/layout/hierarchy6"/>
    <dgm:cxn modelId="{E1BDCF79-2C87-4E2B-B9EC-9BA13CAC1E2A}" type="presOf" srcId="{429FECBF-5AAD-4D1A-A079-D0D49AD152A5}" destId="{E6852B66-B381-4C73-951F-5A35E2B0432F}" srcOrd="0" destOrd="0" presId="urn:microsoft.com/office/officeart/2005/8/layout/hierarchy6"/>
    <dgm:cxn modelId="{0663CE5A-CD7D-4B42-AAFE-8E6FD73AA8E7}" srcId="{C72DA16B-C573-4797-872F-3302A560922A}" destId="{75D161F3-C483-46B0-9756-0F9B863B0432}" srcOrd="1" destOrd="0" parTransId="{F5A66813-D6C8-4B3E-8677-191D80D61CA8}" sibTransId="{14C0E772-E773-4F2E-808A-EE9F5C31F65C}"/>
    <dgm:cxn modelId="{D094367C-58A1-407D-9CCD-81FF06EE58FC}" type="presOf" srcId="{F822D5BE-1C4F-434B-8C77-D31575699CFC}" destId="{A6199048-5890-44F8-B008-C756912D23F6}" srcOrd="0" destOrd="0" presId="urn:microsoft.com/office/officeart/2005/8/layout/hierarchy6"/>
    <dgm:cxn modelId="{8C6A5D84-1321-4104-8F82-AAA4D0A6F973}" type="presOf" srcId="{F5A66813-D6C8-4B3E-8677-191D80D61CA8}" destId="{91A6FF5E-F492-4F5E-AE36-C1D99676F4C4}" srcOrd="0" destOrd="0" presId="urn:microsoft.com/office/officeart/2005/8/layout/hierarchy6"/>
    <dgm:cxn modelId="{13D47484-5D90-47BD-815E-CC6267FD4870}" srcId="{D693438D-460B-41F6-A7ED-6CB0A74B8BF3}" destId="{0BF4EFDD-CE08-478A-B24C-34A49BF8AAFF}" srcOrd="1" destOrd="0" parTransId="{E88FC475-8C9A-43B8-9CDB-334DD92099EB}" sibTransId="{5208FC3C-FDB4-4D77-AFBE-0A55C35C607C}"/>
    <dgm:cxn modelId="{4941B489-563D-4F02-AA57-E553141646A7}" srcId="{7C95FD7C-4134-4945-8EB8-128311C093F1}" destId="{36C3641C-3A2D-4DE5-80E7-D43946F80790}" srcOrd="1" destOrd="0" parTransId="{16FAD512-CF13-443A-9C5F-F4D8A99524AD}" sibTransId="{B6562290-A796-447B-B25F-BE5152B469EF}"/>
    <dgm:cxn modelId="{F4C9D28D-A534-4F31-8D41-89BE7408DC73}" type="presOf" srcId="{04538FA2-50F3-48DB-BE44-FCDDDB1F3269}" destId="{9280F4AD-2871-4EF4-92CB-0A6586BC9817}" srcOrd="0" destOrd="0" presId="urn:microsoft.com/office/officeart/2005/8/layout/hierarchy6"/>
    <dgm:cxn modelId="{66B69297-13FE-473E-A6F0-4E4A100BC044}" type="presOf" srcId="{58A99A19-326B-4061-A3D8-543D128421FA}" destId="{492E1F51-52A1-4173-9C6C-2285414045AE}" srcOrd="0" destOrd="0" presId="urn:microsoft.com/office/officeart/2005/8/layout/hierarchy6"/>
    <dgm:cxn modelId="{7B01EE99-5FF6-4DF3-B384-333057EF598F}" type="presOf" srcId="{D693438D-460B-41F6-A7ED-6CB0A74B8BF3}" destId="{7BECE0FF-3A26-450D-8846-A00A04E23254}" srcOrd="0" destOrd="0" presId="urn:microsoft.com/office/officeart/2005/8/layout/hierarchy6"/>
    <dgm:cxn modelId="{E95E83A2-D399-4B07-B2C3-63179E5E6B68}" type="presOf" srcId="{C72DA16B-C573-4797-872F-3302A560922A}" destId="{504F09D5-7845-49DA-A5DB-AA023D7E091A}" srcOrd="0" destOrd="0" presId="urn:microsoft.com/office/officeart/2005/8/layout/hierarchy6"/>
    <dgm:cxn modelId="{9E8704A3-C80F-4735-BD7F-3915A41EF73E}" type="presOf" srcId="{75D161F3-C483-46B0-9756-0F9B863B0432}" destId="{D198CE28-A963-46DB-8913-F7AD81C2ADCD}" srcOrd="0" destOrd="0" presId="urn:microsoft.com/office/officeart/2005/8/layout/hierarchy6"/>
    <dgm:cxn modelId="{C2DFB9A9-1B3A-41BE-8067-3B67ED2A1414}" type="presOf" srcId="{96EEC7E4-BEB6-444D-B446-A1AC5A8C6AE5}" destId="{11CA481F-9C2A-482C-A95A-AB1ECDDA2A7E}" srcOrd="0" destOrd="0" presId="urn:microsoft.com/office/officeart/2005/8/layout/hierarchy6"/>
    <dgm:cxn modelId="{93E4F8AA-254F-4F5F-BEB8-BFD53B68E2B5}" type="presOf" srcId="{B271E4D3-3DAE-479C-A96D-E8D9676EF732}" destId="{7F6CEF7D-D30F-4E15-9612-CF263FF0FA94}" srcOrd="0" destOrd="0" presId="urn:microsoft.com/office/officeart/2005/8/layout/hierarchy6"/>
    <dgm:cxn modelId="{01BD7DAE-4BB5-4DC5-81DC-290370C5F680}" type="presOf" srcId="{B56F8C4E-64DA-4215-8FFD-F78B9E40C9B1}" destId="{831696DF-5CFB-4E37-93E5-9624E8A45AE6}" srcOrd="0" destOrd="0" presId="urn:microsoft.com/office/officeart/2005/8/layout/hierarchy6"/>
    <dgm:cxn modelId="{BC9414B0-4DAC-4FEC-A6B3-06E67887E78B}" type="presOf" srcId="{7C95FD7C-4134-4945-8EB8-128311C093F1}" destId="{DB4FC847-4D16-448E-B4DB-A9C387DC4604}" srcOrd="0" destOrd="0" presId="urn:microsoft.com/office/officeart/2005/8/layout/hierarchy6"/>
    <dgm:cxn modelId="{CEA96DC4-3818-4675-8AD3-EDD1B252BC59}" type="presOf" srcId="{E88FC475-8C9A-43B8-9CDB-334DD92099EB}" destId="{7EC42E21-2883-45AC-8B41-B72AE88C5001}" srcOrd="0" destOrd="0" presId="urn:microsoft.com/office/officeart/2005/8/layout/hierarchy6"/>
    <dgm:cxn modelId="{C78D25DB-78A2-4F7C-9800-3BC4A9D52C0D}" srcId="{429FECBF-5AAD-4D1A-A079-D0D49AD152A5}" destId="{58DD7A7A-BF47-4B93-8681-E0DCD0454F11}" srcOrd="1" destOrd="0" parTransId="{2D802034-4B74-4AC3-90C4-E8086B7387CF}" sibTransId="{91187502-1882-4EDB-B34D-7BE8756FF2BB}"/>
    <dgm:cxn modelId="{195DC3DF-5C68-4D47-B798-0D5CD321C249}" srcId="{0BF4EFDD-CE08-478A-B24C-34A49BF8AAFF}" destId="{0E627F0E-9AA3-4904-B412-33CFC2D0E06A}" srcOrd="1" destOrd="0" parTransId="{04538FA2-50F3-48DB-BE44-FCDDDB1F3269}" sibTransId="{1C1EE984-F213-4DBC-8B64-708A1B4D5D47}"/>
    <dgm:cxn modelId="{EE00FBDF-C145-48A4-AA16-D7CC2128ADA7}" type="presOf" srcId="{6E7D6751-E9AF-4ACA-885F-D888920FE8FD}" destId="{43B4D216-2752-4122-8E1D-8ECA253420D9}" srcOrd="0" destOrd="0" presId="urn:microsoft.com/office/officeart/2005/8/layout/hierarchy6"/>
    <dgm:cxn modelId="{FFF120E3-99C2-40D9-97CE-0AA8830D4647}" type="presOf" srcId="{BE2A6432-91D1-44B5-97BB-2BF8210B8F3F}" destId="{A7CECAA9-08B9-40DA-93BA-1AF423D3DB0E}" srcOrd="0" destOrd="0" presId="urn:microsoft.com/office/officeart/2005/8/layout/hierarchy6"/>
    <dgm:cxn modelId="{68C928E9-4FC6-419F-A485-A6D42E7160A6}" type="presOf" srcId="{FA105E35-47B3-4448-BE7A-DF3FA7145535}" destId="{F312EF81-3158-4952-8526-CE56BBF70EDD}" srcOrd="0" destOrd="0" presId="urn:microsoft.com/office/officeart/2005/8/layout/hierarchy6"/>
    <dgm:cxn modelId="{06B265E9-9A29-4D11-AD04-B7C7EDED4DEC}" srcId="{7C95FD7C-4134-4945-8EB8-128311C093F1}" destId="{FA105E35-47B3-4448-BE7A-DF3FA7145535}" srcOrd="0" destOrd="0" parTransId="{58A99A19-326B-4061-A3D8-543D128421FA}" sibTransId="{F479CB44-F0D7-45BF-97BF-8EEC84AC74F9}"/>
    <dgm:cxn modelId="{7414D3EB-A9A5-4AF1-992D-654AB3B6D12F}" type="presOf" srcId="{5A4683FD-BABA-450D-A36D-9F12054CC64D}" destId="{AD3256EB-BA57-4DDF-ADCC-DD31091189C3}" srcOrd="0" destOrd="0" presId="urn:microsoft.com/office/officeart/2005/8/layout/hierarchy6"/>
    <dgm:cxn modelId="{9592FBFE-349A-4781-8F77-A476F73FE23C}" srcId="{C72DA16B-C573-4797-872F-3302A560922A}" destId="{B271E4D3-3DAE-479C-A96D-E8D9676EF732}" srcOrd="0" destOrd="0" parTransId="{5A4683FD-BABA-450D-A36D-9F12054CC64D}" sibTransId="{FABF84AA-207C-4BAF-967D-FE23960ED2E4}"/>
    <dgm:cxn modelId="{31B80C24-2C24-4489-8DBB-77F590DB9771}" type="presParOf" srcId="{11CA481F-9C2A-482C-A95A-AB1ECDDA2A7E}" destId="{0E8BB3A5-5350-42BA-BA26-76FDF2D676C5}" srcOrd="0" destOrd="0" presId="urn:microsoft.com/office/officeart/2005/8/layout/hierarchy6"/>
    <dgm:cxn modelId="{3B2351ED-D09F-4F24-974F-46989145081D}" type="presParOf" srcId="{0E8BB3A5-5350-42BA-BA26-76FDF2D676C5}" destId="{5EACA0C8-40B6-49DC-ACF8-6C41F78BBE42}" srcOrd="0" destOrd="0" presId="urn:microsoft.com/office/officeart/2005/8/layout/hierarchy6"/>
    <dgm:cxn modelId="{0696DC25-B635-4C33-B68E-47540BDFDED6}" type="presParOf" srcId="{5EACA0C8-40B6-49DC-ACF8-6C41F78BBE42}" destId="{B9D43FAE-168C-4B6A-B667-65325B9C0E64}" srcOrd="0" destOrd="0" presId="urn:microsoft.com/office/officeart/2005/8/layout/hierarchy6"/>
    <dgm:cxn modelId="{7BDBFD5D-BB1B-4813-8D93-9113EF2D6A75}" type="presParOf" srcId="{B9D43FAE-168C-4B6A-B667-65325B9C0E64}" destId="{7BECE0FF-3A26-450D-8846-A00A04E23254}" srcOrd="0" destOrd="0" presId="urn:microsoft.com/office/officeart/2005/8/layout/hierarchy6"/>
    <dgm:cxn modelId="{F9D25AEE-343C-41C4-A047-A47283FDC44E}" type="presParOf" srcId="{B9D43FAE-168C-4B6A-B667-65325B9C0E64}" destId="{463047FB-3E75-4C80-BCDD-78CBACF4DA2E}" srcOrd="1" destOrd="0" presId="urn:microsoft.com/office/officeart/2005/8/layout/hierarchy6"/>
    <dgm:cxn modelId="{12A336BE-30B6-43AD-B74E-6AC46A8C681A}" type="presParOf" srcId="{463047FB-3E75-4C80-BCDD-78CBACF4DA2E}" destId="{106495FD-F744-4BE3-AF8B-A2B6BF377F89}" srcOrd="0" destOrd="0" presId="urn:microsoft.com/office/officeart/2005/8/layout/hierarchy6"/>
    <dgm:cxn modelId="{C9B008EB-BF71-4D64-BCBE-5C198DD22FE0}" type="presParOf" srcId="{463047FB-3E75-4C80-BCDD-78CBACF4DA2E}" destId="{D4AF5FB4-4D50-43A0-A6B7-457B137BAB75}" srcOrd="1" destOrd="0" presId="urn:microsoft.com/office/officeart/2005/8/layout/hierarchy6"/>
    <dgm:cxn modelId="{EFAEAF96-1375-4A0E-B026-9BD9CBC9E4C7}" type="presParOf" srcId="{D4AF5FB4-4D50-43A0-A6B7-457B137BAB75}" destId="{504F09D5-7845-49DA-A5DB-AA023D7E091A}" srcOrd="0" destOrd="0" presId="urn:microsoft.com/office/officeart/2005/8/layout/hierarchy6"/>
    <dgm:cxn modelId="{0FB86682-71C3-4101-990C-63E24A1D88C9}" type="presParOf" srcId="{D4AF5FB4-4D50-43A0-A6B7-457B137BAB75}" destId="{E7575974-4115-4222-AF1A-739D9DBD8B37}" srcOrd="1" destOrd="0" presId="urn:microsoft.com/office/officeart/2005/8/layout/hierarchy6"/>
    <dgm:cxn modelId="{06CA1C84-8A39-4602-977D-BC9F35A8EEBB}" type="presParOf" srcId="{E7575974-4115-4222-AF1A-739D9DBD8B37}" destId="{AD3256EB-BA57-4DDF-ADCC-DD31091189C3}" srcOrd="0" destOrd="0" presId="urn:microsoft.com/office/officeart/2005/8/layout/hierarchy6"/>
    <dgm:cxn modelId="{BC8D7820-5E0C-4E85-8EAC-84556E260ABC}" type="presParOf" srcId="{E7575974-4115-4222-AF1A-739D9DBD8B37}" destId="{57EF0C45-4202-425A-B82D-D35876132902}" srcOrd="1" destOrd="0" presId="urn:microsoft.com/office/officeart/2005/8/layout/hierarchy6"/>
    <dgm:cxn modelId="{FA73F421-AB01-447F-AD35-81B28C3BF205}" type="presParOf" srcId="{57EF0C45-4202-425A-B82D-D35876132902}" destId="{7F6CEF7D-D30F-4E15-9612-CF263FF0FA94}" srcOrd="0" destOrd="0" presId="urn:microsoft.com/office/officeart/2005/8/layout/hierarchy6"/>
    <dgm:cxn modelId="{48181E45-3045-4D9F-937F-10472E8F7156}" type="presParOf" srcId="{57EF0C45-4202-425A-B82D-D35876132902}" destId="{FA2E7D77-59F6-42A9-8521-1A9A6CEC0D09}" srcOrd="1" destOrd="0" presId="urn:microsoft.com/office/officeart/2005/8/layout/hierarchy6"/>
    <dgm:cxn modelId="{D96E5A37-97B7-4A71-843B-EEC3BF7C72D0}" type="presParOf" srcId="{E7575974-4115-4222-AF1A-739D9DBD8B37}" destId="{91A6FF5E-F492-4F5E-AE36-C1D99676F4C4}" srcOrd="2" destOrd="0" presId="urn:microsoft.com/office/officeart/2005/8/layout/hierarchy6"/>
    <dgm:cxn modelId="{E25CEE6F-EAC6-40B6-92F2-9B24FA25FA82}" type="presParOf" srcId="{E7575974-4115-4222-AF1A-739D9DBD8B37}" destId="{91ECEAE9-496C-40D2-B912-918FF37431DE}" srcOrd="3" destOrd="0" presId="urn:microsoft.com/office/officeart/2005/8/layout/hierarchy6"/>
    <dgm:cxn modelId="{ECA7FDFF-7884-4BF0-9046-11143B595D13}" type="presParOf" srcId="{91ECEAE9-496C-40D2-B912-918FF37431DE}" destId="{D198CE28-A963-46DB-8913-F7AD81C2ADCD}" srcOrd="0" destOrd="0" presId="urn:microsoft.com/office/officeart/2005/8/layout/hierarchy6"/>
    <dgm:cxn modelId="{B724DD8B-D23A-4EE9-A62A-D11A4F5F592E}" type="presParOf" srcId="{91ECEAE9-496C-40D2-B912-918FF37431DE}" destId="{A4C9F16C-39EA-4A03-971C-2BFBC7EA5CA7}" srcOrd="1" destOrd="0" presId="urn:microsoft.com/office/officeart/2005/8/layout/hierarchy6"/>
    <dgm:cxn modelId="{74261AAA-8148-4B49-8F1B-49282DB818D7}" type="presParOf" srcId="{463047FB-3E75-4C80-BCDD-78CBACF4DA2E}" destId="{7EC42E21-2883-45AC-8B41-B72AE88C5001}" srcOrd="2" destOrd="0" presId="urn:microsoft.com/office/officeart/2005/8/layout/hierarchy6"/>
    <dgm:cxn modelId="{FC5DF1EE-CC26-428A-8E45-D53467041BDD}" type="presParOf" srcId="{463047FB-3E75-4C80-BCDD-78CBACF4DA2E}" destId="{E3B7CC8A-1777-4121-835D-DB93256F8C10}" srcOrd="3" destOrd="0" presId="urn:microsoft.com/office/officeart/2005/8/layout/hierarchy6"/>
    <dgm:cxn modelId="{6B49C291-EE67-4041-9208-4552B15170F6}" type="presParOf" srcId="{E3B7CC8A-1777-4121-835D-DB93256F8C10}" destId="{A4F6923E-DAFC-4828-800D-FE789B7B6EAF}" srcOrd="0" destOrd="0" presId="urn:microsoft.com/office/officeart/2005/8/layout/hierarchy6"/>
    <dgm:cxn modelId="{AA1DC6EB-042C-4C5F-A76F-0A12A0B20898}" type="presParOf" srcId="{E3B7CC8A-1777-4121-835D-DB93256F8C10}" destId="{66638AD6-BB94-46E2-8460-7FA8DAFAFE5A}" srcOrd="1" destOrd="0" presId="urn:microsoft.com/office/officeart/2005/8/layout/hierarchy6"/>
    <dgm:cxn modelId="{9465444A-A777-4FB8-B892-BC0F9FED1D5D}" type="presParOf" srcId="{66638AD6-BB94-46E2-8460-7FA8DAFAFE5A}" destId="{E3680A98-4FE0-4A51-B4C3-1282596E801D}" srcOrd="0" destOrd="0" presId="urn:microsoft.com/office/officeart/2005/8/layout/hierarchy6"/>
    <dgm:cxn modelId="{584538DC-799D-42A1-A066-3224D6703721}" type="presParOf" srcId="{66638AD6-BB94-46E2-8460-7FA8DAFAFE5A}" destId="{6C79F1AE-3D47-4D77-8E66-C8E85EEB6818}" srcOrd="1" destOrd="0" presId="urn:microsoft.com/office/officeart/2005/8/layout/hierarchy6"/>
    <dgm:cxn modelId="{A35B3210-2166-4C9E-A818-86AFB468C2F8}" type="presParOf" srcId="{6C79F1AE-3D47-4D77-8E66-C8E85EEB6818}" destId="{A6199048-5890-44F8-B008-C756912D23F6}" srcOrd="0" destOrd="0" presId="urn:microsoft.com/office/officeart/2005/8/layout/hierarchy6"/>
    <dgm:cxn modelId="{52D899AC-2DEA-44C3-8A4C-7AB6AFF5C24C}" type="presParOf" srcId="{6C79F1AE-3D47-4D77-8E66-C8E85EEB6818}" destId="{E9B8A990-5AAF-45FF-8CDE-079454BF8510}" srcOrd="1" destOrd="0" presId="urn:microsoft.com/office/officeart/2005/8/layout/hierarchy6"/>
    <dgm:cxn modelId="{09AB2E0D-C510-40F1-A978-F87EECC90F73}" type="presParOf" srcId="{E9B8A990-5AAF-45FF-8CDE-079454BF8510}" destId="{DC957895-25CE-424D-9235-A4F7512BBB28}" srcOrd="0" destOrd="0" presId="urn:microsoft.com/office/officeart/2005/8/layout/hierarchy6"/>
    <dgm:cxn modelId="{AFC8641F-8A21-4DCF-B895-F9DFABCC97F9}" type="presParOf" srcId="{E9B8A990-5AAF-45FF-8CDE-079454BF8510}" destId="{391B6F6F-A8A5-490E-ABC9-9226E097498C}" srcOrd="1" destOrd="0" presId="urn:microsoft.com/office/officeart/2005/8/layout/hierarchy6"/>
    <dgm:cxn modelId="{2D80F132-F67E-4023-8F3C-30C1C5A03D41}" type="presParOf" srcId="{391B6F6F-A8A5-490E-ABC9-9226E097498C}" destId="{831696DF-5CFB-4E37-93E5-9624E8A45AE6}" srcOrd="0" destOrd="0" presId="urn:microsoft.com/office/officeart/2005/8/layout/hierarchy6"/>
    <dgm:cxn modelId="{CAA35D49-58D8-431F-82EE-BA8F6E1B5EB7}" type="presParOf" srcId="{391B6F6F-A8A5-490E-ABC9-9226E097498C}" destId="{672BCE6B-B853-4EC7-B8BA-FE2F66081434}" srcOrd="1" destOrd="0" presId="urn:microsoft.com/office/officeart/2005/8/layout/hierarchy6"/>
    <dgm:cxn modelId="{7872B56B-B459-40C8-8392-C2B72A0485EB}" type="presParOf" srcId="{E9B8A990-5AAF-45FF-8CDE-079454BF8510}" destId="{43B4D216-2752-4122-8E1D-8ECA253420D9}" srcOrd="2" destOrd="0" presId="urn:microsoft.com/office/officeart/2005/8/layout/hierarchy6"/>
    <dgm:cxn modelId="{5CE646EC-8958-46E3-AAC8-5CED040593BA}" type="presParOf" srcId="{E9B8A990-5AAF-45FF-8CDE-079454BF8510}" destId="{F2BD26C3-262C-4AF7-94E5-3D66E61E9C69}" srcOrd="3" destOrd="0" presId="urn:microsoft.com/office/officeart/2005/8/layout/hierarchy6"/>
    <dgm:cxn modelId="{2C683531-9146-4764-AB32-FD12051B59DB}" type="presParOf" srcId="{F2BD26C3-262C-4AF7-94E5-3D66E61E9C69}" destId="{A7CECAA9-08B9-40DA-93BA-1AF423D3DB0E}" srcOrd="0" destOrd="0" presId="urn:microsoft.com/office/officeart/2005/8/layout/hierarchy6"/>
    <dgm:cxn modelId="{ADA9A7AD-90C6-40DE-9545-68B8FC350BA0}" type="presParOf" srcId="{F2BD26C3-262C-4AF7-94E5-3D66E61E9C69}" destId="{9B71A53F-C364-4580-8663-9C887B5CEF10}" srcOrd="1" destOrd="0" presId="urn:microsoft.com/office/officeart/2005/8/layout/hierarchy6"/>
    <dgm:cxn modelId="{F5FD14A7-8F4C-4EDC-B414-E666BFB2C827}" type="presParOf" srcId="{66638AD6-BB94-46E2-8460-7FA8DAFAFE5A}" destId="{9280F4AD-2871-4EF4-92CB-0A6586BC9817}" srcOrd="2" destOrd="0" presId="urn:microsoft.com/office/officeart/2005/8/layout/hierarchy6"/>
    <dgm:cxn modelId="{E4D34941-678B-466A-8D87-1AA4E95A2181}" type="presParOf" srcId="{66638AD6-BB94-46E2-8460-7FA8DAFAFE5A}" destId="{AB804267-DAA6-4C03-8977-C6E8E1A72A2B}" srcOrd="3" destOrd="0" presId="urn:microsoft.com/office/officeart/2005/8/layout/hierarchy6"/>
    <dgm:cxn modelId="{12DDCF89-7F89-4123-94C9-785E4D0A1151}" type="presParOf" srcId="{AB804267-DAA6-4C03-8977-C6E8E1A72A2B}" destId="{ACF39042-C92B-483A-B87C-F21B83211F60}" srcOrd="0" destOrd="0" presId="urn:microsoft.com/office/officeart/2005/8/layout/hierarchy6"/>
    <dgm:cxn modelId="{B599BA6A-DBD6-45F6-ADB6-B71621D2A7DC}" type="presParOf" srcId="{AB804267-DAA6-4C03-8977-C6E8E1A72A2B}" destId="{20D88EA1-327D-454D-BC7F-2527BDFA91E9}" srcOrd="1" destOrd="0" presId="urn:microsoft.com/office/officeart/2005/8/layout/hierarchy6"/>
    <dgm:cxn modelId="{9CCE1E6B-5115-4951-8E41-79123BE5183D}" type="presParOf" srcId="{463047FB-3E75-4C80-BCDD-78CBACF4DA2E}" destId="{03E80CB0-612E-4C25-9549-22B21C3995FD}" srcOrd="4" destOrd="0" presId="urn:microsoft.com/office/officeart/2005/8/layout/hierarchy6"/>
    <dgm:cxn modelId="{6F532BF4-4BC7-46F0-B122-10A4847E03F4}" type="presParOf" srcId="{463047FB-3E75-4C80-BCDD-78CBACF4DA2E}" destId="{3CEBA7DB-4595-425B-BA38-68329289DAED}" srcOrd="5" destOrd="0" presId="urn:microsoft.com/office/officeart/2005/8/layout/hierarchy6"/>
    <dgm:cxn modelId="{14303B65-E766-4BF0-928C-CAA02BADF54D}" type="presParOf" srcId="{3CEBA7DB-4595-425B-BA38-68329289DAED}" destId="{E6852B66-B381-4C73-951F-5A35E2B0432F}" srcOrd="0" destOrd="0" presId="urn:microsoft.com/office/officeart/2005/8/layout/hierarchy6"/>
    <dgm:cxn modelId="{3A5CB266-6D01-4FA2-A4A4-F4057AB14317}" type="presParOf" srcId="{3CEBA7DB-4595-425B-BA38-68329289DAED}" destId="{E7870C41-BC63-45AD-9388-C0C6C02257CE}" srcOrd="1" destOrd="0" presId="urn:microsoft.com/office/officeart/2005/8/layout/hierarchy6"/>
    <dgm:cxn modelId="{989C63F0-B5D1-4298-B9B1-9A36106261AB}" type="presParOf" srcId="{E7870C41-BC63-45AD-9388-C0C6C02257CE}" destId="{9F287DFB-1F50-450F-BDBA-8346C20F1C5B}" srcOrd="0" destOrd="0" presId="urn:microsoft.com/office/officeart/2005/8/layout/hierarchy6"/>
    <dgm:cxn modelId="{E081CD48-560A-43E9-B91C-99C530BD76D2}" type="presParOf" srcId="{E7870C41-BC63-45AD-9388-C0C6C02257CE}" destId="{6571ABA7-3C9E-4DB8-BC83-E7FBD4AD4AB2}" srcOrd="1" destOrd="0" presId="urn:microsoft.com/office/officeart/2005/8/layout/hierarchy6"/>
    <dgm:cxn modelId="{B394E547-F0BF-4645-ACEA-85907AE1780C}" type="presParOf" srcId="{6571ABA7-3C9E-4DB8-BC83-E7FBD4AD4AB2}" destId="{DB4FC847-4D16-448E-B4DB-A9C387DC4604}" srcOrd="0" destOrd="0" presId="urn:microsoft.com/office/officeart/2005/8/layout/hierarchy6"/>
    <dgm:cxn modelId="{B15D3CD4-DA0C-402B-9DD1-6D5734DD8914}" type="presParOf" srcId="{6571ABA7-3C9E-4DB8-BC83-E7FBD4AD4AB2}" destId="{A5C5A0A9-CD15-47F7-989B-1634B64DD717}" srcOrd="1" destOrd="0" presId="urn:microsoft.com/office/officeart/2005/8/layout/hierarchy6"/>
    <dgm:cxn modelId="{12C002BC-A7A7-4185-8CF0-1F5977C24481}" type="presParOf" srcId="{A5C5A0A9-CD15-47F7-989B-1634B64DD717}" destId="{492E1F51-52A1-4173-9C6C-2285414045AE}" srcOrd="0" destOrd="0" presId="urn:microsoft.com/office/officeart/2005/8/layout/hierarchy6"/>
    <dgm:cxn modelId="{B302BA08-86DB-43BA-9A02-8AC71B52DB1E}" type="presParOf" srcId="{A5C5A0A9-CD15-47F7-989B-1634B64DD717}" destId="{EE8123F4-86FB-44BA-BFA4-BD80A64C0E44}" srcOrd="1" destOrd="0" presId="urn:microsoft.com/office/officeart/2005/8/layout/hierarchy6"/>
    <dgm:cxn modelId="{04B74739-C702-4EAB-A78A-53F5CC5193C1}" type="presParOf" srcId="{EE8123F4-86FB-44BA-BFA4-BD80A64C0E44}" destId="{F312EF81-3158-4952-8526-CE56BBF70EDD}" srcOrd="0" destOrd="0" presId="urn:microsoft.com/office/officeart/2005/8/layout/hierarchy6"/>
    <dgm:cxn modelId="{FDA543B5-4D35-41D6-B857-396BC7CA2F8E}" type="presParOf" srcId="{EE8123F4-86FB-44BA-BFA4-BD80A64C0E44}" destId="{75D3CAE8-E433-4084-A42C-226078E4B98E}" srcOrd="1" destOrd="0" presId="urn:microsoft.com/office/officeart/2005/8/layout/hierarchy6"/>
    <dgm:cxn modelId="{33FF0445-63B3-4C66-8C01-E7CB7F799ED1}" type="presParOf" srcId="{A5C5A0A9-CD15-47F7-989B-1634B64DD717}" destId="{7901A67C-E76F-4078-A10C-5FE5CA29C62C}" srcOrd="2" destOrd="0" presId="urn:microsoft.com/office/officeart/2005/8/layout/hierarchy6"/>
    <dgm:cxn modelId="{E607B33C-0E30-48A9-B6A2-7A470DD324CF}" type="presParOf" srcId="{A5C5A0A9-CD15-47F7-989B-1634B64DD717}" destId="{A5F60F0D-E581-4248-AF4B-B516AE182AF1}" srcOrd="3" destOrd="0" presId="urn:microsoft.com/office/officeart/2005/8/layout/hierarchy6"/>
    <dgm:cxn modelId="{F75E7EE6-E639-4F4C-B2BC-4BC093879CFD}" type="presParOf" srcId="{A5F60F0D-E581-4248-AF4B-B516AE182AF1}" destId="{72CE9CCB-54E1-4DB5-A044-BF0FFC1783A9}" srcOrd="0" destOrd="0" presId="urn:microsoft.com/office/officeart/2005/8/layout/hierarchy6"/>
    <dgm:cxn modelId="{6BF80EA9-A517-4D95-8D11-7A3376BA4B27}" type="presParOf" srcId="{A5F60F0D-E581-4248-AF4B-B516AE182AF1}" destId="{794794ED-F5C3-46BC-8790-91D8F5FB301F}" srcOrd="1" destOrd="0" presId="urn:microsoft.com/office/officeart/2005/8/layout/hierarchy6"/>
    <dgm:cxn modelId="{21E1491C-79F9-4DE2-8872-4E6101D4D848}" type="presParOf" srcId="{E7870C41-BC63-45AD-9388-C0C6C02257CE}" destId="{5AB89956-4C44-43E7-A391-6436A2722777}" srcOrd="2" destOrd="0" presId="urn:microsoft.com/office/officeart/2005/8/layout/hierarchy6"/>
    <dgm:cxn modelId="{ED0C398F-05C8-42F9-BD9A-7F2CEA1ADB0A}" type="presParOf" srcId="{E7870C41-BC63-45AD-9388-C0C6C02257CE}" destId="{A526189E-F4D7-4C3F-9F49-4491119A039A}" srcOrd="3" destOrd="0" presId="urn:microsoft.com/office/officeart/2005/8/layout/hierarchy6"/>
    <dgm:cxn modelId="{5B9C5453-3F71-43C9-8EA8-22E3E11DA250}" type="presParOf" srcId="{A526189E-F4D7-4C3F-9F49-4491119A039A}" destId="{09EA2B2F-FCE7-458D-94C6-B9D660BC7D4B}" srcOrd="0" destOrd="0" presId="urn:microsoft.com/office/officeart/2005/8/layout/hierarchy6"/>
    <dgm:cxn modelId="{E68DD944-56B2-4250-972E-CFFFB57902E7}" type="presParOf" srcId="{A526189E-F4D7-4C3F-9F49-4491119A039A}" destId="{3688DA57-DB10-4CE9-85A5-9C7030858075}" srcOrd="1" destOrd="0" presId="urn:microsoft.com/office/officeart/2005/8/layout/hierarchy6"/>
    <dgm:cxn modelId="{DDF107B4-8C9B-4E7D-AB4B-481A24C1C992}" type="presParOf" srcId="{11CA481F-9C2A-482C-A95A-AB1ECDDA2A7E}" destId="{04C2044E-D1FD-4EAB-9C21-3CFA4910734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CE0FF-3A26-450D-8846-A00A04E23254}">
      <dsp:nvSpPr>
        <dsp:cNvPr id="0" name=""/>
        <dsp:cNvSpPr/>
      </dsp:nvSpPr>
      <dsp:spPr>
        <a:xfrm>
          <a:off x="4904493" y="891792"/>
          <a:ext cx="1256177" cy="837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700" kern="1200" dirty="0" err="1"/>
            <a:t>MyApp</a:t>
          </a:r>
          <a:endParaRPr lang="en-IE" sz="1700" kern="1200" dirty="0"/>
        </a:p>
      </dsp:txBody>
      <dsp:txXfrm>
        <a:off x="4929021" y="916320"/>
        <a:ext cx="1207121" cy="788395"/>
      </dsp:txXfrm>
    </dsp:sp>
    <dsp:sp modelId="{106495FD-F744-4BE3-AF8B-A2B6BF377F89}">
      <dsp:nvSpPr>
        <dsp:cNvPr id="0" name=""/>
        <dsp:cNvSpPr/>
      </dsp:nvSpPr>
      <dsp:spPr>
        <a:xfrm>
          <a:off x="1450006" y="1729244"/>
          <a:ext cx="4082575" cy="334980"/>
        </a:xfrm>
        <a:custGeom>
          <a:avLst/>
          <a:gdLst/>
          <a:ahLst/>
          <a:cxnLst/>
          <a:rect l="0" t="0" r="0" b="0"/>
          <a:pathLst>
            <a:path>
              <a:moveTo>
                <a:pt x="4082575" y="0"/>
              </a:moveTo>
              <a:lnTo>
                <a:pt x="4082575" y="167490"/>
              </a:lnTo>
              <a:lnTo>
                <a:pt x="0" y="167490"/>
              </a:lnTo>
              <a:lnTo>
                <a:pt x="0" y="3349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4F09D5-7845-49DA-A5DB-AA023D7E091A}">
      <dsp:nvSpPr>
        <dsp:cNvPr id="0" name=""/>
        <dsp:cNvSpPr/>
      </dsp:nvSpPr>
      <dsp:spPr>
        <a:xfrm>
          <a:off x="821918" y="2064224"/>
          <a:ext cx="1256177" cy="837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700" kern="1200" dirty="0"/>
            <a:t>Docs</a:t>
          </a:r>
        </a:p>
      </dsp:txBody>
      <dsp:txXfrm>
        <a:off x="846446" y="2088752"/>
        <a:ext cx="1207121" cy="788395"/>
      </dsp:txXfrm>
    </dsp:sp>
    <dsp:sp modelId="{AD3256EB-BA57-4DDF-ADCC-DD31091189C3}">
      <dsp:nvSpPr>
        <dsp:cNvPr id="0" name=""/>
        <dsp:cNvSpPr/>
      </dsp:nvSpPr>
      <dsp:spPr>
        <a:xfrm>
          <a:off x="633491" y="2901676"/>
          <a:ext cx="816515" cy="334980"/>
        </a:xfrm>
        <a:custGeom>
          <a:avLst/>
          <a:gdLst/>
          <a:ahLst/>
          <a:cxnLst/>
          <a:rect l="0" t="0" r="0" b="0"/>
          <a:pathLst>
            <a:path>
              <a:moveTo>
                <a:pt x="816515" y="0"/>
              </a:moveTo>
              <a:lnTo>
                <a:pt x="816515" y="167490"/>
              </a:lnTo>
              <a:lnTo>
                <a:pt x="0" y="167490"/>
              </a:lnTo>
              <a:lnTo>
                <a:pt x="0" y="3349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6CEF7D-D30F-4E15-9612-CF263FF0FA94}">
      <dsp:nvSpPr>
        <dsp:cNvPr id="0" name=""/>
        <dsp:cNvSpPr/>
      </dsp:nvSpPr>
      <dsp:spPr>
        <a:xfrm>
          <a:off x="5402" y="3236656"/>
          <a:ext cx="1256177" cy="837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700" kern="1200" dirty="0"/>
            <a:t>Personal</a:t>
          </a:r>
        </a:p>
      </dsp:txBody>
      <dsp:txXfrm>
        <a:off x="29930" y="3261184"/>
        <a:ext cx="1207121" cy="788395"/>
      </dsp:txXfrm>
    </dsp:sp>
    <dsp:sp modelId="{91A6FF5E-F492-4F5E-AE36-C1D99676F4C4}">
      <dsp:nvSpPr>
        <dsp:cNvPr id="0" name=""/>
        <dsp:cNvSpPr/>
      </dsp:nvSpPr>
      <dsp:spPr>
        <a:xfrm>
          <a:off x="1450006" y="2901676"/>
          <a:ext cx="816515" cy="334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90"/>
              </a:lnTo>
              <a:lnTo>
                <a:pt x="816515" y="167490"/>
              </a:lnTo>
              <a:lnTo>
                <a:pt x="816515" y="3349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8CE28-A963-46DB-8913-F7AD81C2ADCD}">
      <dsp:nvSpPr>
        <dsp:cNvPr id="0" name=""/>
        <dsp:cNvSpPr/>
      </dsp:nvSpPr>
      <dsp:spPr>
        <a:xfrm>
          <a:off x="1638433" y="3236656"/>
          <a:ext cx="1256177" cy="837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700" kern="1200" dirty="0"/>
            <a:t>Business</a:t>
          </a:r>
        </a:p>
      </dsp:txBody>
      <dsp:txXfrm>
        <a:off x="1662961" y="3261184"/>
        <a:ext cx="1207121" cy="788395"/>
      </dsp:txXfrm>
    </dsp:sp>
    <dsp:sp modelId="{7EC42E21-2883-45AC-8B41-B72AE88C5001}">
      <dsp:nvSpPr>
        <dsp:cNvPr id="0" name=""/>
        <dsp:cNvSpPr/>
      </dsp:nvSpPr>
      <dsp:spPr>
        <a:xfrm>
          <a:off x="5486861" y="1729244"/>
          <a:ext cx="91440" cy="3349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49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F6923E-DAFC-4828-800D-FE789B7B6EAF}">
      <dsp:nvSpPr>
        <dsp:cNvPr id="0" name=""/>
        <dsp:cNvSpPr/>
      </dsp:nvSpPr>
      <dsp:spPr>
        <a:xfrm>
          <a:off x="4904493" y="2064224"/>
          <a:ext cx="1256177" cy="837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700" kern="1200" dirty="0"/>
            <a:t>Data</a:t>
          </a:r>
        </a:p>
      </dsp:txBody>
      <dsp:txXfrm>
        <a:off x="4929021" y="2088752"/>
        <a:ext cx="1207121" cy="788395"/>
      </dsp:txXfrm>
    </dsp:sp>
    <dsp:sp modelId="{E3680A98-4FE0-4A51-B4C3-1282596E801D}">
      <dsp:nvSpPr>
        <dsp:cNvPr id="0" name=""/>
        <dsp:cNvSpPr/>
      </dsp:nvSpPr>
      <dsp:spPr>
        <a:xfrm>
          <a:off x="4716066" y="2901676"/>
          <a:ext cx="816515" cy="334980"/>
        </a:xfrm>
        <a:custGeom>
          <a:avLst/>
          <a:gdLst/>
          <a:ahLst/>
          <a:cxnLst/>
          <a:rect l="0" t="0" r="0" b="0"/>
          <a:pathLst>
            <a:path>
              <a:moveTo>
                <a:pt x="816515" y="0"/>
              </a:moveTo>
              <a:lnTo>
                <a:pt x="816515" y="167490"/>
              </a:lnTo>
              <a:lnTo>
                <a:pt x="0" y="167490"/>
              </a:lnTo>
              <a:lnTo>
                <a:pt x="0" y="3349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199048-5890-44F8-B008-C756912D23F6}">
      <dsp:nvSpPr>
        <dsp:cNvPr id="0" name=""/>
        <dsp:cNvSpPr/>
      </dsp:nvSpPr>
      <dsp:spPr>
        <a:xfrm>
          <a:off x="4087978" y="3236656"/>
          <a:ext cx="1256177" cy="837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700" kern="1200" dirty="0"/>
            <a:t>Medical</a:t>
          </a:r>
        </a:p>
      </dsp:txBody>
      <dsp:txXfrm>
        <a:off x="4112506" y="3261184"/>
        <a:ext cx="1207121" cy="788395"/>
      </dsp:txXfrm>
    </dsp:sp>
    <dsp:sp modelId="{DC957895-25CE-424D-9235-A4F7512BBB28}">
      <dsp:nvSpPr>
        <dsp:cNvPr id="0" name=""/>
        <dsp:cNvSpPr/>
      </dsp:nvSpPr>
      <dsp:spPr>
        <a:xfrm>
          <a:off x="3899551" y="4074108"/>
          <a:ext cx="816515" cy="334980"/>
        </a:xfrm>
        <a:custGeom>
          <a:avLst/>
          <a:gdLst/>
          <a:ahLst/>
          <a:cxnLst/>
          <a:rect l="0" t="0" r="0" b="0"/>
          <a:pathLst>
            <a:path>
              <a:moveTo>
                <a:pt x="816515" y="0"/>
              </a:moveTo>
              <a:lnTo>
                <a:pt x="816515" y="167490"/>
              </a:lnTo>
              <a:lnTo>
                <a:pt x="0" y="167490"/>
              </a:lnTo>
              <a:lnTo>
                <a:pt x="0" y="3349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1696DF-5CFB-4E37-93E5-9624E8A45AE6}">
      <dsp:nvSpPr>
        <dsp:cNvPr id="0" name=""/>
        <dsp:cNvSpPr/>
      </dsp:nvSpPr>
      <dsp:spPr>
        <a:xfrm>
          <a:off x="3271463" y="4409088"/>
          <a:ext cx="1256177" cy="837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700" kern="1200" dirty="0"/>
            <a:t>Critical</a:t>
          </a:r>
        </a:p>
      </dsp:txBody>
      <dsp:txXfrm>
        <a:off x="3295991" y="4433616"/>
        <a:ext cx="1207121" cy="788395"/>
      </dsp:txXfrm>
    </dsp:sp>
    <dsp:sp modelId="{43B4D216-2752-4122-8E1D-8ECA253420D9}">
      <dsp:nvSpPr>
        <dsp:cNvPr id="0" name=""/>
        <dsp:cNvSpPr/>
      </dsp:nvSpPr>
      <dsp:spPr>
        <a:xfrm>
          <a:off x="4716066" y="4074108"/>
          <a:ext cx="816515" cy="334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90"/>
              </a:lnTo>
              <a:lnTo>
                <a:pt x="816515" y="167490"/>
              </a:lnTo>
              <a:lnTo>
                <a:pt x="816515" y="3349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CECAA9-08B9-40DA-93BA-1AF423D3DB0E}">
      <dsp:nvSpPr>
        <dsp:cNvPr id="0" name=""/>
        <dsp:cNvSpPr/>
      </dsp:nvSpPr>
      <dsp:spPr>
        <a:xfrm>
          <a:off x="4904493" y="4409088"/>
          <a:ext cx="1256177" cy="837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700" kern="1200" dirty="0"/>
            <a:t>Elective</a:t>
          </a:r>
        </a:p>
      </dsp:txBody>
      <dsp:txXfrm>
        <a:off x="4929021" y="4433616"/>
        <a:ext cx="1207121" cy="788395"/>
      </dsp:txXfrm>
    </dsp:sp>
    <dsp:sp modelId="{9280F4AD-2871-4EF4-92CB-0A6586BC9817}">
      <dsp:nvSpPr>
        <dsp:cNvPr id="0" name=""/>
        <dsp:cNvSpPr/>
      </dsp:nvSpPr>
      <dsp:spPr>
        <a:xfrm>
          <a:off x="5532582" y="2901676"/>
          <a:ext cx="816515" cy="334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90"/>
              </a:lnTo>
              <a:lnTo>
                <a:pt x="816515" y="167490"/>
              </a:lnTo>
              <a:lnTo>
                <a:pt x="816515" y="3349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F39042-C92B-483A-B87C-F21B83211F60}">
      <dsp:nvSpPr>
        <dsp:cNvPr id="0" name=""/>
        <dsp:cNvSpPr/>
      </dsp:nvSpPr>
      <dsp:spPr>
        <a:xfrm>
          <a:off x="5721008" y="3236656"/>
          <a:ext cx="1256177" cy="837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700" kern="1200" dirty="0"/>
            <a:t>Business</a:t>
          </a:r>
        </a:p>
      </dsp:txBody>
      <dsp:txXfrm>
        <a:off x="5745536" y="3261184"/>
        <a:ext cx="1207121" cy="788395"/>
      </dsp:txXfrm>
    </dsp:sp>
    <dsp:sp modelId="{03E80CB0-612E-4C25-9549-22B21C3995FD}">
      <dsp:nvSpPr>
        <dsp:cNvPr id="0" name=""/>
        <dsp:cNvSpPr/>
      </dsp:nvSpPr>
      <dsp:spPr>
        <a:xfrm>
          <a:off x="5532581" y="1729244"/>
          <a:ext cx="4082575" cy="334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90"/>
              </a:lnTo>
              <a:lnTo>
                <a:pt x="4082575" y="167490"/>
              </a:lnTo>
              <a:lnTo>
                <a:pt x="4082575" y="3349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852B66-B381-4C73-951F-5A35E2B0432F}">
      <dsp:nvSpPr>
        <dsp:cNvPr id="0" name=""/>
        <dsp:cNvSpPr/>
      </dsp:nvSpPr>
      <dsp:spPr>
        <a:xfrm>
          <a:off x="8987068" y="2064224"/>
          <a:ext cx="1256177" cy="837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700" kern="1200" dirty="0"/>
            <a:t>Applications</a:t>
          </a:r>
        </a:p>
      </dsp:txBody>
      <dsp:txXfrm>
        <a:off x="9011596" y="2088752"/>
        <a:ext cx="1207121" cy="788395"/>
      </dsp:txXfrm>
    </dsp:sp>
    <dsp:sp modelId="{9F287DFB-1F50-450F-BDBA-8346C20F1C5B}">
      <dsp:nvSpPr>
        <dsp:cNvPr id="0" name=""/>
        <dsp:cNvSpPr/>
      </dsp:nvSpPr>
      <dsp:spPr>
        <a:xfrm>
          <a:off x="8798642" y="2901676"/>
          <a:ext cx="816515" cy="334980"/>
        </a:xfrm>
        <a:custGeom>
          <a:avLst/>
          <a:gdLst/>
          <a:ahLst/>
          <a:cxnLst/>
          <a:rect l="0" t="0" r="0" b="0"/>
          <a:pathLst>
            <a:path>
              <a:moveTo>
                <a:pt x="816515" y="0"/>
              </a:moveTo>
              <a:lnTo>
                <a:pt x="816515" y="167490"/>
              </a:lnTo>
              <a:lnTo>
                <a:pt x="0" y="167490"/>
              </a:lnTo>
              <a:lnTo>
                <a:pt x="0" y="3349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4FC847-4D16-448E-B4DB-A9C387DC4604}">
      <dsp:nvSpPr>
        <dsp:cNvPr id="0" name=""/>
        <dsp:cNvSpPr/>
      </dsp:nvSpPr>
      <dsp:spPr>
        <a:xfrm>
          <a:off x="8170553" y="3236656"/>
          <a:ext cx="1256177" cy="837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700" kern="1200" dirty="0"/>
            <a:t>Business</a:t>
          </a:r>
        </a:p>
      </dsp:txBody>
      <dsp:txXfrm>
        <a:off x="8195081" y="3261184"/>
        <a:ext cx="1207121" cy="788395"/>
      </dsp:txXfrm>
    </dsp:sp>
    <dsp:sp modelId="{492E1F51-52A1-4173-9C6C-2285414045AE}">
      <dsp:nvSpPr>
        <dsp:cNvPr id="0" name=""/>
        <dsp:cNvSpPr/>
      </dsp:nvSpPr>
      <dsp:spPr>
        <a:xfrm>
          <a:off x="7982127" y="4074108"/>
          <a:ext cx="816515" cy="334980"/>
        </a:xfrm>
        <a:custGeom>
          <a:avLst/>
          <a:gdLst/>
          <a:ahLst/>
          <a:cxnLst/>
          <a:rect l="0" t="0" r="0" b="0"/>
          <a:pathLst>
            <a:path>
              <a:moveTo>
                <a:pt x="816515" y="0"/>
              </a:moveTo>
              <a:lnTo>
                <a:pt x="816515" y="167490"/>
              </a:lnTo>
              <a:lnTo>
                <a:pt x="0" y="167490"/>
              </a:lnTo>
              <a:lnTo>
                <a:pt x="0" y="3349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12EF81-3158-4952-8526-CE56BBF70EDD}">
      <dsp:nvSpPr>
        <dsp:cNvPr id="0" name=""/>
        <dsp:cNvSpPr/>
      </dsp:nvSpPr>
      <dsp:spPr>
        <a:xfrm>
          <a:off x="7354038" y="4409088"/>
          <a:ext cx="1256177" cy="837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700" kern="1200" dirty="0"/>
            <a:t>HR</a:t>
          </a:r>
        </a:p>
      </dsp:txBody>
      <dsp:txXfrm>
        <a:off x="7378566" y="4433616"/>
        <a:ext cx="1207121" cy="788395"/>
      </dsp:txXfrm>
    </dsp:sp>
    <dsp:sp modelId="{7901A67C-E76F-4078-A10C-5FE5CA29C62C}">
      <dsp:nvSpPr>
        <dsp:cNvPr id="0" name=""/>
        <dsp:cNvSpPr/>
      </dsp:nvSpPr>
      <dsp:spPr>
        <a:xfrm>
          <a:off x="8798642" y="4074108"/>
          <a:ext cx="816515" cy="334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90"/>
              </a:lnTo>
              <a:lnTo>
                <a:pt x="816515" y="167490"/>
              </a:lnTo>
              <a:lnTo>
                <a:pt x="816515" y="3349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CE9CCB-54E1-4DB5-A044-BF0FFC1783A9}">
      <dsp:nvSpPr>
        <dsp:cNvPr id="0" name=""/>
        <dsp:cNvSpPr/>
      </dsp:nvSpPr>
      <dsp:spPr>
        <a:xfrm>
          <a:off x="8987068" y="4409088"/>
          <a:ext cx="1256177" cy="837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700" kern="1200" dirty="0"/>
            <a:t>Accounting</a:t>
          </a:r>
        </a:p>
      </dsp:txBody>
      <dsp:txXfrm>
        <a:off x="9011596" y="4433616"/>
        <a:ext cx="1207121" cy="788395"/>
      </dsp:txXfrm>
    </dsp:sp>
    <dsp:sp modelId="{5AB89956-4C44-43E7-A391-6436A2722777}">
      <dsp:nvSpPr>
        <dsp:cNvPr id="0" name=""/>
        <dsp:cNvSpPr/>
      </dsp:nvSpPr>
      <dsp:spPr>
        <a:xfrm>
          <a:off x="9615157" y="2901676"/>
          <a:ext cx="816515" cy="334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90"/>
              </a:lnTo>
              <a:lnTo>
                <a:pt x="816515" y="167490"/>
              </a:lnTo>
              <a:lnTo>
                <a:pt x="816515" y="3349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EA2B2F-FCE7-458D-94C6-B9D660BC7D4B}">
      <dsp:nvSpPr>
        <dsp:cNvPr id="0" name=""/>
        <dsp:cNvSpPr/>
      </dsp:nvSpPr>
      <dsp:spPr>
        <a:xfrm>
          <a:off x="9803584" y="3236656"/>
          <a:ext cx="1256177" cy="837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700" kern="1200" dirty="0"/>
            <a:t>Personal</a:t>
          </a:r>
        </a:p>
      </dsp:txBody>
      <dsp:txXfrm>
        <a:off x="9828112" y="3261184"/>
        <a:ext cx="1207121" cy="7883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F00A6-6E61-47C5-B7A7-6848DE7F8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D2EE2-E677-4CEB-8700-7A2A56767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66618-99F1-49DE-BA88-FD8DFC2EE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F278-76D0-442E-85F8-662AD853CD4F}" type="datetimeFigureOut">
              <a:rPr lang="en-IE" smtClean="0"/>
              <a:t>14/04/2020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781DA-0968-47D7-82FF-B830FEFD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6B14A-0F82-4E78-97F7-1EC3F53C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AB71-3A41-4587-8027-E48ED7AF39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551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13361-CD43-4B0D-9196-3B01702D3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6BE0A7-785A-4858-8036-63D95D99E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4486D-D3DA-43AB-AF11-F5A242942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F278-76D0-442E-85F8-662AD853CD4F}" type="datetimeFigureOut">
              <a:rPr lang="en-IE" smtClean="0"/>
              <a:t>14/04/2020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68916-6D58-40BA-9F03-AE858D587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6A213-B787-445F-B48A-A00C607E5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AB71-3A41-4587-8027-E48ED7AF39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734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790511-8AFB-43F8-B80A-777728359A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11A1C-2F4F-410D-9BD2-B6E6AD3CD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3AE03-AF1D-4F7A-A315-9B10DC7F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F278-76D0-442E-85F8-662AD853CD4F}" type="datetimeFigureOut">
              <a:rPr lang="en-IE" smtClean="0"/>
              <a:t>14/04/2020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C397C-4C05-43F9-9BF5-8190A2E9D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C020B-980F-457B-B186-3EF7BE40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AB71-3A41-4587-8027-E48ED7AF39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7464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CFA0-9732-479D-AC24-325A08057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4C754-24D4-4C32-9427-95F844B27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A44CB-7BF9-41E1-9102-1430A316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F278-76D0-442E-85F8-662AD853CD4F}" type="datetimeFigureOut">
              <a:rPr lang="en-IE" smtClean="0"/>
              <a:t>14/04/2020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DB5C7-BBF7-43C9-9925-A53116686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28C7D-3E29-451E-9D11-366A1E5C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AB71-3A41-4587-8027-E48ED7AF39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9033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8421-9F92-4698-9287-B4339DB89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1DD59-C00E-486D-BF88-715F4781A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CA05E-144E-471A-92EE-DFF34BB1C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F278-76D0-442E-85F8-662AD853CD4F}" type="datetimeFigureOut">
              <a:rPr lang="en-IE" smtClean="0"/>
              <a:t>14/04/2020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EC47A-5A45-4B8E-B9E2-C09F85D80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E1712-3E42-4505-AC87-7B49FA57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AB71-3A41-4587-8027-E48ED7AF39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3340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CB067-18C5-4719-83C1-8DFFA3510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941A9-95CB-4F14-B372-24F73675F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86163-114A-4E79-851D-2C5256E6C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8F44A-356D-492F-8851-6506BD228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F278-76D0-442E-85F8-662AD853CD4F}" type="datetimeFigureOut">
              <a:rPr lang="en-IE" smtClean="0"/>
              <a:t>14/04/2020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4FCF8-A9E2-4D55-8552-483904E4A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CCE14-8552-4F9D-A08C-6BBA7714B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AB71-3A41-4587-8027-E48ED7AF39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23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2C648-2DC7-4AD5-90FB-EE4FD32B2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19FC9-A277-43DF-8014-1437F28E3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DCB2C-03B9-46CA-B3E3-A15852986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89898-4BE4-4415-BF13-582FE3585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95D0D3-E968-4820-818B-A984C6060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F87E42-8E03-4B28-9E93-F2D1E578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F278-76D0-442E-85F8-662AD853CD4F}" type="datetimeFigureOut">
              <a:rPr lang="en-IE" smtClean="0"/>
              <a:t>14/04/2020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5D1AA6-E198-4D5E-BA8A-A34F9104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31A4E-4A27-4F5C-A42D-06305E29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AB71-3A41-4587-8027-E48ED7AF39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3108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3801C-CF4A-4571-BD49-05C991576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260C72-D7F6-453F-9796-528FFA9C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F278-76D0-442E-85F8-662AD853CD4F}" type="datetimeFigureOut">
              <a:rPr lang="en-IE" smtClean="0"/>
              <a:t>14/04/2020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DA33B-0F57-4890-A810-E599B8AB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38D13-A5F1-493C-A8BF-A0522C495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AB71-3A41-4587-8027-E48ED7AF39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340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01B3B-1877-4D1F-8DB6-B675C6A9A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F278-76D0-442E-85F8-662AD853CD4F}" type="datetimeFigureOut">
              <a:rPr lang="en-IE" smtClean="0"/>
              <a:t>14/04/2020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C57EF1-DC5F-443A-B816-41EFE79C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C5CF8-04B9-4F37-BDF7-58BD5C69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AB71-3A41-4587-8027-E48ED7AF39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4899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2F8CE-C365-4D68-90DC-4773F227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28952-93C4-42DF-AA6B-5DC75FB78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0FA2E-F4D3-4D65-A20A-5DE0ABA82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7E325-4536-477F-90A7-216DF73DA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F278-76D0-442E-85F8-662AD853CD4F}" type="datetimeFigureOut">
              <a:rPr lang="en-IE" smtClean="0"/>
              <a:t>14/04/2020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57D13-DE08-4BB4-89EB-12FC7CD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BA025-C226-4DAB-881B-A40EEBBC9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AB71-3A41-4587-8027-E48ED7AF39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361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01303-AF72-41EF-A839-A32A40029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4D1CE4-F29D-44FD-AFA3-748F366A7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77FB0-0389-494C-B008-68CF195F6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76B6D-F275-4944-938B-1AC099D1B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F278-76D0-442E-85F8-662AD853CD4F}" type="datetimeFigureOut">
              <a:rPr lang="en-IE" smtClean="0"/>
              <a:t>14/04/2020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EA1D7-E9CE-4810-A0BA-03A557009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D1C4D-2843-4823-A1EE-80169B61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AB71-3A41-4587-8027-E48ED7AF39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5333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3A445C-9281-4C35-8968-932DF02D3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0972A-1922-47C5-B44E-6BC0B1369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A5909-F918-476F-B4A1-1B686A31C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7F278-76D0-442E-85F8-662AD853CD4F}" type="datetimeFigureOut">
              <a:rPr lang="en-IE" smtClean="0"/>
              <a:t>14/04/2020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9104B-E167-4AF0-97D1-B1BDDE5E6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C1EE3-A962-47AA-9250-CC014461C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5AB71-3A41-4587-8027-E48ED7AF39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2341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6B90238-B2A6-4C8F-A655-8299EC34D0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5589499"/>
              </p:ext>
            </p:extLst>
          </p:nvPr>
        </p:nvGraphicFramePr>
        <p:xfrm>
          <a:off x="1006763" y="359833"/>
          <a:ext cx="11065164" cy="613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5767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Noel Flattery</dc:creator>
  <cp:lastModifiedBy>Noel Flattery</cp:lastModifiedBy>
  <cp:revision>3</cp:revision>
  <dcterms:created xsi:type="dcterms:W3CDTF">2020-04-14T13:09:47Z</dcterms:created>
  <dcterms:modified xsi:type="dcterms:W3CDTF">2020-04-14T14:14:28Z</dcterms:modified>
</cp:coreProperties>
</file>