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5785e1ac_0_2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6d5785e1ac_0_21:notes"/>
          <p:cNvSpPr/>
          <p:nvPr>
            <p:ph idx="2" type="sldImg"/>
          </p:nvPr>
        </p:nvSpPr>
        <p:spPr>
          <a:xfrm>
            <a:off x="404013" y="698500"/>
            <a:ext cx="6051600" cy="34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Google Shape;66;g6d5785e1ac_0_21:notes"/>
          <p:cNvSpPr txBox="1"/>
          <p:nvPr>
            <p:ph idx="1" type="body"/>
          </p:nvPr>
        </p:nvSpPr>
        <p:spPr>
          <a:xfrm>
            <a:off x="912812" y="4343400"/>
            <a:ext cx="50325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Title slide: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Introduce everyone and engineering ambassadors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5785e1a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5785e1a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d5785e1ac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6d5785e1a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Now that we know what an ECG is we can look at how this technology works. We will do this by amplifying a single wave from the output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6d5785e1ac_0_4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5785e1a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5785e1a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5785e1a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5785e1a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d5785e1a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d5785e1a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d5785e1a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d5785e1a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d5785e1a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d5785e1a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5785e1a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d5785e1a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5785e1a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5785e1a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56790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2360075" y="973675"/>
            <a:ext cx="12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ssertion Evidence">
  <p:cSld name="Assertion Evidenc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73152" y="54864"/>
            <a:ext cx="886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957613" y="1825256"/>
            <a:ext cx="204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90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90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4773075" y="2010850"/>
            <a:ext cx="186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3751625" y="1692850"/>
            <a:ext cx="5309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714750" y="1748150"/>
            <a:ext cx="5309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41550" y="2181375"/>
            <a:ext cx="5309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22714" l="0" r="0" t="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/>
        </p:nvSpPr>
        <p:spPr>
          <a:xfrm>
            <a:off x="0" y="4312425"/>
            <a:ext cx="4391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Rensselaer Polytechnic Institute 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50800" y="36908"/>
            <a:ext cx="904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 to Signal Processing 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4275" y="4333781"/>
            <a:ext cx="1042298" cy="80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1671925" y="1465525"/>
            <a:ext cx="48918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Hands-on explanation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556790" y="3562387"/>
            <a:ext cx="54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149352" y="54864"/>
            <a:ext cx="886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do you </a:t>
            </a: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remember</a:t>
            </a: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from Week 1? 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92825"/>
            <a:ext cx="9144000" cy="514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is continuously becoming more important in medical diagnostics. 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0" y="1656600"/>
            <a:ext cx="37644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1995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379600" y="1656600"/>
            <a:ext cx="37644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2013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1296674" y="239662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1613424" y="239662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1930174" y="239662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2246924" y="239662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6394899" y="25002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6711649" y="25002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7028399" y="25002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7345149" y="25002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6425799" y="29337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6742549" y="29337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7059299" y="29337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7376049" y="29337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6418436" y="347077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6735186" y="347077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7051936" y="347077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7368686" y="347077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6447674" y="40078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6764424" y="40078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7081174" y="40078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7397924" y="40078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7661899" y="25002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7978649" y="25002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8295399" y="25002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8612149" y="25002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7692799" y="29337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8009549" y="29337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8326299" y="29337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8643049" y="29337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7685436" y="347077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8002186" y="347077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8318936" y="347077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8635686" y="347077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7744349" y="40078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8061099" y="40078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8377849" y="40078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8694599" y="40078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198086" y="25002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462061" y="25002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778811" y="25002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6095561" y="25002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180674" y="29337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475549" y="29337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792299" y="29337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6109049" y="293370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180674" y="347077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497424" y="347077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784936" y="347077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6101686" y="3470775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180674" y="40078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497424" y="40078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814174" y="40078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6130924" y="40078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180674" y="44413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497424" y="4441350"/>
            <a:ext cx="22080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19015" r="50151" t="0"/>
          <a:stretch/>
        </p:blipFill>
        <p:spPr>
          <a:xfrm>
            <a:off x="5814174" y="4441350"/>
            <a:ext cx="220800" cy="5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75" y="3569700"/>
            <a:ext cx="2139150" cy="14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979000" y="3892163"/>
            <a:ext cx="5738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 to Octave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75" y="174850"/>
            <a:ext cx="1976371" cy="14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2910525" y="497313"/>
            <a:ext cx="5738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Signal Processing: Sampling Frequency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600" y="1858763"/>
            <a:ext cx="2139156" cy="16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3491425" y="2236038"/>
            <a:ext cx="5738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Signal Processing: Filtering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49352" y="54864"/>
            <a:ext cx="886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Signal Processing: Sampling Frequency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625" y="463825"/>
            <a:ext cx="5972750" cy="45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1671925" y="1465525"/>
            <a:ext cx="48918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Sampling frequency here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Overlay the different graphs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Need grad students for correct graphs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149352" y="54864"/>
            <a:ext cx="886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Signal Processing: Filtering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312" y="556175"/>
            <a:ext cx="5936875" cy="44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1671925" y="1465525"/>
            <a:ext cx="48918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Filtering is here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Overlay the different graphs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Need grad students for correct graphs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Same idea as previous section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5750"/>
            <a:ext cx="8839201" cy="357270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>
            <p:ph type="title"/>
          </p:nvPr>
        </p:nvSpPr>
        <p:spPr>
          <a:xfrm>
            <a:off x="149352" y="359664"/>
            <a:ext cx="886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Octave is a coding platform compatible with MATLAB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