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3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8" r:id="rId15"/>
    <p:sldId id="267" r:id="rId16"/>
    <p:sldId id="269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1103" autoAdjust="0"/>
  </p:normalViewPr>
  <p:slideViewPr>
    <p:cSldViewPr snapToGrid="0" showGuides="1">
      <p:cViewPr varScale="1">
        <p:scale>
          <a:sx n="70" d="100"/>
          <a:sy n="70" d="100"/>
        </p:scale>
        <p:origin x="27" y="925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https://robin.io/blog/containers-deep-dive-lxc-vs-docker-comparison/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pull</a:t>
            </a:r>
            <a:r>
              <a:rPr lang="en-US" baseline="0" dirty="0" smtClean="0"/>
              <a:t> pulls an image from the registry to the local host. This example shows us pulling the 1.0 version of the Catweb image from the mikegcoleman repo on Docker Hub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images will list all the images on your docker host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run will start a new container. In this case we are instructing the docker engine to run the mikegcoleman/</a:t>
            </a:r>
            <a:r>
              <a:rPr lang="en-US" baseline="0" dirty="0" err="1" smtClean="0"/>
              <a:t>catweb</a:t>
            </a:r>
            <a:r>
              <a:rPr lang="en-US" baseline="0" dirty="0" smtClean="0"/>
              <a:t> image we pulled earlier -d tells docker It should start the application in detached mode (running in the </a:t>
            </a:r>
            <a:r>
              <a:rPr lang="en-US" baseline="0" dirty="0" err="1" smtClean="0"/>
              <a:t>backgorund</a:t>
            </a:r>
            <a:r>
              <a:rPr lang="en-US" baseline="0" dirty="0" smtClean="0"/>
              <a:t>) and –p 5000:5000 tells docker engine that any requests coming into port 5000 on the host should be directed to port 5000 on this container. –name catweb specifies a name for our running container. If you do not specify a name, Docker will generate one (and they can be pretty funny)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shows </a:t>
            </a:r>
            <a:r>
              <a:rPr lang="en-US" baseline="0" dirty="0" err="1" smtClean="0"/>
              <a:t>runing</a:t>
            </a:r>
            <a:r>
              <a:rPr lang="en-US" baseline="0" dirty="0" smtClean="0"/>
              <a:t> containers.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–a will show all containers, including ones that have been stopped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stop stops a running container (but does not delete it). You can specify the container name (catweb in our example) or the container ID (every image and container are assigned a unique ID)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removes the stopped container. if you specify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–f you will force docker to remove container even if it’s running. again you can specify the name or 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rmi</a:t>
            </a:r>
            <a:r>
              <a:rPr lang="en-US" baseline="0" dirty="0" smtClean="0"/>
              <a:t> removes the specified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build will create a new image from a docker file. In this example we are creating an image called mikegcoleman/</a:t>
            </a:r>
            <a:r>
              <a:rPr lang="en-US" baseline="0" dirty="0" err="1" smtClean="0"/>
              <a:t>catweb</a:t>
            </a:r>
            <a:r>
              <a:rPr lang="en-US" baseline="0" dirty="0" smtClean="0"/>
              <a:t> and we’re tagging it with a 2.0 version number. The period says to build the image from the docker file in the current directory. You can explicitly specify a path to your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if you so choose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push is the opposite of Docker – it pushes an image up to a registry. In this case we’re pushing our newly created docker image up on to hub.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5B97-6967-46EC-ACF4-34CD29FFC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pull</a:t>
            </a:r>
            <a:r>
              <a:rPr lang="en-US" baseline="0" dirty="0" smtClean="0"/>
              <a:t> pulls an image from the registry to the local host. This example shows us pulling the 1.0 version of the Catweb image from the mikegcoleman repo on Docker Hub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images will list all the images on your docker host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run will start a new container. In this case we are instructing the docker engine to run the mikegcoleman/</a:t>
            </a:r>
            <a:r>
              <a:rPr lang="en-US" baseline="0" dirty="0" err="1" smtClean="0"/>
              <a:t>catweb</a:t>
            </a:r>
            <a:r>
              <a:rPr lang="en-US" baseline="0" dirty="0" smtClean="0"/>
              <a:t> image we pulled earlier -d tells docker It should start the application in detached mode (running in the </a:t>
            </a:r>
            <a:r>
              <a:rPr lang="en-US" baseline="0" dirty="0" err="1" smtClean="0"/>
              <a:t>backgorund</a:t>
            </a:r>
            <a:r>
              <a:rPr lang="en-US" baseline="0" dirty="0" smtClean="0"/>
              <a:t>) and –p 5000:5000 tells docker engine that any requests coming into port 5000 on the host should be directed to port 5000 on this container. –name catweb specifies a name for our running container. If you do not specify a name, Docker will generate one (and they can be pretty funny)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shows </a:t>
            </a:r>
            <a:r>
              <a:rPr lang="en-US" baseline="0" dirty="0" err="1" smtClean="0"/>
              <a:t>runing</a:t>
            </a:r>
            <a:r>
              <a:rPr lang="en-US" baseline="0" dirty="0" smtClean="0"/>
              <a:t> containers. </a:t>
            </a:r>
            <a:r>
              <a:rPr lang="en-US" baseline="0" dirty="0" err="1" smtClean="0"/>
              <a:t>ps</a:t>
            </a:r>
            <a:r>
              <a:rPr lang="en-US" baseline="0" dirty="0" smtClean="0"/>
              <a:t> –a will show all containers, including ones that have been stopped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stop stops a running container (but does not delete it). You can specify the container name (catweb in our example) or the container ID (every image and container are assigned a unique ID)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removes the stopped container. if you specify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–f you will force docker to remove container even if it’s running. again you can specify the name or 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</a:t>
            </a:r>
            <a:r>
              <a:rPr lang="en-US" baseline="0" dirty="0" err="1" smtClean="0"/>
              <a:t>rmi</a:t>
            </a:r>
            <a:r>
              <a:rPr lang="en-US" baseline="0" dirty="0" smtClean="0"/>
              <a:t> removes the specified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build will create a new image from a docker file. In this example we are creating an image called mikegcoleman/</a:t>
            </a:r>
            <a:r>
              <a:rPr lang="en-US" baseline="0" dirty="0" err="1" smtClean="0"/>
              <a:t>catweb</a:t>
            </a:r>
            <a:r>
              <a:rPr lang="en-US" baseline="0" dirty="0" smtClean="0"/>
              <a:t> and we’re tagging it with a 2.0 version number. The period says to build the image from the docker file in the current directory. You can explicitly specify a path to your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if you so choose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push is the opposite of Docker – it pushes an image up to a registry. In this case we’re pushing our newly created docker image up on to hub.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5B97-6967-46EC-ACF4-34CD29FFC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Dockerfile describes how to build a docker image (using the ‘docker build’ command). The commands in the file are a mix of commands  you’d actually run to install an application locally (in this case we’re building a python app, and if you’re familiar with Python, you’ll instantly recognize much of what is up on the screen) and specific keywords that tell Docker what to do (RUN a command COPY a file,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important point about </a:t>
            </a:r>
            <a:r>
              <a:rPr lang="en-US" baseline="0" dirty="0" err="1" smtClean="0"/>
              <a:t>Dockefiles</a:t>
            </a:r>
            <a:r>
              <a:rPr lang="en-US" baseline="0" dirty="0" smtClean="0"/>
              <a:t> is that they can live with your source code, and be versioned by your version control system. This means Docker images are 100% reproducible. This is another area where VMs and Containers can be different – many times VMs are hand built, and if you lose your golden image you’re out of luck.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Dockerfile</a:t>
            </a:r>
            <a:r>
              <a:rPr lang="en-US" baseline="0" dirty="0" smtClean="0"/>
              <a:t> builds a simple flask-based python 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Let’s step</a:t>
            </a:r>
            <a:r>
              <a:rPr lang="en-US" baseline="0" dirty="0" smtClean="0"/>
              <a:t> through the Dockerfile line by line – note that when the Docker file is processed, all these commands are being run on the Docker image – not your local machine.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1: Build this new Docker image based on the official </a:t>
            </a:r>
            <a:r>
              <a:rPr lang="en-US" baseline="0" dirty="0" err="1" smtClean="0"/>
              <a:t>Apline</a:t>
            </a:r>
            <a:r>
              <a:rPr lang="en-US" baseline="0" dirty="0" smtClean="0"/>
              <a:t> Linux base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5: Install </a:t>
            </a:r>
            <a:r>
              <a:rPr lang="en-US" baseline="0" dirty="0" err="1" smtClean="0"/>
              <a:t>Pythong</a:t>
            </a:r>
            <a:r>
              <a:rPr lang="en-US" baseline="0" dirty="0" smtClean="0"/>
              <a:t> and Pip (the python package manager)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7: use Pip to ensure that Pip is the latest version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11: </a:t>
            </a:r>
            <a:r>
              <a:rPr lang="en-US" baseline="0" dirty="0" err="1" smtClean="0"/>
              <a:t>Requirements.txt</a:t>
            </a:r>
            <a:r>
              <a:rPr lang="en-US" baseline="0" dirty="0" smtClean="0"/>
              <a:t> holds a list of libraries the app will need, and is used by pip to actually install the library. This line copies the file from your local machine into your Docker image</a:t>
            </a:r>
          </a:p>
          <a:p>
            <a:r>
              <a:rPr lang="en-US" baseline="0" dirty="0" smtClean="0"/>
              <a:t>Line 12: Uses that file and Pip to install the requirements into the container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15: Copy my application code (</a:t>
            </a:r>
            <a:r>
              <a:rPr lang="en-US" baseline="0" dirty="0" err="1" smtClean="0"/>
              <a:t>app.py</a:t>
            </a:r>
            <a:r>
              <a:rPr lang="en-US" baseline="0" dirty="0" smtClean="0"/>
              <a:t>) into the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/app directory of the image</a:t>
            </a:r>
          </a:p>
          <a:p>
            <a:r>
              <a:rPr lang="en-US" baseline="0" dirty="0" smtClean="0"/>
              <a:t>Line 16: Copy our 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file into the /</a:t>
            </a:r>
            <a:r>
              <a:rPr lang="en-US" baseline="0" dirty="0" err="1" smtClean="0"/>
              <a:t>usr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/app/templates directory of the image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19: The application communicates on port 5000, so we tell Docker to listen on that 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22: When the container starts up – we fire up Python and pass it out application code to start the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Again, these steps are pretty much EXACTLY what you would do on a traditional machine to run this application, only here there are being used to create an Docker image.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5B97-6967-46EC-ACF4-34CD29FFC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https://hub.docker.com/_/nginx/</a:t>
            </a:r>
          </a:p>
          <a:p>
            <a:r>
              <a:rPr lang="en-US" dirty="0" smtClean="0"/>
              <a:t>https://hub.docker.com/_/openjdk/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9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latin typeface="Arial" charset="0"/>
                <a:ea typeface="MS PGothic" charset="-128"/>
                <a:cs typeface="ＭＳ Ｐゴシック" charset="-128"/>
              </a:rPr>
              <a:t>-You realize that while it’s easy to run a couple of containers, running hundreds or thousands of them is difficult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892AA41A-8D68-6F43-BB29-B5E9467B1455}" type="slidenum">
              <a:rPr lang="en-US" altLang="x-none">
                <a:solidFill>
                  <a:srgbClr val="000000"/>
                </a:solidFill>
                <a:ea typeface="ＭＳ Ｐゴシック" charset="-128"/>
              </a:rPr>
              <a:pPr>
                <a:spcBef>
                  <a:spcPct val="0"/>
                </a:spcBef>
              </a:pPr>
              <a:t>14</a:t>
            </a:fld>
            <a:endParaRPr lang="en-US" altLang="x-none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06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This gets a lot more difficult when you have a lot of machines and a lot of containers.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i="1" dirty="0">
                <a:latin typeface="Arial" charset="0"/>
                <a:ea typeface="MS PGothic" charset="-128"/>
                <a:cs typeface="ＭＳ Ｐゴシック" charset="-128"/>
              </a:rPr>
              <a:t>Generally this implies you’re managing a cluster &amp; cluster management is hard.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i="1" dirty="0">
                <a:latin typeface="Arial" charset="0"/>
                <a:ea typeface="MS PGothic" charset="-128"/>
                <a:cs typeface="ＭＳ Ｐゴシック" charset="-128"/>
              </a:rPr>
              <a:t>You’re probably not writing your own cluster management solution, this isn’t a trivial problem and there are better ways to spend your engineering cycles.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You need a way to intelligently place your containers on the instances that have resources you need and that means you need to know the state of everything in your system. You need a way of tracking and aggregating all the individual resources from all the machines across the cluster and make them available to run your jobs. 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Information you might need to track include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Is machine X up and running?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Does machine X have resources available to run a job?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Is the job that machine X is running still running? Did it fail?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latin typeface="Arial" charset="0"/>
                <a:ea typeface="MS PGothic" charset="-128"/>
                <a:cs typeface="ＭＳ Ｐゴシック" charset="-128"/>
              </a:rPr>
              <a:t>We need a tool to handle this for us.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4D1728D0-77D1-E145-AC7D-DE6ECF4AB2C6}" type="slidenum">
              <a:rPr lang="en-US" altLang="x-none">
                <a:solidFill>
                  <a:srgbClr val="000000"/>
                </a:solidFill>
                <a:ea typeface="ＭＳ Ｐゴシック" charset="-128"/>
              </a:rPr>
              <a:pPr>
                <a:spcBef>
                  <a:spcPct val="0"/>
                </a:spcBef>
              </a:pPr>
              <a:t>15</a:t>
            </a:fld>
            <a:endParaRPr lang="en-US" altLang="x-none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7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9149" y="4802438"/>
            <a:ext cx="56336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 CONFIDENTIAL and INTERNAL ONLY.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Placeholder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82631" y="4917710"/>
            <a:ext cx="302736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70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</a:t>
            </a:r>
            <a:r>
              <a:rPr lang="en-US" altLang="x-none" sz="700" b="0" i="0" dirty="0" smtClean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2017, </a:t>
            </a:r>
            <a:r>
              <a:rPr lang="en-US" altLang="x-none" sz="70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Amazon Web Services, Inc. or its Affiliates.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 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844"/>
            <a:ext cx="8686800" cy="47991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9219"/>
            <a:ext cx="8686800" cy="3263504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1pPr>
            <a:lvl2pPr marL="514350" indent="-171450"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 marL="1200150" indent="-171450">
              <a:buClr>
                <a:schemeClr val="accent1"/>
              </a:buClr>
              <a:buFont typeface="Arial" panose="020B0604020202020204" pitchFamily="34" charset="0"/>
              <a:buChar char="−"/>
              <a:defRPr>
                <a:solidFill>
                  <a:schemeClr val="tx2"/>
                </a:solidFill>
              </a:defRPr>
            </a:lvl4pPr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766763"/>
            <a:ext cx="8686800" cy="4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7630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49" y="4802438"/>
            <a:ext cx="56336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</a:t>
            </a:r>
            <a:r>
              <a:rPr lang="en-US" sz="700" b="0" i="0" dirty="0" smtClean="0">
                <a:solidFill>
                  <a:schemeClr val="bg1"/>
                </a:solidFill>
                <a:latin typeface="Amazon Ember Regular" charset="0"/>
              </a:rPr>
              <a:t>.</a:t>
            </a:r>
            <a:endParaRPr lang="en-US" sz="700" b="0" i="0" dirty="0">
              <a:solidFill>
                <a:schemeClr val="bg1"/>
              </a:solidFill>
              <a:latin typeface="Amazon Ember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  <p:sldLayoutId id="2147483697" r:id="rId17"/>
    <p:sldLayoutId id="2147483698" r:id="rId1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umiker/docker-kube-intro-worksho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Jason Umiker, Solutions Architect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24/11/18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Introduction to Docker	 </a:t>
            </a:r>
            <a:r>
              <a:rPr lang="en-US" smtClean="0"/>
              <a:t>and 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2" y="894042"/>
            <a:ext cx="8369468" cy="37506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6789" y="1149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en-US" dirty="0" err="1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://docs.docker.com/engine/reference/builder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Chaining / Using Base Image(s)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tomcat:latest</a:t>
            </a:r>
            <a:r>
              <a:rPr lang="en-US" dirty="0" smtClean="0"/>
              <a:t> - FROM openjdk:7-jre</a:t>
            </a:r>
          </a:p>
          <a:p>
            <a:r>
              <a:rPr lang="en-US" dirty="0" smtClean="0"/>
              <a:t>openjdk:7-jre </a:t>
            </a:r>
            <a:r>
              <a:rPr lang="en-US" dirty="0"/>
              <a:t>- FROM </a:t>
            </a:r>
            <a:r>
              <a:rPr lang="en-US" dirty="0" err="1" smtClean="0"/>
              <a:t>buildpack-deps:jessie-curl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tomcat people don’t need to worry about maintaining the JDK layers – just getting tomcat working on top of them. And the JDK people don’t need to worry about maintaining </a:t>
            </a:r>
            <a:r>
              <a:rPr lang="en-US" dirty="0" err="1" smtClean="0"/>
              <a:t>Debian</a:t>
            </a:r>
            <a:r>
              <a:rPr lang="en-US" dirty="0" smtClean="0"/>
              <a:t> base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34"/>
          <p:cNvGrpSpPr>
            <a:grpSpLocks/>
          </p:cNvGrpSpPr>
          <p:nvPr/>
        </p:nvGrpSpPr>
        <p:grpSpPr bwMode="auto">
          <a:xfrm>
            <a:off x="3125788" y="1447800"/>
            <a:ext cx="2892425" cy="2247900"/>
            <a:chOff x="989033" y="1449355"/>
            <a:chExt cx="2892491" cy="2248676"/>
          </a:xfrm>
        </p:grpSpPr>
        <p:sp>
          <p:nvSpPr>
            <p:cNvPr id="36" name="Rounded Rectangle 35"/>
            <p:cNvSpPr/>
            <p:nvPr/>
          </p:nvSpPr>
          <p:spPr>
            <a:xfrm>
              <a:off x="989033" y="3194620"/>
              <a:ext cx="2892491" cy="50341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b="1" dirty="0">
                  <a:solidFill>
                    <a:srgbClr val="6D6E6D"/>
                  </a:solidFill>
                  <a:latin typeface="Consolas"/>
                  <a:cs typeface="Consolas"/>
                </a:rPr>
                <a:t>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89033" y="2373599"/>
              <a:ext cx="2867090" cy="75591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b="1" dirty="0">
                  <a:solidFill>
                    <a:srgbClr val="6D6E6D"/>
                  </a:solidFill>
                  <a:latin typeface="Consolas"/>
                  <a:cs typeface="Consolas"/>
                </a:rPr>
                <a:t>Guest OS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89033" y="1906713"/>
              <a:ext cx="1624049" cy="41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dirty="0">
                  <a:solidFill>
                    <a:srgbClr val="6D6E6D"/>
                  </a:solidFill>
                  <a:latin typeface="Consolas"/>
                  <a:cs typeface="Consolas"/>
                </a:rPr>
                <a:t>Bins/</a:t>
              </a:r>
              <a:r>
                <a:rPr lang="en-US" sz="1400" dirty="0" err="1">
                  <a:solidFill>
                    <a:srgbClr val="6D6E6D"/>
                  </a:solidFill>
                  <a:latin typeface="Consolas"/>
                  <a:cs typeface="Consolas"/>
                </a:rPr>
                <a:t>Libs</a:t>
              </a:r>
              <a:endParaRPr lang="en-US" sz="1400" dirty="0">
                <a:solidFill>
                  <a:srgbClr val="6D6E6D"/>
                </a:solidFill>
                <a:latin typeface="Consolas"/>
                <a:cs typeface="Consola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724210" y="1909889"/>
              <a:ext cx="1092225" cy="41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6D6E6D"/>
                  </a:solidFill>
                  <a:latin typeface="Consolas"/>
                  <a:cs typeface="Consolas"/>
                </a:rPr>
                <a:t>Bins/</a:t>
              </a:r>
              <a:r>
                <a:rPr lang="en-US" sz="1200" dirty="0" err="1">
                  <a:solidFill>
                    <a:srgbClr val="6D6E6D"/>
                  </a:solidFill>
                  <a:latin typeface="Consolas"/>
                  <a:cs typeface="Consolas"/>
                </a:rPr>
                <a:t>Libs</a:t>
              </a:r>
              <a:endParaRPr lang="en-US" sz="1200" dirty="0">
                <a:solidFill>
                  <a:srgbClr val="6D6E6D"/>
                </a:solidFill>
                <a:latin typeface="Consolas"/>
                <a:cs typeface="Consola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24210" y="1449355"/>
              <a:ext cx="1074763" cy="41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dirty="0">
                  <a:solidFill>
                    <a:srgbClr val="6D6E6D"/>
                  </a:solidFill>
                  <a:latin typeface="Consolas"/>
                  <a:cs typeface="Consolas"/>
                </a:rPr>
                <a:t>App2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89033" y="1449355"/>
              <a:ext cx="1612937" cy="4128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9">
                <a:defRPr/>
              </a:pPr>
              <a:r>
                <a:rPr lang="en-US" sz="1400" dirty="0">
                  <a:solidFill>
                    <a:srgbClr val="6D6E6D"/>
                  </a:solidFill>
                  <a:latin typeface="Consolas"/>
                  <a:cs typeface="Consolas"/>
                </a:rPr>
                <a:t>App1</a:t>
              </a:r>
            </a:p>
          </p:txBody>
        </p:sp>
      </p:grp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36550" y="114300"/>
            <a:ext cx="8205788" cy="546100"/>
          </a:xfrm>
        </p:spPr>
        <p:txBody>
          <a:bodyPr/>
          <a:lstStyle/>
          <a:p>
            <a:r>
              <a:rPr lang="en-US" altLang="x-none" dirty="0">
                <a:latin typeface="Arial" charset="0"/>
                <a:ea typeface="MS PGothic" charset="-128"/>
                <a:cs typeface="Arial" charset="0"/>
              </a:rPr>
              <a:t>Going from this</a:t>
            </a:r>
            <a:r>
              <a:rPr lang="mr-IN" altLang="x-none" dirty="0">
                <a:latin typeface="Arial" charset="0"/>
                <a:ea typeface="MS PGothic" charset="-128"/>
                <a:cs typeface="Arial" charset="0"/>
              </a:rPr>
              <a:t>…</a:t>
            </a:r>
            <a:r>
              <a:rPr lang="en-US" altLang="x-none" dirty="0">
                <a:latin typeface="Arial" charset="0"/>
                <a:ea typeface="MS PGothic" charset="-128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1"/>
          <p:cNvGrpSpPr>
            <a:grpSpLocks/>
          </p:cNvGrpSpPr>
          <p:nvPr/>
        </p:nvGrpSpPr>
        <p:grpSpPr bwMode="auto">
          <a:xfrm>
            <a:off x="679450" y="1071563"/>
            <a:ext cx="7789863" cy="3227387"/>
            <a:chOff x="678674" y="1071922"/>
            <a:chExt cx="7790208" cy="3226988"/>
          </a:xfrm>
        </p:grpSpPr>
        <p:grpSp>
          <p:nvGrpSpPr>
            <p:cNvPr id="21507" name="Group 706"/>
            <p:cNvGrpSpPr>
              <a:grpSpLocks/>
            </p:cNvGrpSpPr>
            <p:nvPr/>
          </p:nvGrpSpPr>
          <p:grpSpPr bwMode="auto">
            <a:xfrm>
              <a:off x="678674" y="1071922"/>
              <a:ext cx="472945" cy="479888"/>
              <a:chOff x="989033" y="1373539"/>
              <a:chExt cx="2892491" cy="2425580"/>
            </a:xfrm>
          </p:grpSpPr>
          <p:sp>
            <p:nvSpPr>
              <p:cNvPr id="785" name="Rounded Rectangle 784"/>
              <p:cNvSpPr/>
              <p:nvPr/>
            </p:nvSpPr>
            <p:spPr>
              <a:xfrm>
                <a:off x="989033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786" name="Rounded Rectangle 785"/>
              <p:cNvSpPr/>
              <p:nvPr/>
            </p:nvSpPr>
            <p:spPr>
              <a:xfrm>
                <a:off x="989033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787" name="Rounded Rectangle 786"/>
              <p:cNvSpPr/>
              <p:nvPr/>
            </p:nvSpPr>
            <p:spPr>
              <a:xfrm>
                <a:off x="989033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8" name="Rounded Rectangle 787"/>
              <p:cNvSpPr/>
              <p:nvPr/>
            </p:nvSpPr>
            <p:spPr>
              <a:xfrm>
                <a:off x="2727027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9" name="Rounded Rectangle 788"/>
              <p:cNvSpPr/>
              <p:nvPr/>
            </p:nvSpPr>
            <p:spPr>
              <a:xfrm>
                <a:off x="2727027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90" name="Rounded Rectangle 789"/>
              <p:cNvSpPr/>
              <p:nvPr/>
            </p:nvSpPr>
            <p:spPr>
              <a:xfrm>
                <a:off x="989033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08" name="Group 707"/>
            <p:cNvGrpSpPr>
              <a:grpSpLocks/>
            </p:cNvGrpSpPr>
            <p:nvPr/>
          </p:nvGrpSpPr>
          <p:grpSpPr bwMode="auto">
            <a:xfrm>
              <a:off x="1343556" y="1071922"/>
              <a:ext cx="472945" cy="479888"/>
              <a:chOff x="989033" y="1373539"/>
              <a:chExt cx="2892491" cy="2425580"/>
            </a:xfrm>
          </p:grpSpPr>
          <p:sp>
            <p:nvSpPr>
              <p:cNvPr id="779" name="Rounded Rectangle 778"/>
              <p:cNvSpPr/>
              <p:nvPr/>
            </p:nvSpPr>
            <p:spPr>
              <a:xfrm>
                <a:off x="990929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780" name="Rounded Rectangle 779"/>
              <p:cNvSpPr/>
              <p:nvPr/>
            </p:nvSpPr>
            <p:spPr>
              <a:xfrm>
                <a:off x="990929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781" name="Rounded Rectangle 780"/>
              <p:cNvSpPr/>
              <p:nvPr/>
            </p:nvSpPr>
            <p:spPr>
              <a:xfrm>
                <a:off x="990929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2" name="Rounded Rectangle 781"/>
              <p:cNvSpPr/>
              <p:nvPr/>
            </p:nvSpPr>
            <p:spPr>
              <a:xfrm>
                <a:off x="2728917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3" name="Rounded Rectangle 782"/>
              <p:cNvSpPr/>
              <p:nvPr/>
            </p:nvSpPr>
            <p:spPr>
              <a:xfrm>
                <a:off x="2728917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784" name="Rounded Rectangle 783"/>
              <p:cNvSpPr/>
              <p:nvPr/>
            </p:nvSpPr>
            <p:spPr>
              <a:xfrm>
                <a:off x="990929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09" name="Group 961"/>
            <p:cNvGrpSpPr>
              <a:grpSpLocks/>
            </p:cNvGrpSpPr>
            <p:nvPr/>
          </p:nvGrpSpPr>
          <p:grpSpPr bwMode="auto">
            <a:xfrm>
              <a:off x="678674" y="1761084"/>
              <a:ext cx="472945" cy="479888"/>
              <a:chOff x="989033" y="1373539"/>
              <a:chExt cx="2892491" cy="2425580"/>
            </a:xfrm>
          </p:grpSpPr>
          <p:sp>
            <p:nvSpPr>
              <p:cNvPr id="1040" name="Rounded Rectangle 1039"/>
              <p:cNvSpPr/>
              <p:nvPr/>
            </p:nvSpPr>
            <p:spPr>
              <a:xfrm>
                <a:off x="989033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041" name="Rounded Rectangle 1040"/>
              <p:cNvSpPr/>
              <p:nvPr/>
            </p:nvSpPr>
            <p:spPr>
              <a:xfrm>
                <a:off x="989033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042" name="Rounded Rectangle 1041"/>
              <p:cNvSpPr/>
              <p:nvPr/>
            </p:nvSpPr>
            <p:spPr>
              <a:xfrm>
                <a:off x="989033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43" name="Rounded Rectangle 1042"/>
              <p:cNvSpPr/>
              <p:nvPr/>
            </p:nvSpPr>
            <p:spPr>
              <a:xfrm>
                <a:off x="2727027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44" name="Rounded Rectangle 1043"/>
              <p:cNvSpPr/>
              <p:nvPr/>
            </p:nvSpPr>
            <p:spPr>
              <a:xfrm>
                <a:off x="2727027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45" name="Rounded Rectangle 1044"/>
              <p:cNvSpPr/>
              <p:nvPr/>
            </p:nvSpPr>
            <p:spPr>
              <a:xfrm>
                <a:off x="989033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0" name="Group 962"/>
            <p:cNvGrpSpPr>
              <a:grpSpLocks/>
            </p:cNvGrpSpPr>
            <p:nvPr/>
          </p:nvGrpSpPr>
          <p:grpSpPr bwMode="auto">
            <a:xfrm>
              <a:off x="1343556" y="1761084"/>
              <a:ext cx="472945" cy="479888"/>
              <a:chOff x="989033" y="1373539"/>
              <a:chExt cx="2892491" cy="2425580"/>
            </a:xfrm>
          </p:grpSpPr>
          <p:sp>
            <p:nvSpPr>
              <p:cNvPr id="1034" name="Rounded Rectangle 1033"/>
              <p:cNvSpPr/>
              <p:nvPr/>
            </p:nvSpPr>
            <p:spPr>
              <a:xfrm>
                <a:off x="990929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035" name="Rounded Rectangle 1034"/>
              <p:cNvSpPr/>
              <p:nvPr/>
            </p:nvSpPr>
            <p:spPr>
              <a:xfrm>
                <a:off x="990929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036" name="Rounded Rectangle 1035"/>
              <p:cNvSpPr/>
              <p:nvPr/>
            </p:nvSpPr>
            <p:spPr>
              <a:xfrm>
                <a:off x="990929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37" name="Rounded Rectangle 1036"/>
              <p:cNvSpPr/>
              <p:nvPr/>
            </p:nvSpPr>
            <p:spPr>
              <a:xfrm>
                <a:off x="2728917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38" name="Rounded Rectangle 1037"/>
              <p:cNvSpPr/>
              <p:nvPr/>
            </p:nvSpPr>
            <p:spPr>
              <a:xfrm>
                <a:off x="2728917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39" name="Rounded Rectangle 1038"/>
              <p:cNvSpPr/>
              <p:nvPr/>
            </p:nvSpPr>
            <p:spPr>
              <a:xfrm>
                <a:off x="990929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1" name="Group 1046"/>
            <p:cNvGrpSpPr>
              <a:grpSpLocks/>
            </p:cNvGrpSpPr>
            <p:nvPr/>
          </p:nvGrpSpPr>
          <p:grpSpPr bwMode="auto">
            <a:xfrm>
              <a:off x="678674" y="2450246"/>
              <a:ext cx="472945" cy="479888"/>
              <a:chOff x="989033" y="1373539"/>
              <a:chExt cx="2892491" cy="2425580"/>
            </a:xfrm>
          </p:grpSpPr>
          <p:sp>
            <p:nvSpPr>
              <p:cNvPr id="1125" name="Rounded Rectangle 1124"/>
              <p:cNvSpPr/>
              <p:nvPr/>
            </p:nvSpPr>
            <p:spPr>
              <a:xfrm>
                <a:off x="989033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126" name="Rounded Rectangle 1125"/>
              <p:cNvSpPr/>
              <p:nvPr/>
            </p:nvSpPr>
            <p:spPr>
              <a:xfrm>
                <a:off x="989033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127" name="Rounded Rectangle 1126"/>
              <p:cNvSpPr/>
              <p:nvPr/>
            </p:nvSpPr>
            <p:spPr>
              <a:xfrm>
                <a:off x="989033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8" name="Rounded Rectangle 1127"/>
              <p:cNvSpPr/>
              <p:nvPr/>
            </p:nvSpPr>
            <p:spPr>
              <a:xfrm>
                <a:off x="2727027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9" name="Rounded Rectangle 1128"/>
              <p:cNvSpPr/>
              <p:nvPr/>
            </p:nvSpPr>
            <p:spPr>
              <a:xfrm>
                <a:off x="2727027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30" name="Rounded Rectangle 1129"/>
              <p:cNvSpPr/>
              <p:nvPr/>
            </p:nvSpPr>
            <p:spPr>
              <a:xfrm>
                <a:off x="989033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2" name="Group 1047"/>
            <p:cNvGrpSpPr>
              <a:grpSpLocks/>
            </p:cNvGrpSpPr>
            <p:nvPr/>
          </p:nvGrpSpPr>
          <p:grpSpPr bwMode="auto">
            <a:xfrm>
              <a:off x="1343556" y="2450246"/>
              <a:ext cx="472945" cy="479888"/>
              <a:chOff x="989033" y="1373539"/>
              <a:chExt cx="2892491" cy="2425580"/>
            </a:xfrm>
          </p:grpSpPr>
          <p:sp>
            <p:nvSpPr>
              <p:cNvPr id="1119" name="Rounded Rectangle 1118"/>
              <p:cNvSpPr/>
              <p:nvPr/>
            </p:nvSpPr>
            <p:spPr>
              <a:xfrm>
                <a:off x="990929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120" name="Rounded Rectangle 1119"/>
              <p:cNvSpPr/>
              <p:nvPr/>
            </p:nvSpPr>
            <p:spPr>
              <a:xfrm>
                <a:off x="990929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121" name="Rounded Rectangle 1120"/>
              <p:cNvSpPr/>
              <p:nvPr/>
            </p:nvSpPr>
            <p:spPr>
              <a:xfrm>
                <a:off x="990929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2" name="Rounded Rectangle 1121"/>
              <p:cNvSpPr/>
              <p:nvPr/>
            </p:nvSpPr>
            <p:spPr>
              <a:xfrm>
                <a:off x="2728917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3" name="Rounded Rectangle 1122"/>
              <p:cNvSpPr/>
              <p:nvPr/>
            </p:nvSpPr>
            <p:spPr>
              <a:xfrm>
                <a:off x="2728917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24" name="Rounded Rectangle 1123"/>
              <p:cNvSpPr/>
              <p:nvPr/>
            </p:nvSpPr>
            <p:spPr>
              <a:xfrm>
                <a:off x="990929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3" name="Group 470"/>
            <p:cNvGrpSpPr>
              <a:grpSpLocks/>
            </p:cNvGrpSpPr>
            <p:nvPr/>
          </p:nvGrpSpPr>
          <p:grpSpPr bwMode="auto">
            <a:xfrm>
              <a:off x="2009150" y="1071922"/>
              <a:ext cx="472945" cy="479888"/>
              <a:chOff x="989033" y="1373539"/>
              <a:chExt cx="2892491" cy="2425580"/>
            </a:xfrm>
          </p:grpSpPr>
          <p:sp>
            <p:nvSpPr>
              <p:cNvPr id="472" name="Rounded Rectangle 471"/>
              <p:cNvSpPr/>
              <p:nvPr/>
            </p:nvSpPr>
            <p:spPr>
              <a:xfrm>
                <a:off x="988470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473" name="Rounded Rectangle 472"/>
              <p:cNvSpPr/>
              <p:nvPr/>
            </p:nvSpPr>
            <p:spPr>
              <a:xfrm>
                <a:off x="988470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474" name="Rounded Rectangle 473"/>
              <p:cNvSpPr/>
              <p:nvPr/>
            </p:nvSpPr>
            <p:spPr>
              <a:xfrm>
                <a:off x="988470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75" name="Rounded Rectangle 474"/>
              <p:cNvSpPr/>
              <p:nvPr/>
            </p:nvSpPr>
            <p:spPr>
              <a:xfrm>
                <a:off x="2726464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76" name="Rounded Rectangle 475"/>
              <p:cNvSpPr/>
              <p:nvPr/>
            </p:nvSpPr>
            <p:spPr>
              <a:xfrm>
                <a:off x="2726464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77" name="Rounded Rectangle 476"/>
              <p:cNvSpPr/>
              <p:nvPr/>
            </p:nvSpPr>
            <p:spPr>
              <a:xfrm>
                <a:off x="988470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4" name="Group 477"/>
            <p:cNvGrpSpPr>
              <a:grpSpLocks/>
            </p:cNvGrpSpPr>
            <p:nvPr/>
          </p:nvGrpSpPr>
          <p:grpSpPr bwMode="auto">
            <a:xfrm>
              <a:off x="2674032" y="1071922"/>
              <a:ext cx="472945" cy="479888"/>
              <a:chOff x="989033" y="1373539"/>
              <a:chExt cx="2892491" cy="2425580"/>
            </a:xfrm>
          </p:grpSpPr>
          <p:sp>
            <p:nvSpPr>
              <p:cNvPr id="479" name="Rounded Rectangle 478"/>
              <p:cNvSpPr/>
              <p:nvPr/>
            </p:nvSpPr>
            <p:spPr>
              <a:xfrm>
                <a:off x="990366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480" name="Rounded Rectangle 479"/>
              <p:cNvSpPr/>
              <p:nvPr/>
            </p:nvSpPr>
            <p:spPr>
              <a:xfrm>
                <a:off x="990366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481" name="Rounded Rectangle 480"/>
              <p:cNvSpPr/>
              <p:nvPr/>
            </p:nvSpPr>
            <p:spPr>
              <a:xfrm>
                <a:off x="990366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82" name="Rounded Rectangle 481"/>
              <p:cNvSpPr/>
              <p:nvPr/>
            </p:nvSpPr>
            <p:spPr>
              <a:xfrm>
                <a:off x="2728354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83" name="Rounded Rectangle 482"/>
              <p:cNvSpPr/>
              <p:nvPr/>
            </p:nvSpPr>
            <p:spPr>
              <a:xfrm>
                <a:off x="2728354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84" name="Rounded Rectangle 483"/>
              <p:cNvSpPr/>
              <p:nvPr/>
            </p:nvSpPr>
            <p:spPr>
              <a:xfrm>
                <a:off x="990366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5" name="Group 484"/>
            <p:cNvGrpSpPr>
              <a:grpSpLocks/>
            </p:cNvGrpSpPr>
            <p:nvPr/>
          </p:nvGrpSpPr>
          <p:grpSpPr bwMode="auto">
            <a:xfrm>
              <a:off x="2009150" y="1761084"/>
              <a:ext cx="472945" cy="479888"/>
              <a:chOff x="989033" y="1373539"/>
              <a:chExt cx="2892491" cy="2425580"/>
            </a:xfrm>
          </p:grpSpPr>
          <p:sp>
            <p:nvSpPr>
              <p:cNvPr id="486" name="Rounded Rectangle 485"/>
              <p:cNvSpPr/>
              <p:nvPr/>
            </p:nvSpPr>
            <p:spPr>
              <a:xfrm>
                <a:off x="988470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487" name="Rounded Rectangle 486"/>
              <p:cNvSpPr/>
              <p:nvPr/>
            </p:nvSpPr>
            <p:spPr>
              <a:xfrm>
                <a:off x="988470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488" name="Rounded Rectangle 487"/>
              <p:cNvSpPr/>
              <p:nvPr/>
            </p:nvSpPr>
            <p:spPr>
              <a:xfrm>
                <a:off x="988470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89" name="Rounded Rectangle 488"/>
              <p:cNvSpPr/>
              <p:nvPr/>
            </p:nvSpPr>
            <p:spPr>
              <a:xfrm>
                <a:off x="2726464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0" name="Rounded Rectangle 489"/>
              <p:cNvSpPr/>
              <p:nvPr/>
            </p:nvSpPr>
            <p:spPr>
              <a:xfrm>
                <a:off x="2726464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1" name="Rounded Rectangle 490"/>
              <p:cNvSpPr/>
              <p:nvPr/>
            </p:nvSpPr>
            <p:spPr>
              <a:xfrm>
                <a:off x="988470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6" name="Group 491"/>
            <p:cNvGrpSpPr>
              <a:grpSpLocks/>
            </p:cNvGrpSpPr>
            <p:nvPr/>
          </p:nvGrpSpPr>
          <p:grpSpPr bwMode="auto">
            <a:xfrm>
              <a:off x="2674032" y="1761084"/>
              <a:ext cx="472945" cy="479888"/>
              <a:chOff x="989033" y="1373539"/>
              <a:chExt cx="2892491" cy="2425580"/>
            </a:xfrm>
          </p:grpSpPr>
          <p:sp>
            <p:nvSpPr>
              <p:cNvPr id="493" name="Rounded Rectangle 492"/>
              <p:cNvSpPr/>
              <p:nvPr/>
            </p:nvSpPr>
            <p:spPr>
              <a:xfrm>
                <a:off x="990366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494" name="Rounded Rectangle 493"/>
              <p:cNvSpPr/>
              <p:nvPr/>
            </p:nvSpPr>
            <p:spPr>
              <a:xfrm>
                <a:off x="990366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495" name="Rounded Rectangle 494"/>
              <p:cNvSpPr/>
              <p:nvPr/>
            </p:nvSpPr>
            <p:spPr>
              <a:xfrm>
                <a:off x="990366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6" name="Rounded Rectangle 495"/>
              <p:cNvSpPr/>
              <p:nvPr/>
            </p:nvSpPr>
            <p:spPr>
              <a:xfrm>
                <a:off x="2728354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7" name="Rounded Rectangle 496"/>
              <p:cNvSpPr/>
              <p:nvPr/>
            </p:nvSpPr>
            <p:spPr>
              <a:xfrm>
                <a:off x="2728354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498" name="Rounded Rectangle 497"/>
              <p:cNvSpPr/>
              <p:nvPr/>
            </p:nvSpPr>
            <p:spPr>
              <a:xfrm>
                <a:off x="990366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7" name="Group 498"/>
            <p:cNvGrpSpPr>
              <a:grpSpLocks/>
            </p:cNvGrpSpPr>
            <p:nvPr/>
          </p:nvGrpSpPr>
          <p:grpSpPr bwMode="auto">
            <a:xfrm>
              <a:off x="2009150" y="2450246"/>
              <a:ext cx="472945" cy="479888"/>
              <a:chOff x="989033" y="1373539"/>
              <a:chExt cx="2892491" cy="2425580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988470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501" name="Rounded Rectangle 500"/>
              <p:cNvSpPr/>
              <p:nvPr/>
            </p:nvSpPr>
            <p:spPr>
              <a:xfrm>
                <a:off x="988470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502" name="Rounded Rectangle 501"/>
              <p:cNvSpPr/>
              <p:nvPr/>
            </p:nvSpPr>
            <p:spPr>
              <a:xfrm>
                <a:off x="988470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03" name="Rounded Rectangle 502"/>
              <p:cNvSpPr/>
              <p:nvPr/>
            </p:nvSpPr>
            <p:spPr>
              <a:xfrm>
                <a:off x="2726464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04" name="Rounded Rectangle 503"/>
              <p:cNvSpPr/>
              <p:nvPr/>
            </p:nvSpPr>
            <p:spPr>
              <a:xfrm>
                <a:off x="2726464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05" name="Rounded Rectangle 504"/>
              <p:cNvSpPr/>
              <p:nvPr/>
            </p:nvSpPr>
            <p:spPr>
              <a:xfrm>
                <a:off x="988470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8" name="Group 505"/>
            <p:cNvGrpSpPr>
              <a:grpSpLocks/>
            </p:cNvGrpSpPr>
            <p:nvPr/>
          </p:nvGrpSpPr>
          <p:grpSpPr bwMode="auto">
            <a:xfrm>
              <a:off x="2674032" y="2450246"/>
              <a:ext cx="472945" cy="479888"/>
              <a:chOff x="989033" y="1373539"/>
              <a:chExt cx="2892491" cy="2425580"/>
            </a:xfrm>
          </p:grpSpPr>
          <p:sp>
            <p:nvSpPr>
              <p:cNvPr id="507" name="Rounded Rectangle 506"/>
              <p:cNvSpPr/>
              <p:nvPr/>
            </p:nvSpPr>
            <p:spPr>
              <a:xfrm>
                <a:off x="990366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508" name="Rounded Rectangle 507"/>
              <p:cNvSpPr/>
              <p:nvPr/>
            </p:nvSpPr>
            <p:spPr>
              <a:xfrm>
                <a:off x="990366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509" name="Rounded Rectangle 508"/>
              <p:cNvSpPr/>
              <p:nvPr/>
            </p:nvSpPr>
            <p:spPr>
              <a:xfrm>
                <a:off x="990366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10" name="Rounded Rectangle 509"/>
              <p:cNvSpPr/>
              <p:nvPr/>
            </p:nvSpPr>
            <p:spPr>
              <a:xfrm>
                <a:off x="2728354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2728354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990366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19" name="Group 596"/>
            <p:cNvGrpSpPr>
              <a:grpSpLocks/>
            </p:cNvGrpSpPr>
            <p:nvPr/>
          </p:nvGrpSpPr>
          <p:grpSpPr bwMode="auto">
            <a:xfrm>
              <a:off x="3339626" y="1071922"/>
              <a:ext cx="472945" cy="479888"/>
              <a:chOff x="989033" y="1373539"/>
              <a:chExt cx="2892491" cy="2425580"/>
            </a:xfrm>
          </p:grpSpPr>
          <p:sp>
            <p:nvSpPr>
              <p:cNvPr id="598" name="Rounded Rectangle 597"/>
              <p:cNvSpPr/>
              <p:nvPr/>
            </p:nvSpPr>
            <p:spPr>
              <a:xfrm>
                <a:off x="987908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599" name="Rounded Rectangle 598"/>
              <p:cNvSpPr/>
              <p:nvPr/>
            </p:nvSpPr>
            <p:spPr>
              <a:xfrm>
                <a:off x="987908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00" name="Rounded Rectangle 599"/>
              <p:cNvSpPr/>
              <p:nvPr/>
            </p:nvSpPr>
            <p:spPr>
              <a:xfrm>
                <a:off x="987908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1" name="Rounded Rectangle 600"/>
              <p:cNvSpPr/>
              <p:nvPr/>
            </p:nvSpPr>
            <p:spPr>
              <a:xfrm>
                <a:off x="2725901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2" name="Rounded Rectangle 601"/>
              <p:cNvSpPr/>
              <p:nvPr/>
            </p:nvSpPr>
            <p:spPr>
              <a:xfrm>
                <a:off x="2725901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3" name="Rounded Rectangle 602"/>
              <p:cNvSpPr/>
              <p:nvPr/>
            </p:nvSpPr>
            <p:spPr>
              <a:xfrm>
                <a:off x="987908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0" name="Group 603"/>
            <p:cNvGrpSpPr>
              <a:grpSpLocks/>
            </p:cNvGrpSpPr>
            <p:nvPr/>
          </p:nvGrpSpPr>
          <p:grpSpPr bwMode="auto">
            <a:xfrm>
              <a:off x="4004508" y="1071922"/>
              <a:ext cx="472945" cy="479888"/>
              <a:chOff x="989033" y="1373539"/>
              <a:chExt cx="2892491" cy="2425580"/>
            </a:xfrm>
          </p:grpSpPr>
          <p:sp>
            <p:nvSpPr>
              <p:cNvPr id="605" name="Rounded Rectangle 604"/>
              <p:cNvSpPr/>
              <p:nvPr/>
            </p:nvSpPr>
            <p:spPr>
              <a:xfrm>
                <a:off x="989804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06" name="Rounded Rectangle 605"/>
              <p:cNvSpPr/>
              <p:nvPr/>
            </p:nvSpPr>
            <p:spPr>
              <a:xfrm>
                <a:off x="989804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07" name="Rounded Rectangle 606"/>
              <p:cNvSpPr/>
              <p:nvPr/>
            </p:nvSpPr>
            <p:spPr>
              <a:xfrm>
                <a:off x="989804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8" name="Rounded Rectangle 607"/>
              <p:cNvSpPr/>
              <p:nvPr/>
            </p:nvSpPr>
            <p:spPr>
              <a:xfrm>
                <a:off x="2727791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2727791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989804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1" name="Group 610"/>
            <p:cNvGrpSpPr>
              <a:grpSpLocks/>
            </p:cNvGrpSpPr>
            <p:nvPr/>
          </p:nvGrpSpPr>
          <p:grpSpPr bwMode="auto">
            <a:xfrm>
              <a:off x="3339626" y="1761084"/>
              <a:ext cx="472945" cy="479888"/>
              <a:chOff x="989033" y="1373539"/>
              <a:chExt cx="2892491" cy="2425580"/>
            </a:xfrm>
          </p:grpSpPr>
          <p:sp>
            <p:nvSpPr>
              <p:cNvPr id="612" name="Rounded Rectangle 611"/>
              <p:cNvSpPr/>
              <p:nvPr/>
            </p:nvSpPr>
            <p:spPr>
              <a:xfrm>
                <a:off x="987908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13" name="Rounded Rectangle 612"/>
              <p:cNvSpPr/>
              <p:nvPr/>
            </p:nvSpPr>
            <p:spPr>
              <a:xfrm>
                <a:off x="987908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14" name="Rounded Rectangle 613"/>
              <p:cNvSpPr/>
              <p:nvPr/>
            </p:nvSpPr>
            <p:spPr>
              <a:xfrm>
                <a:off x="987908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15" name="Rounded Rectangle 614"/>
              <p:cNvSpPr/>
              <p:nvPr/>
            </p:nvSpPr>
            <p:spPr>
              <a:xfrm>
                <a:off x="2725901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16" name="Rounded Rectangle 615"/>
              <p:cNvSpPr/>
              <p:nvPr/>
            </p:nvSpPr>
            <p:spPr>
              <a:xfrm>
                <a:off x="2725901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17" name="Rounded Rectangle 616"/>
              <p:cNvSpPr/>
              <p:nvPr/>
            </p:nvSpPr>
            <p:spPr>
              <a:xfrm>
                <a:off x="987908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2" name="Group 617"/>
            <p:cNvGrpSpPr>
              <a:grpSpLocks/>
            </p:cNvGrpSpPr>
            <p:nvPr/>
          </p:nvGrpSpPr>
          <p:grpSpPr bwMode="auto">
            <a:xfrm>
              <a:off x="4004508" y="1761084"/>
              <a:ext cx="472945" cy="479888"/>
              <a:chOff x="989033" y="1373539"/>
              <a:chExt cx="2892491" cy="2425580"/>
            </a:xfrm>
          </p:grpSpPr>
          <p:sp>
            <p:nvSpPr>
              <p:cNvPr id="619" name="Rounded Rectangle 618"/>
              <p:cNvSpPr/>
              <p:nvPr/>
            </p:nvSpPr>
            <p:spPr>
              <a:xfrm>
                <a:off x="989804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20" name="Rounded Rectangle 619"/>
              <p:cNvSpPr/>
              <p:nvPr/>
            </p:nvSpPr>
            <p:spPr>
              <a:xfrm>
                <a:off x="989804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21" name="Rounded Rectangle 620"/>
              <p:cNvSpPr/>
              <p:nvPr/>
            </p:nvSpPr>
            <p:spPr>
              <a:xfrm>
                <a:off x="989804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2" name="Rounded Rectangle 621"/>
              <p:cNvSpPr/>
              <p:nvPr/>
            </p:nvSpPr>
            <p:spPr>
              <a:xfrm>
                <a:off x="2727791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3" name="Rounded Rectangle 622"/>
              <p:cNvSpPr/>
              <p:nvPr/>
            </p:nvSpPr>
            <p:spPr>
              <a:xfrm>
                <a:off x="2727791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4" name="Rounded Rectangle 623"/>
              <p:cNvSpPr/>
              <p:nvPr/>
            </p:nvSpPr>
            <p:spPr>
              <a:xfrm>
                <a:off x="989804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3" name="Group 624"/>
            <p:cNvGrpSpPr>
              <a:grpSpLocks/>
            </p:cNvGrpSpPr>
            <p:nvPr/>
          </p:nvGrpSpPr>
          <p:grpSpPr bwMode="auto">
            <a:xfrm>
              <a:off x="3339626" y="2450246"/>
              <a:ext cx="472945" cy="479888"/>
              <a:chOff x="989033" y="1373539"/>
              <a:chExt cx="2892491" cy="2425580"/>
            </a:xfrm>
          </p:grpSpPr>
          <p:sp>
            <p:nvSpPr>
              <p:cNvPr id="626" name="Rounded Rectangle 625"/>
              <p:cNvSpPr/>
              <p:nvPr/>
            </p:nvSpPr>
            <p:spPr>
              <a:xfrm>
                <a:off x="987908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27" name="Rounded Rectangle 626"/>
              <p:cNvSpPr/>
              <p:nvPr/>
            </p:nvSpPr>
            <p:spPr>
              <a:xfrm>
                <a:off x="987908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28" name="Rounded Rectangle 627"/>
              <p:cNvSpPr/>
              <p:nvPr/>
            </p:nvSpPr>
            <p:spPr>
              <a:xfrm>
                <a:off x="987908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29" name="Rounded Rectangle 628"/>
              <p:cNvSpPr/>
              <p:nvPr/>
            </p:nvSpPr>
            <p:spPr>
              <a:xfrm>
                <a:off x="2725901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0" name="Rounded Rectangle 629"/>
              <p:cNvSpPr/>
              <p:nvPr/>
            </p:nvSpPr>
            <p:spPr>
              <a:xfrm>
                <a:off x="2725901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1" name="Rounded Rectangle 630"/>
              <p:cNvSpPr/>
              <p:nvPr/>
            </p:nvSpPr>
            <p:spPr>
              <a:xfrm>
                <a:off x="987908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4" name="Group 631"/>
            <p:cNvGrpSpPr>
              <a:grpSpLocks/>
            </p:cNvGrpSpPr>
            <p:nvPr/>
          </p:nvGrpSpPr>
          <p:grpSpPr bwMode="auto">
            <a:xfrm>
              <a:off x="4004508" y="2450246"/>
              <a:ext cx="472945" cy="479888"/>
              <a:chOff x="989033" y="1373539"/>
              <a:chExt cx="2892491" cy="2425580"/>
            </a:xfrm>
          </p:grpSpPr>
          <p:sp>
            <p:nvSpPr>
              <p:cNvPr id="633" name="Rounded Rectangle 632"/>
              <p:cNvSpPr/>
              <p:nvPr/>
            </p:nvSpPr>
            <p:spPr>
              <a:xfrm>
                <a:off x="989804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34" name="Rounded Rectangle 633"/>
              <p:cNvSpPr/>
              <p:nvPr/>
            </p:nvSpPr>
            <p:spPr>
              <a:xfrm>
                <a:off x="989804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35" name="Rounded Rectangle 634"/>
              <p:cNvSpPr/>
              <p:nvPr/>
            </p:nvSpPr>
            <p:spPr>
              <a:xfrm>
                <a:off x="989804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6" name="Rounded Rectangle 635"/>
              <p:cNvSpPr/>
              <p:nvPr/>
            </p:nvSpPr>
            <p:spPr>
              <a:xfrm>
                <a:off x="2727791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7" name="Rounded Rectangle 636"/>
              <p:cNvSpPr/>
              <p:nvPr/>
            </p:nvSpPr>
            <p:spPr>
              <a:xfrm>
                <a:off x="2727791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38" name="Rounded Rectangle 637"/>
              <p:cNvSpPr/>
              <p:nvPr/>
            </p:nvSpPr>
            <p:spPr>
              <a:xfrm>
                <a:off x="989804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5" name="Group 638"/>
            <p:cNvGrpSpPr>
              <a:grpSpLocks/>
            </p:cNvGrpSpPr>
            <p:nvPr/>
          </p:nvGrpSpPr>
          <p:grpSpPr bwMode="auto">
            <a:xfrm>
              <a:off x="4670102" y="1071922"/>
              <a:ext cx="472945" cy="479888"/>
              <a:chOff x="989033" y="1373539"/>
              <a:chExt cx="2892491" cy="2425580"/>
            </a:xfrm>
          </p:grpSpPr>
          <p:sp>
            <p:nvSpPr>
              <p:cNvPr id="640" name="Rounded Rectangle 639"/>
              <p:cNvSpPr/>
              <p:nvPr/>
            </p:nvSpPr>
            <p:spPr>
              <a:xfrm>
                <a:off x="987345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41" name="Rounded Rectangle 640"/>
              <p:cNvSpPr/>
              <p:nvPr/>
            </p:nvSpPr>
            <p:spPr>
              <a:xfrm>
                <a:off x="987345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42" name="Rounded Rectangle 641"/>
              <p:cNvSpPr/>
              <p:nvPr/>
            </p:nvSpPr>
            <p:spPr>
              <a:xfrm>
                <a:off x="987345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43" name="Rounded Rectangle 642"/>
              <p:cNvSpPr/>
              <p:nvPr/>
            </p:nvSpPr>
            <p:spPr>
              <a:xfrm>
                <a:off x="2725339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44" name="Rounded Rectangle 643"/>
              <p:cNvSpPr/>
              <p:nvPr/>
            </p:nvSpPr>
            <p:spPr>
              <a:xfrm>
                <a:off x="2725339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45" name="Rounded Rectangle 644"/>
              <p:cNvSpPr/>
              <p:nvPr/>
            </p:nvSpPr>
            <p:spPr>
              <a:xfrm>
                <a:off x="987345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6" name="Group 645"/>
            <p:cNvGrpSpPr>
              <a:grpSpLocks/>
            </p:cNvGrpSpPr>
            <p:nvPr/>
          </p:nvGrpSpPr>
          <p:grpSpPr bwMode="auto">
            <a:xfrm>
              <a:off x="5334984" y="1071922"/>
              <a:ext cx="472945" cy="479888"/>
              <a:chOff x="989033" y="1373539"/>
              <a:chExt cx="2892491" cy="2425580"/>
            </a:xfrm>
          </p:grpSpPr>
          <p:sp>
            <p:nvSpPr>
              <p:cNvPr id="647" name="Rounded Rectangle 646"/>
              <p:cNvSpPr/>
              <p:nvPr/>
            </p:nvSpPr>
            <p:spPr>
              <a:xfrm>
                <a:off x="989241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48" name="Rounded Rectangle 647"/>
              <p:cNvSpPr/>
              <p:nvPr/>
            </p:nvSpPr>
            <p:spPr>
              <a:xfrm>
                <a:off x="989241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49" name="Rounded Rectangle 648"/>
              <p:cNvSpPr/>
              <p:nvPr/>
            </p:nvSpPr>
            <p:spPr>
              <a:xfrm>
                <a:off x="989241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0" name="Rounded Rectangle 649"/>
              <p:cNvSpPr/>
              <p:nvPr/>
            </p:nvSpPr>
            <p:spPr>
              <a:xfrm>
                <a:off x="2727229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1" name="Rounded Rectangle 650"/>
              <p:cNvSpPr/>
              <p:nvPr/>
            </p:nvSpPr>
            <p:spPr>
              <a:xfrm>
                <a:off x="2727229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2" name="Rounded Rectangle 651"/>
              <p:cNvSpPr/>
              <p:nvPr/>
            </p:nvSpPr>
            <p:spPr>
              <a:xfrm>
                <a:off x="989241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7" name="Group 652"/>
            <p:cNvGrpSpPr>
              <a:grpSpLocks/>
            </p:cNvGrpSpPr>
            <p:nvPr/>
          </p:nvGrpSpPr>
          <p:grpSpPr bwMode="auto">
            <a:xfrm>
              <a:off x="4670102" y="1761084"/>
              <a:ext cx="472945" cy="479888"/>
              <a:chOff x="989033" y="1373539"/>
              <a:chExt cx="2892491" cy="2425580"/>
            </a:xfrm>
          </p:grpSpPr>
          <p:sp>
            <p:nvSpPr>
              <p:cNvPr id="654" name="Rounded Rectangle 653"/>
              <p:cNvSpPr/>
              <p:nvPr/>
            </p:nvSpPr>
            <p:spPr>
              <a:xfrm>
                <a:off x="987345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55" name="Rounded Rectangle 654"/>
              <p:cNvSpPr/>
              <p:nvPr/>
            </p:nvSpPr>
            <p:spPr>
              <a:xfrm>
                <a:off x="987345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56" name="Rounded Rectangle 655"/>
              <p:cNvSpPr/>
              <p:nvPr/>
            </p:nvSpPr>
            <p:spPr>
              <a:xfrm>
                <a:off x="987345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7" name="Rounded Rectangle 656"/>
              <p:cNvSpPr/>
              <p:nvPr/>
            </p:nvSpPr>
            <p:spPr>
              <a:xfrm>
                <a:off x="2725339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8" name="Rounded Rectangle 657"/>
              <p:cNvSpPr/>
              <p:nvPr/>
            </p:nvSpPr>
            <p:spPr>
              <a:xfrm>
                <a:off x="2725339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59" name="Rounded Rectangle 658"/>
              <p:cNvSpPr/>
              <p:nvPr/>
            </p:nvSpPr>
            <p:spPr>
              <a:xfrm>
                <a:off x="987345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8" name="Group 659"/>
            <p:cNvGrpSpPr>
              <a:grpSpLocks/>
            </p:cNvGrpSpPr>
            <p:nvPr/>
          </p:nvGrpSpPr>
          <p:grpSpPr bwMode="auto">
            <a:xfrm>
              <a:off x="5334984" y="1761084"/>
              <a:ext cx="472945" cy="479888"/>
              <a:chOff x="989033" y="1373539"/>
              <a:chExt cx="2892491" cy="2425580"/>
            </a:xfrm>
          </p:grpSpPr>
          <p:sp>
            <p:nvSpPr>
              <p:cNvPr id="661" name="Rounded Rectangle 660"/>
              <p:cNvSpPr/>
              <p:nvPr/>
            </p:nvSpPr>
            <p:spPr>
              <a:xfrm>
                <a:off x="989241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62" name="Rounded Rectangle 661"/>
              <p:cNvSpPr/>
              <p:nvPr/>
            </p:nvSpPr>
            <p:spPr>
              <a:xfrm>
                <a:off x="989241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63" name="Rounded Rectangle 662"/>
              <p:cNvSpPr/>
              <p:nvPr/>
            </p:nvSpPr>
            <p:spPr>
              <a:xfrm>
                <a:off x="989241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64" name="Rounded Rectangle 663"/>
              <p:cNvSpPr/>
              <p:nvPr/>
            </p:nvSpPr>
            <p:spPr>
              <a:xfrm>
                <a:off x="2727229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65" name="Rounded Rectangle 664"/>
              <p:cNvSpPr/>
              <p:nvPr/>
            </p:nvSpPr>
            <p:spPr>
              <a:xfrm>
                <a:off x="2727229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66" name="Rounded Rectangle 665"/>
              <p:cNvSpPr/>
              <p:nvPr/>
            </p:nvSpPr>
            <p:spPr>
              <a:xfrm>
                <a:off x="989241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29" name="Group 666"/>
            <p:cNvGrpSpPr>
              <a:grpSpLocks/>
            </p:cNvGrpSpPr>
            <p:nvPr/>
          </p:nvGrpSpPr>
          <p:grpSpPr bwMode="auto">
            <a:xfrm>
              <a:off x="4670102" y="2450246"/>
              <a:ext cx="472945" cy="479888"/>
              <a:chOff x="989033" y="1373539"/>
              <a:chExt cx="2892491" cy="2425580"/>
            </a:xfrm>
          </p:grpSpPr>
          <p:sp>
            <p:nvSpPr>
              <p:cNvPr id="668" name="Rounded Rectangle 667"/>
              <p:cNvSpPr/>
              <p:nvPr/>
            </p:nvSpPr>
            <p:spPr>
              <a:xfrm>
                <a:off x="987345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69" name="Rounded Rectangle 668"/>
              <p:cNvSpPr/>
              <p:nvPr/>
            </p:nvSpPr>
            <p:spPr>
              <a:xfrm>
                <a:off x="987345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70" name="Rounded Rectangle 669"/>
              <p:cNvSpPr/>
              <p:nvPr/>
            </p:nvSpPr>
            <p:spPr>
              <a:xfrm>
                <a:off x="987345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1" name="Rounded Rectangle 670"/>
              <p:cNvSpPr/>
              <p:nvPr/>
            </p:nvSpPr>
            <p:spPr>
              <a:xfrm>
                <a:off x="2725339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2" name="Rounded Rectangle 671"/>
              <p:cNvSpPr/>
              <p:nvPr/>
            </p:nvSpPr>
            <p:spPr>
              <a:xfrm>
                <a:off x="2725339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3" name="Rounded Rectangle 672"/>
              <p:cNvSpPr/>
              <p:nvPr/>
            </p:nvSpPr>
            <p:spPr>
              <a:xfrm>
                <a:off x="987345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0" name="Group 673"/>
            <p:cNvGrpSpPr>
              <a:grpSpLocks/>
            </p:cNvGrpSpPr>
            <p:nvPr/>
          </p:nvGrpSpPr>
          <p:grpSpPr bwMode="auto">
            <a:xfrm>
              <a:off x="5334984" y="2450246"/>
              <a:ext cx="472945" cy="479888"/>
              <a:chOff x="989033" y="1373539"/>
              <a:chExt cx="2892491" cy="2425580"/>
            </a:xfrm>
          </p:grpSpPr>
          <p:sp>
            <p:nvSpPr>
              <p:cNvPr id="675" name="Rounded Rectangle 674"/>
              <p:cNvSpPr/>
              <p:nvPr/>
            </p:nvSpPr>
            <p:spPr>
              <a:xfrm>
                <a:off x="989241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676" name="Rounded Rectangle 675"/>
              <p:cNvSpPr/>
              <p:nvPr/>
            </p:nvSpPr>
            <p:spPr>
              <a:xfrm>
                <a:off x="989241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677" name="Rounded Rectangle 676"/>
              <p:cNvSpPr/>
              <p:nvPr/>
            </p:nvSpPr>
            <p:spPr>
              <a:xfrm>
                <a:off x="989241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8" name="Rounded Rectangle 677"/>
              <p:cNvSpPr/>
              <p:nvPr/>
            </p:nvSpPr>
            <p:spPr>
              <a:xfrm>
                <a:off x="2727229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79" name="Rounded Rectangle 678"/>
              <p:cNvSpPr/>
              <p:nvPr/>
            </p:nvSpPr>
            <p:spPr>
              <a:xfrm>
                <a:off x="2727229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680" name="Rounded Rectangle 679"/>
              <p:cNvSpPr/>
              <p:nvPr/>
            </p:nvSpPr>
            <p:spPr>
              <a:xfrm>
                <a:off x="989241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1" name="Group 849"/>
            <p:cNvGrpSpPr>
              <a:grpSpLocks/>
            </p:cNvGrpSpPr>
            <p:nvPr/>
          </p:nvGrpSpPr>
          <p:grpSpPr bwMode="auto">
            <a:xfrm>
              <a:off x="6000579" y="1071922"/>
              <a:ext cx="472945" cy="479888"/>
              <a:chOff x="989033" y="1373539"/>
              <a:chExt cx="2892491" cy="2425580"/>
            </a:xfrm>
          </p:grpSpPr>
          <p:sp>
            <p:nvSpPr>
              <p:cNvPr id="851" name="Rounded Rectangle 850"/>
              <p:cNvSpPr/>
              <p:nvPr/>
            </p:nvSpPr>
            <p:spPr>
              <a:xfrm>
                <a:off x="986776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852" name="Rounded Rectangle 851"/>
              <p:cNvSpPr/>
              <p:nvPr/>
            </p:nvSpPr>
            <p:spPr>
              <a:xfrm>
                <a:off x="986776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853" name="Rounded Rectangle 852"/>
              <p:cNvSpPr/>
              <p:nvPr/>
            </p:nvSpPr>
            <p:spPr>
              <a:xfrm>
                <a:off x="986776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54" name="Rounded Rectangle 853"/>
              <p:cNvSpPr/>
              <p:nvPr/>
            </p:nvSpPr>
            <p:spPr>
              <a:xfrm>
                <a:off x="2724770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55" name="Rounded Rectangle 854"/>
              <p:cNvSpPr/>
              <p:nvPr/>
            </p:nvSpPr>
            <p:spPr>
              <a:xfrm>
                <a:off x="2724770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56" name="Rounded Rectangle 855"/>
              <p:cNvSpPr/>
              <p:nvPr/>
            </p:nvSpPr>
            <p:spPr>
              <a:xfrm>
                <a:off x="986776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2" name="Group 856"/>
            <p:cNvGrpSpPr>
              <a:grpSpLocks/>
            </p:cNvGrpSpPr>
            <p:nvPr/>
          </p:nvGrpSpPr>
          <p:grpSpPr bwMode="auto">
            <a:xfrm>
              <a:off x="6665461" y="1071922"/>
              <a:ext cx="472945" cy="479888"/>
              <a:chOff x="989033" y="1373539"/>
              <a:chExt cx="2892491" cy="2425580"/>
            </a:xfrm>
          </p:grpSpPr>
          <p:sp>
            <p:nvSpPr>
              <p:cNvPr id="858" name="Rounded Rectangle 857"/>
              <p:cNvSpPr/>
              <p:nvPr/>
            </p:nvSpPr>
            <p:spPr>
              <a:xfrm>
                <a:off x="988672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859" name="Rounded Rectangle 858"/>
              <p:cNvSpPr/>
              <p:nvPr/>
            </p:nvSpPr>
            <p:spPr>
              <a:xfrm>
                <a:off x="988672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860" name="Rounded Rectangle 859"/>
              <p:cNvSpPr/>
              <p:nvPr/>
            </p:nvSpPr>
            <p:spPr>
              <a:xfrm>
                <a:off x="988672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1" name="Rounded Rectangle 860"/>
              <p:cNvSpPr/>
              <p:nvPr/>
            </p:nvSpPr>
            <p:spPr>
              <a:xfrm>
                <a:off x="2726660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2" name="Rounded Rectangle 861"/>
              <p:cNvSpPr/>
              <p:nvPr/>
            </p:nvSpPr>
            <p:spPr>
              <a:xfrm>
                <a:off x="2726660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3" name="Rounded Rectangle 862"/>
              <p:cNvSpPr/>
              <p:nvPr/>
            </p:nvSpPr>
            <p:spPr>
              <a:xfrm>
                <a:off x="988672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3" name="Group 863"/>
            <p:cNvGrpSpPr>
              <a:grpSpLocks/>
            </p:cNvGrpSpPr>
            <p:nvPr/>
          </p:nvGrpSpPr>
          <p:grpSpPr bwMode="auto">
            <a:xfrm>
              <a:off x="6000579" y="1761084"/>
              <a:ext cx="472945" cy="479888"/>
              <a:chOff x="989033" y="1373539"/>
              <a:chExt cx="2892491" cy="2425580"/>
            </a:xfrm>
          </p:grpSpPr>
          <p:sp>
            <p:nvSpPr>
              <p:cNvPr id="865" name="Rounded Rectangle 864"/>
              <p:cNvSpPr/>
              <p:nvPr/>
            </p:nvSpPr>
            <p:spPr>
              <a:xfrm>
                <a:off x="986776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866" name="Rounded Rectangle 865"/>
              <p:cNvSpPr/>
              <p:nvPr/>
            </p:nvSpPr>
            <p:spPr>
              <a:xfrm>
                <a:off x="986776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867" name="Rounded Rectangle 866"/>
              <p:cNvSpPr/>
              <p:nvPr/>
            </p:nvSpPr>
            <p:spPr>
              <a:xfrm>
                <a:off x="986776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8" name="Rounded Rectangle 867"/>
              <p:cNvSpPr/>
              <p:nvPr/>
            </p:nvSpPr>
            <p:spPr>
              <a:xfrm>
                <a:off x="2724770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69" name="Rounded Rectangle 868"/>
              <p:cNvSpPr/>
              <p:nvPr/>
            </p:nvSpPr>
            <p:spPr>
              <a:xfrm>
                <a:off x="2724770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70" name="Rounded Rectangle 869"/>
              <p:cNvSpPr/>
              <p:nvPr/>
            </p:nvSpPr>
            <p:spPr>
              <a:xfrm>
                <a:off x="986776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4" name="Group 870"/>
            <p:cNvGrpSpPr>
              <a:grpSpLocks/>
            </p:cNvGrpSpPr>
            <p:nvPr/>
          </p:nvGrpSpPr>
          <p:grpSpPr bwMode="auto">
            <a:xfrm>
              <a:off x="6665461" y="1761084"/>
              <a:ext cx="472945" cy="479888"/>
              <a:chOff x="989033" y="1373539"/>
              <a:chExt cx="2892491" cy="2425580"/>
            </a:xfrm>
          </p:grpSpPr>
          <p:sp>
            <p:nvSpPr>
              <p:cNvPr id="872" name="Rounded Rectangle 871"/>
              <p:cNvSpPr/>
              <p:nvPr/>
            </p:nvSpPr>
            <p:spPr>
              <a:xfrm>
                <a:off x="988672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873" name="Rounded Rectangle 872"/>
              <p:cNvSpPr/>
              <p:nvPr/>
            </p:nvSpPr>
            <p:spPr>
              <a:xfrm>
                <a:off x="988672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874" name="Rounded Rectangle 873"/>
              <p:cNvSpPr/>
              <p:nvPr/>
            </p:nvSpPr>
            <p:spPr>
              <a:xfrm>
                <a:off x="988672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875" name="Rounded Rectangle 874"/>
              <p:cNvSpPr/>
              <p:nvPr/>
            </p:nvSpPr>
            <p:spPr>
              <a:xfrm>
                <a:off x="2726660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16" name="Rounded Rectangle 1215"/>
              <p:cNvSpPr/>
              <p:nvPr/>
            </p:nvSpPr>
            <p:spPr>
              <a:xfrm>
                <a:off x="2726660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17" name="Rounded Rectangle 1216"/>
              <p:cNvSpPr/>
              <p:nvPr/>
            </p:nvSpPr>
            <p:spPr>
              <a:xfrm>
                <a:off x="988672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5" name="Group 1217"/>
            <p:cNvGrpSpPr>
              <a:grpSpLocks/>
            </p:cNvGrpSpPr>
            <p:nvPr/>
          </p:nvGrpSpPr>
          <p:grpSpPr bwMode="auto">
            <a:xfrm>
              <a:off x="6000579" y="2450246"/>
              <a:ext cx="472945" cy="479888"/>
              <a:chOff x="989033" y="1373539"/>
              <a:chExt cx="2892491" cy="2425580"/>
            </a:xfrm>
          </p:grpSpPr>
          <p:sp>
            <p:nvSpPr>
              <p:cNvPr id="1219" name="Rounded Rectangle 1218"/>
              <p:cNvSpPr/>
              <p:nvPr/>
            </p:nvSpPr>
            <p:spPr>
              <a:xfrm>
                <a:off x="986776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20" name="Rounded Rectangle 1219"/>
              <p:cNvSpPr/>
              <p:nvPr/>
            </p:nvSpPr>
            <p:spPr>
              <a:xfrm>
                <a:off x="986776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21" name="Rounded Rectangle 1220"/>
              <p:cNvSpPr/>
              <p:nvPr/>
            </p:nvSpPr>
            <p:spPr>
              <a:xfrm>
                <a:off x="986776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22" name="Rounded Rectangle 1221"/>
              <p:cNvSpPr/>
              <p:nvPr/>
            </p:nvSpPr>
            <p:spPr>
              <a:xfrm>
                <a:off x="2724770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23" name="Rounded Rectangle 1222"/>
              <p:cNvSpPr/>
              <p:nvPr/>
            </p:nvSpPr>
            <p:spPr>
              <a:xfrm>
                <a:off x="2724770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24" name="Rounded Rectangle 1223"/>
              <p:cNvSpPr/>
              <p:nvPr/>
            </p:nvSpPr>
            <p:spPr>
              <a:xfrm>
                <a:off x="986776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6" name="Group 1224"/>
            <p:cNvGrpSpPr>
              <a:grpSpLocks/>
            </p:cNvGrpSpPr>
            <p:nvPr/>
          </p:nvGrpSpPr>
          <p:grpSpPr bwMode="auto">
            <a:xfrm>
              <a:off x="6665461" y="2450246"/>
              <a:ext cx="472945" cy="479888"/>
              <a:chOff x="989033" y="1373539"/>
              <a:chExt cx="2892491" cy="2425580"/>
            </a:xfrm>
          </p:grpSpPr>
          <p:sp>
            <p:nvSpPr>
              <p:cNvPr id="1226" name="Rounded Rectangle 1225"/>
              <p:cNvSpPr/>
              <p:nvPr/>
            </p:nvSpPr>
            <p:spPr>
              <a:xfrm>
                <a:off x="988672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27" name="Rounded Rectangle 1226"/>
              <p:cNvSpPr/>
              <p:nvPr/>
            </p:nvSpPr>
            <p:spPr>
              <a:xfrm>
                <a:off x="988672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28" name="Rounded Rectangle 1227"/>
              <p:cNvSpPr/>
              <p:nvPr/>
            </p:nvSpPr>
            <p:spPr>
              <a:xfrm>
                <a:off x="988672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29" name="Rounded Rectangle 1228"/>
              <p:cNvSpPr/>
              <p:nvPr/>
            </p:nvSpPr>
            <p:spPr>
              <a:xfrm>
                <a:off x="2726660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0" name="Rounded Rectangle 1229"/>
              <p:cNvSpPr/>
              <p:nvPr/>
            </p:nvSpPr>
            <p:spPr>
              <a:xfrm>
                <a:off x="2726660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1" name="Rounded Rectangle 1230"/>
              <p:cNvSpPr/>
              <p:nvPr/>
            </p:nvSpPr>
            <p:spPr>
              <a:xfrm>
                <a:off x="988672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7" name="Group 1231"/>
            <p:cNvGrpSpPr>
              <a:grpSpLocks/>
            </p:cNvGrpSpPr>
            <p:nvPr/>
          </p:nvGrpSpPr>
          <p:grpSpPr bwMode="auto">
            <a:xfrm>
              <a:off x="7331055" y="1071922"/>
              <a:ext cx="472945" cy="479888"/>
              <a:chOff x="989033" y="1373539"/>
              <a:chExt cx="2892491" cy="2425580"/>
            </a:xfrm>
          </p:grpSpPr>
          <p:sp>
            <p:nvSpPr>
              <p:cNvPr id="1233" name="Rounded Rectangle 1232"/>
              <p:cNvSpPr/>
              <p:nvPr/>
            </p:nvSpPr>
            <p:spPr>
              <a:xfrm>
                <a:off x="986213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34" name="Rounded Rectangle 1233"/>
              <p:cNvSpPr/>
              <p:nvPr/>
            </p:nvSpPr>
            <p:spPr>
              <a:xfrm>
                <a:off x="986213" y="2424548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35" name="Rounded Rectangle 1234"/>
              <p:cNvSpPr/>
              <p:nvPr/>
            </p:nvSpPr>
            <p:spPr>
              <a:xfrm>
                <a:off x="986213" y="1903056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6" name="Rounded Rectangle 1235"/>
              <p:cNvSpPr/>
              <p:nvPr/>
            </p:nvSpPr>
            <p:spPr>
              <a:xfrm>
                <a:off x="2724207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7" name="Rounded Rectangle 1236"/>
              <p:cNvSpPr/>
              <p:nvPr/>
            </p:nvSpPr>
            <p:spPr>
              <a:xfrm>
                <a:off x="2724207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38" name="Rounded Rectangle 1237"/>
              <p:cNvSpPr/>
              <p:nvPr/>
            </p:nvSpPr>
            <p:spPr>
              <a:xfrm>
                <a:off x="986213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8" name="Group 1238"/>
            <p:cNvGrpSpPr>
              <a:grpSpLocks/>
            </p:cNvGrpSpPr>
            <p:nvPr/>
          </p:nvGrpSpPr>
          <p:grpSpPr bwMode="auto">
            <a:xfrm>
              <a:off x="7995937" y="1071922"/>
              <a:ext cx="472945" cy="479888"/>
              <a:chOff x="989033" y="1373539"/>
              <a:chExt cx="2892491" cy="2425580"/>
            </a:xfrm>
          </p:grpSpPr>
          <p:sp>
            <p:nvSpPr>
              <p:cNvPr id="1240" name="Rounded Rectangle 1239"/>
              <p:cNvSpPr/>
              <p:nvPr/>
            </p:nvSpPr>
            <p:spPr>
              <a:xfrm>
                <a:off x="988109" y="3291030"/>
                <a:ext cx="2893415" cy="5054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41" name="Rounded Rectangle 1240"/>
              <p:cNvSpPr/>
              <p:nvPr/>
            </p:nvSpPr>
            <p:spPr>
              <a:xfrm>
                <a:off x="988109" y="2424548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42" name="Rounded Rectangle 1241"/>
              <p:cNvSpPr/>
              <p:nvPr/>
            </p:nvSpPr>
            <p:spPr>
              <a:xfrm>
                <a:off x="988109" y="1903056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43" name="Rounded Rectangle 1242"/>
              <p:cNvSpPr/>
              <p:nvPr/>
            </p:nvSpPr>
            <p:spPr>
              <a:xfrm>
                <a:off x="2726097" y="1911077"/>
                <a:ext cx="1087458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44" name="Rounded Rectangle 1243"/>
              <p:cNvSpPr/>
              <p:nvPr/>
            </p:nvSpPr>
            <p:spPr>
              <a:xfrm>
                <a:off x="2726097" y="1373539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45" name="Rounded Rectangle 1244"/>
              <p:cNvSpPr/>
              <p:nvPr/>
            </p:nvSpPr>
            <p:spPr>
              <a:xfrm>
                <a:off x="988109" y="1373539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39" name="Group 1245"/>
            <p:cNvGrpSpPr>
              <a:grpSpLocks/>
            </p:cNvGrpSpPr>
            <p:nvPr/>
          </p:nvGrpSpPr>
          <p:grpSpPr bwMode="auto">
            <a:xfrm>
              <a:off x="7331055" y="1761084"/>
              <a:ext cx="472945" cy="479888"/>
              <a:chOff x="989033" y="1373539"/>
              <a:chExt cx="2892491" cy="2425580"/>
            </a:xfrm>
          </p:grpSpPr>
          <p:sp>
            <p:nvSpPr>
              <p:cNvPr id="1247" name="Rounded Rectangle 1246"/>
              <p:cNvSpPr/>
              <p:nvPr/>
            </p:nvSpPr>
            <p:spPr>
              <a:xfrm>
                <a:off x="986213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48" name="Rounded Rectangle 1247"/>
              <p:cNvSpPr/>
              <p:nvPr/>
            </p:nvSpPr>
            <p:spPr>
              <a:xfrm>
                <a:off x="986213" y="2423173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49" name="Rounded Rectangle 1248"/>
              <p:cNvSpPr/>
              <p:nvPr/>
            </p:nvSpPr>
            <p:spPr>
              <a:xfrm>
                <a:off x="986213" y="1909702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0" name="Rounded Rectangle 1249"/>
              <p:cNvSpPr/>
              <p:nvPr/>
            </p:nvSpPr>
            <p:spPr>
              <a:xfrm>
                <a:off x="2724207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1" name="Rounded Rectangle 1250"/>
              <p:cNvSpPr/>
              <p:nvPr/>
            </p:nvSpPr>
            <p:spPr>
              <a:xfrm>
                <a:off x="2724207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2" name="Rounded Rectangle 1251"/>
              <p:cNvSpPr/>
              <p:nvPr/>
            </p:nvSpPr>
            <p:spPr>
              <a:xfrm>
                <a:off x="986213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0" name="Group 1252"/>
            <p:cNvGrpSpPr>
              <a:grpSpLocks/>
            </p:cNvGrpSpPr>
            <p:nvPr/>
          </p:nvGrpSpPr>
          <p:grpSpPr bwMode="auto">
            <a:xfrm>
              <a:off x="7995937" y="1761084"/>
              <a:ext cx="472945" cy="479888"/>
              <a:chOff x="989033" y="1373539"/>
              <a:chExt cx="2892491" cy="2425580"/>
            </a:xfrm>
          </p:grpSpPr>
          <p:sp>
            <p:nvSpPr>
              <p:cNvPr id="1254" name="Rounded Rectangle 1253"/>
              <p:cNvSpPr/>
              <p:nvPr/>
            </p:nvSpPr>
            <p:spPr>
              <a:xfrm>
                <a:off x="988109" y="3297681"/>
                <a:ext cx="2893415" cy="5616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55" name="Rounded Rectangle 1254"/>
              <p:cNvSpPr/>
              <p:nvPr/>
            </p:nvSpPr>
            <p:spPr>
              <a:xfrm>
                <a:off x="988109" y="2423173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56" name="Rounded Rectangle 1255"/>
              <p:cNvSpPr/>
              <p:nvPr/>
            </p:nvSpPr>
            <p:spPr>
              <a:xfrm>
                <a:off x="988109" y="1909702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7" name="Rounded Rectangle 1256"/>
              <p:cNvSpPr/>
              <p:nvPr/>
            </p:nvSpPr>
            <p:spPr>
              <a:xfrm>
                <a:off x="2726097" y="1909702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8" name="Rounded Rectangle 1257"/>
              <p:cNvSpPr/>
              <p:nvPr/>
            </p:nvSpPr>
            <p:spPr>
              <a:xfrm>
                <a:off x="2726097" y="1372164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59" name="Rounded Rectangle 1258"/>
              <p:cNvSpPr/>
              <p:nvPr/>
            </p:nvSpPr>
            <p:spPr>
              <a:xfrm>
                <a:off x="988109" y="1372164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1" name="Group 1259"/>
            <p:cNvGrpSpPr>
              <a:grpSpLocks/>
            </p:cNvGrpSpPr>
            <p:nvPr/>
          </p:nvGrpSpPr>
          <p:grpSpPr bwMode="auto">
            <a:xfrm>
              <a:off x="7331055" y="2450246"/>
              <a:ext cx="472945" cy="479888"/>
              <a:chOff x="989033" y="1373539"/>
              <a:chExt cx="2892491" cy="2425580"/>
            </a:xfrm>
          </p:grpSpPr>
          <p:sp>
            <p:nvSpPr>
              <p:cNvPr id="1261" name="Rounded Rectangle 1260"/>
              <p:cNvSpPr/>
              <p:nvPr/>
            </p:nvSpPr>
            <p:spPr>
              <a:xfrm>
                <a:off x="986213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62" name="Rounded Rectangle 1261"/>
              <p:cNvSpPr/>
              <p:nvPr/>
            </p:nvSpPr>
            <p:spPr>
              <a:xfrm>
                <a:off x="986213" y="2421798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63" name="Rounded Rectangle 1262"/>
              <p:cNvSpPr/>
              <p:nvPr/>
            </p:nvSpPr>
            <p:spPr>
              <a:xfrm>
                <a:off x="986213" y="1908327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64" name="Rounded Rectangle 1263"/>
              <p:cNvSpPr/>
              <p:nvPr/>
            </p:nvSpPr>
            <p:spPr>
              <a:xfrm>
                <a:off x="2724207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65" name="Rounded Rectangle 1264"/>
              <p:cNvSpPr/>
              <p:nvPr/>
            </p:nvSpPr>
            <p:spPr>
              <a:xfrm>
                <a:off x="2724207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66" name="Rounded Rectangle 1265"/>
              <p:cNvSpPr/>
              <p:nvPr/>
            </p:nvSpPr>
            <p:spPr>
              <a:xfrm>
                <a:off x="986213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2" name="Group 1266"/>
            <p:cNvGrpSpPr>
              <a:grpSpLocks/>
            </p:cNvGrpSpPr>
            <p:nvPr/>
          </p:nvGrpSpPr>
          <p:grpSpPr bwMode="auto">
            <a:xfrm>
              <a:off x="7995937" y="2450246"/>
              <a:ext cx="472945" cy="479888"/>
              <a:chOff x="989033" y="1373539"/>
              <a:chExt cx="2892491" cy="2425580"/>
            </a:xfrm>
          </p:grpSpPr>
          <p:sp>
            <p:nvSpPr>
              <p:cNvPr id="1268" name="Rounded Rectangle 1267"/>
              <p:cNvSpPr/>
              <p:nvPr/>
            </p:nvSpPr>
            <p:spPr>
              <a:xfrm>
                <a:off x="988109" y="3296306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269" name="Rounded Rectangle 1268"/>
              <p:cNvSpPr/>
              <p:nvPr/>
            </p:nvSpPr>
            <p:spPr>
              <a:xfrm>
                <a:off x="988109" y="2421798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270" name="Rounded Rectangle 1269"/>
              <p:cNvSpPr/>
              <p:nvPr/>
            </p:nvSpPr>
            <p:spPr>
              <a:xfrm>
                <a:off x="988109" y="1908327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71" name="Rounded Rectangle 1270"/>
              <p:cNvSpPr/>
              <p:nvPr/>
            </p:nvSpPr>
            <p:spPr>
              <a:xfrm>
                <a:off x="2726097" y="1908327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72" name="Rounded Rectangle 1271"/>
              <p:cNvSpPr/>
              <p:nvPr/>
            </p:nvSpPr>
            <p:spPr>
              <a:xfrm>
                <a:off x="2726097" y="1370790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273" name="Rounded Rectangle 1272"/>
              <p:cNvSpPr/>
              <p:nvPr/>
            </p:nvSpPr>
            <p:spPr>
              <a:xfrm>
                <a:off x="988109" y="1370790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3" name="Group 1441"/>
            <p:cNvGrpSpPr>
              <a:grpSpLocks/>
            </p:cNvGrpSpPr>
            <p:nvPr/>
          </p:nvGrpSpPr>
          <p:grpSpPr bwMode="auto">
            <a:xfrm>
              <a:off x="678674" y="3129860"/>
              <a:ext cx="472945" cy="479888"/>
              <a:chOff x="989033" y="1373539"/>
              <a:chExt cx="2892491" cy="2425580"/>
            </a:xfrm>
          </p:grpSpPr>
          <p:sp>
            <p:nvSpPr>
              <p:cNvPr id="1443" name="Rounded Rectangle 1442"/>
              <p:cNvSpPr/>
              <p:nvPr/>
            </p:nvSpPr>
            <p:spPr>
              <a:xfrm>
                <a:off x="989033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44" name="Rounded Rectangle 1443"/>
              <p:cNvSpPr/>
              <p:nvPr/>
            </p:nvSpPr>
            <p:spPr>
              <a:xfrm>
                <a:off x="989033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45" name="Rounded Rectangle 1444"/>
              <p:cNvSpPr/>
              <p:nvPr/>
            </p:nvSpPr>
            <p:spPr>
              <a:xfrm>
                <a:off x="989033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46" name="Rounded Rectangle 1445"/>
              <p:cNvSpPr/>
              <p:nvPr/>
            </p:nvSpPr>
            <p:spPr>
              <a:xfrm>
                <a:off x="2727027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47" name="Rounded Rectangle 1446"/>
              <p:cNvSpPr/>
              <p:nvPr/>
            </p:nvSpPr>
            <p:spPr>
              <a:xfrm>
                <a:off x="2727027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48" name="Rounded Rectangle 1447"/>
              <p:cNvSpPr/>
              <p:nvPr/>
            </p:nvSpPr>
            <p:spPr>
              <a:xfrm>
                <a:off x="989033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4" name="Group 1448"/>
            <p:cNvGrpSpPr>
              <a:grpSpLocks/>
            </p:cNvGrpSpPr>
            <p:nvPr/>
          </p:nvGrpSpPr>
          <p:grpSpPr bwMode="auto">
            <a:xfrm>
              <a:off x="1343556" y="3129860"/>
              <a:ext cx="472945" cy="479888"/>
              <a:chOff x="989033" y="1373539"/>
              <a:chExt cx="2892491" cy="2425580"/>
            </a:xfrm>
          </p:grpSpPr>
          <p:sp>
            <p:nvSpPr>
              <p:cNvPr id="1450" name="Rounded Rectangle 1449"/>
              <p:cNvSpPr/>
              <p:nvPr/>
            </p:nvSpPr>
            <p:spPr>
              <a:xfrm>
                <a:off x="990929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51" name="Rounded Rectangle 1450"/>
              <p:cNvSpPr/>
              <p:nvPr/>
            </p:nvSpPr>
            <p:spPr>
              <a:xfrm>
                <a:off x="990929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52" name="Rounded Rectangle 1451"/>
              <p:cNvSpPr/>
              <p:nvPr/>
            </p:nvSpPr>
            <p:spPr>
              <a:xfrm>
                <a:off x="990929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53" name="Rounded Rectangle 1452"/>
              <p:cNvSpPr/>
              <p:nvPr/>
            </p:nvSpPr>
            <p:spPr>
              <a:xfrm>
                <a:off x="2728917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54" name="Rounded Rectangle 1453"/>
              <p:cNvSpPr/>
              <p:nvPr/>
            </p:nvSpPr>
            <p:spPr>
              <a:xfrm>
                <a:off x="2728917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55" name="Rounded Rectangle 1454"/>
              <p:cNvSpPr/>
              <p:nvPr/>
            </p:nvSpPr>
            <p:spPr>
              <a:xfrm>
                <a:off x="990929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5" name="Group 1455"/>
            <p:cNvGrpSpPr>
              <a:grpSpLocks/>
            </p:cNvGrpSpPr>
            <p:nvPr/>
          </p:nvGrpSpPr>
          <p:grpSpPr bwMode="auto">
            <a:xfrm>
              <a:off x="678674" y="3819022"/>
              <a:ext cx="472945" cy="479888"/>
              <a:chOff x="989033" y="1373539"/>
              <a:chExt cx="2892491" cy="2425580"/>
            </a:xfrm>
          </p:grpSpPr>
          <p:sp>
            <p:nvSpPr>
              <p:cNvPr id="1457" name="Rounded Rectangle 1456"/>
              <p:cNvSpPr/>
              <p:nvPr/>
            </p:nvSpPr>
            <p:spPr>
              <a:xfrm>
                <a:off x="989033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58" name="Rounded Rectangle 1457"/>
              <p:cNvSpPr/>
              <p:nvPr/>
            </p:nvSpPr>
            <p:spPr>
              <a:xfrm>
                <a:off x="989033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59" name="Rounded Rectangle 1458"/>
              <p:cNvSpPr/>
              <p:nvPr/>
            </p:nvSpPr>
            <p:spPr>
              <a:xfrm>
                <a:off x="989033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0" name="Rounded Rectangle 1459"/>
              <p:cNvSpPr/>
              <p:nvPr/>
            </p:nvSpPr>
            <p:spPr>
              <a:xfrm>
                <a:off x="2727027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1" name="Rounded Rectangle 1460"/>
              <p:cNvSpPr/>
              <p:nvPr/>
            </p:nvSpPr>
            <p:spPr>
              <a:xfrm>
                <a:off x="2727027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2" name="Rounded Rectangle 1461"/>
              <p:cNvSpPr/>
              <p:nvPr/>
            </p:nvSpPr>
            <p:spPr>
              <a:xfrm>
                <a:off x="989033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6" name="Group 1462"/>
            <p:cNvGrpSpPr>
              <a:grpSpLocks/>
            </p:cNvGrpSpPr>
            <p:nvPr/>
          </p:nvGrpSpPr>
          <p:grpSpPr bwMode="auto">
            <a:xfrm>
              <a:off x="1343556" y="3819022"/>
              <a:ext cx="472945" cy="479888"/>
              <a:chOff x="989033" y="1373539"/>
              <a:chExt cx="2892491" cy="2425580"/>
            </a:xfrm>
          </p:grpSpPr>
          <p:sp>
            <p:nvSpPr>
              <p:cNvPr id="1464" name="Rounded Rectangle 1463"/>
              <p:cNvSpPr/>
              <p:nvPr/>
            </p:nvSpPr>
            <p:spPr>
              <a:xfrm>
                <a:off x="990929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65" name="Rounded Rectangle 1464"/>
              <p:cNvSpPr/>
              <p:nvPr/>
            </p:nvSpPr>
            <p:spPr>
              <a:xfrm>
                <a:off x="990929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66" name="Rounded Rectangle 1465"/>
              <p:cNvSpPr/>
              <p:nvPr/>
            </p:nvSpPr>
            <p:spPr>
              <a:xfrm>
                <a:off x="990929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7" name="Rounded Rectangle 1466"/>
              <p:cNvSpPr/>
              <p:nvPr/>
            </p:nvSpPr>
            <p:spPr>
              <a:xfrm>
                <a:off x="2728917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8" name="Rounded Rectangle 1467"/>
              <p:cNvSpPr/>
              <p:nvPr/>
            </p:nvSpPr>
            <p:spPr>
              <a:xfrm>
                <a:off x="2728917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69" name="Rounded Rectangle 1468"/>
              <p:cNvSpPr/>
              <p:nvPr/>
            </p:nvSpPr>
            <p:spPr>
              <a:xfrm>
                <a:off x="990929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7" name="Group 1469"/>
            <p:cNvGrpSpPr>
              <a:grpSpLocks/>
            </p:cNvGrpSpPr>
            <p:nvPr/>
          </p:nvGrpSpPr>
          <p:grpSpPr bwMode="auto">
            <a:xfrm>
              <a:off x="2009150" y="3129860"/>
              <a:ext cx="472945" cy="479888"/>
              <a:chOff x="989033" y="1373539"/>
              <a:chExt cx="2892491" cy="2425580"/>
            </a:xfrm>
          </p:grpSpPr>
          <p:sp>
            <p:nvSpPr>
              <p:cNvPr id="1471" name="Rounded Rectangle 1470"/>
              <p:cNvSpPr/>
              <p:nvPr/>
            </p:nvSpPr>
            <p:spPr>
              <a:xfrm>
                <a:off x="988470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72" name="Rounded Rectangle 1471"/>
              <p:cNvSpPr/>
              <p:nvPr/>
            </p:nvSpPr>
            <p:spPr>
              <a:xfrm>
                <a:off x="988470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73" name="Rounded Rectangle 1472"/>
              <p:cNvSpPr/>
              <p:nvPr/>
            </p:nvSpPr>
            <p:spPr>
              <a:xfrm>
                <a:off x="988470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74" name="Rounded Rectangle 1473"/>
              <p:cNvSpPr/>
              <p:nvPr/>
            </p:nvSpPr>
            <p:spPr>
              <a:xfrm>
                <a:off x="2726464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75" name="Rounded Rectangle 1474"/>
              <p:cNvSpPr/>
              <p:nvPr/>
            </p:nvSpPr>
            <p:spPr>
              <a:xfrm>
                <a:off x="2726464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76" name="Rounded Rectangle 1475"/>
              <p:cNvSpPr/>
              <p:nvPr/>
            </p:nvSpPr>
            <p:spPr>
              <a:xfrm>
                <a:off x="988470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8" name="Group 1476"/>
            <p:cNvGrpSpPr>
              <a:grpSpLocks/>
            </p:cNvGrpSpPr>
            <p:nvPr/>
          </p:nvGrpSpPr>
          <p:grpSpPr bwMode="auto">
            <a:xfrm>
              <a:off x="2674032" y="3129860"/>
              <a:ext cx="472945" cy="479888"/>
              <a:chOff x="989033" y="1373539"/>
              <a:chExt cx="2892491" cy="2425580"/>
            </a:xfrm>
          </p:grpSpPr>
          <p:sp>
            <p:nvSpPr>
              <p:cNvPr id="1478" name="Rounded Rectangle 1477"/>
              <p:cNvSpPr/>
              <p:nvPr/>
            </p:nvSpPr>
            <p:spPr>
              <a:xfrm>
                <a:off x="990366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79" name="Rounded Rectangle 1478"/>
              <p:cNvSpPr/>
              <p:nvPr/>
            </p:nvSpPr>
            <p:spPr>
              <a:xfrm>
                <a:off x="990366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80" name="Rounded Rectangle 1479"/>
              <p:cNvSpPr/>
              <p:nvPr/>
            </p:nvSpPr>
            <p:spPr>
              <a:xfrm>
                <a:off x="990366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1" name="Rounded Rectangle 1480"/>
              <p:cNvSpPr/>
              <p:nvPr/>
            </p:nvSpPr>
            <p:spPr>
              <a:xfrm>
                <a:off x="2728354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2" name="Rounded Rectangle 1481"/>
              <p:cNvSpPr/>
              <p:nvPr/>
            </p:nvSpPr>
            <p:spPr>
              <a:xfrm>
                <a:off x="2728354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3" name="Rounded Rectangle 1482"/>
              <p:cNvSpPr/>
              <p:nvPr/>
            </p:nvSpPr>
            <p:spPr>
              <a:xfrm>
                <a:off x="990366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49" name="Group 1483"/>
            <p:cNvGrpSpPr>
              <a:grpSpLocks/>
            </p:cNvGrpSpPr>
            <p:nvPr/>
          </p:nvGrpSpPr>
          <p:grpSpPr bwMode="auto">
            <a:xfrm>
              <a:off x="2009150" y="3819022"/>
              <a:ext cx="472945" cy="479888"/>
              <a:chOff x="989033" y="1373539"/>
              <a:chExt cx="2892491" cy="2425580"/>
            </a:xfrm>
          </p:grpSpPr>
          <p:sp>
            <p:nvSpPr>
              <p:cNvPr id="1485" name="Rounded Rectangle 1484"/>
              <p:cNvSpPr/>
              <p:nvPr/>
            </p:nvSpPr>
            <p:spPr>
              <a:xfrm>
                <a:off x="988470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86" name="Rounded Rectangle 1485"/>
              <p:cNvSpPr/>
              <p:nvPr/>
            </p:nvSpPr>
            <p:spPr>
              <a:xfrm>
                <a:off x="988470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87" name="Rounded Rectangle 1486"/>
              <p:cNvSpPr/>
              <p:nvPr/>
            </p:nvSpPr>
            <p:spPr>
              <a:xfrm>
                <a:off x="988470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8" name="Rounded Rectangle 1487"/>
              <p:cNvSpPr/>
              <p:nvPr/>
            </p:nvSpPr>
            <p:spPr>
              <a:xfrm>
                <a:off x="2726464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89" name="Rounded Rectangle 1488"/>
              <p:cNvSpPr/>
              <p:nvPr/>
            </p:nvSpPr>
            <p:spPr>
              <a:xfrm>
                <a:off x="2726464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90" name="Rounded Rectangle 1489"/>
              <p:cNvSpPr/>
              <p:nvPr/>
            </p:nvSpPr>
            <p:spPr>
              <a:xfrm>
                <a:off x="988470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0" name="Group 1490"/>
            <p:cNvGrpSpPr>
              <a:grpSpLocks/>
            </p:cNvGrpSpPr>
            <p:nvPr/>
          </p:nvGrpSpPr>
          <p:grpSpPr bwMode="auto">
            <a:xfrm>
              <a:off x="2674032" y="3819022"/>
              <a:ext cx="472945" cy="479888"/>
              <a:chOff x="989033" y="1373539"/>
              <a:chExt cx="2892491" cy="2425580"/>
            </a:xfrm>
          </p:grpSpPr>
          <p:sp>
            <p:nvSpPr>
              <p:cNvPr id="1492" name="Rounded Rectangle 1491"/>
              <p:cNvSpPr/>
              <p:nvPr/>
            </p:nvSpPr>
            <p:spPr>
              <a:xfrm>
                <a:off x="990366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493" name="Rounded Rectangle 1492"/>
              <p:cNvSpPr/>
              <p:nvPr/>
            </p:nvSpPr>
            <p:spPr>
              <a:xfrm>
                <a:off x="990366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494" name="Rounded Rectangle 1493"/>
              <p:cNvSpPr/>
              <p:nvPr/>
            </p:nvSpPr>
            <p:spPr>
              <a:xfrm>
                <a:off x="990366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95" name="Rounded Rectangle 1494"/>
              <p:cNvSpPr/>
              <p:nvPr/>
            </p:nvSpPr>
            <p:spPr>
              <a:xfrm>
                <a:off x="2728354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96" name="Rounded Rectangle 1495"/>
              <p:cNvSpPr/>
              <p:nvPr/>
            </p:nvSpPr>
            <p:spPr>
              <a:xfrm>
                <a:off x="2728354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97" name="Rounded Rectangle 1496"/>
              <p:cNvSpPr/>
              <p:nvPr/>
            </p:nvSpPr>
            <p:spPr>
              <a:xfrm>
                <a:off x="990366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1" name="Group 1497"/>
            <p:cNvGrpSpPr>
              <a:grpSpLocks/>
            </p:cNvGrpSpPr>
            <p:nvPr/>
          </p:nvGrpSpPr>
          <p:grpSpPr bwMode="auto">
            <a:xfrm>
              <a:off x="3339626" y="3129860"/>
              <a:ext cx="472945" cy="479888"/>
              <a:chOff x="989033" y="1373539"/>
              <a:chExt cx="2892491" cy="2425580"/>
            </a:xfrm>
          </p:grpSpPr>
          <p:sp>
            <p:nvSpPr>
              <p:cNvPr id="1499" name="Rounded Rectangle 1498"/>
              <p:cNvSpPr/>
              <p:nvPr/>
            </p:nvSpPr>
            <p:spPr>
              <a:xfrm>
                <a:off x="987908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00" name="Rounded Rectangle 1499"/>
              <p:cNvSpPr/>
              <p:nvPr/>
            </p:nvSpPr>
            <p:spPr>
              <a:xfrm>
                <a:off x="987908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01" name="Rounded Rectangle 1500"/>
              <p:cNvSpPr/>
              <p:nvPr/>
            </p:nvSpPr>
            <p:spPr>
              <a:xfrm>
                <a:off x="987908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02" name="Rounded Rectangle 1501"/>
              <p:cNvSpPr/>
              <p:nvPr/>
            </p:nvSpPr>
            <p:spPr>
              <a:xfrm>
                <a:off x="2725901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03" name="Rounded Rectangle 1502"/>
              <p:cNvSpPr/>
              <p:nvPr/>
            </p:nvSpPr>
            <p:spPr>
              <a:xfrm>
                <a:off x="2725901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04" name="Rounded Rectangle 1503"/>
              <p:cNvSpPr/>
              <p:nvPr/>
            </p:nvSpPr>
            <p:spPr>
              <a:xfrm>
                <a:off x="987908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2" name="Group 1504"/>
            <p:cNvGrpSpPr>
              <a:grpSpLocks/>
            </p:cNvGrpSpPr>
            <p:nvPr/>
          </p:nvGrpSpPr>
          <p:grpSpPr bwMode="auto">
            <a:xfrm>
              <a:off x="4004508" y="3129860"/>
              <a:ext cx="472945" cy="479888"/>
              <a:chOff x="989033" y="1373539"/>
              <a:chExt cx="2892491" cy="2425580"/>
            </a:xfrm>
          </p:grpSpPr>
          <p:sp>
            <p:nvSpPr>
              <p:cNvPr id="1506" name="Rounded Rectangle 1505"/>
              <p:cNvSpPr/>
              <p:nvPr/>
            </p:nvSpPr>
            <p:spPr>
              <a:xfrm>
                <a:off x="989804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07" name="Rounded Rectangle 1506"/>
              <p:cNvSpPr/>
              <p:nvPr/>
            </p:nvSpPr>
            <p:spPr>
              <a:xfrm>
                <a:off x="989804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08" name="Rounded Rectangle 1507"/>
              <p:cNvSpPr/>
              <p:nvPr/>
            </p:nvSpPr>
            <p:spPr>
              <a:xfrm>
                <a:off x="989804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09" name="Rounded Rectangle 1508"/>
              <p:cNvSpPr/>
              <p:nvPr/>
            </p:nvSpPr>
            <p:spPr>
              <a:xfrm>
                <a:off x="2727791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0" name="Rounded Rectangle 1509"/>
              <p:cNvSpPr/>
              <p:nvPr/>
            </p:nvSpPr>
            <p:spPr>
              <a:xfrm>
                <a:off x="2727791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1" name="Rounded Rectangle 1510"/>
              <p:cNvSpPr/>
              <p:nvPr/>
            </p:nvSpPr>
            <p:spPr>
              <a:xfrm>
                <a:off x="989804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3" name="Group 1511"/>
            <p:cNvGrpSpPr>
              <a:grpSpLocks/>
            </p:cNvGrpSpPr>
            <p:nvPr/>
          </p:nvGrpSpPr>
          <p:grpSpPr bwMode="auto">
            <a:xfrm>
              <a:off x="3339626" y="3819022"/>
              <a:ext cx="472945" cy="479888"/>
              <a:chOff x="989033" y="1373539"/>
              <a:chExt cx="2892491" cy="2425580"/>
            </a:xfrm>
          </p:grpSpPr>
          <p:sp>
            <p:nvSpPr>
              <p:cNvPr id="1513" name="Rounded Rectangle 1512"/>
              <p:cNvSpPr/>
              <p:nvPr/>
            </p:nvSpPr>
            <p:spPr>
              <a:xfrm>
                <a:off x="987908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14" name="Rounded Rectangle 1513"/>
              <p:cNvSpPr/>
              <p:nvPr/>
            </p:nvSpPr>
            <p:spPr>
              <a:xfrm>
                <a:off x="987908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15" name="Rounded Rectangle 1514"/>
              <p:cNvSpPr/>
              <p:nvPr/>
            </p:nvSpPr>
            <p:spPr>
              <a:xfrm>
                <a:off x="987908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6" name="Rounded Rectangle 1515"/>
              <p:cNvSpPr/>
              <p:nvPr/>
            </p:nvSpPr>
            <p:spPr>
              <a:xfrm>
                <a:off x="2725901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7" name="Rounded Rectangle 1516"/>
              <p:cNvSpPr/>
              <p:nvPr/>
            </p:nvSpPr>
            <p:spPr>
              <a:xfrm>
                <a:off x="2725901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18" name="Rounded Rectangle 1517"/>
              <p:cNvSpPr/>
              <p:nvPr/>
            </p:nvSpPr>
            <p:spPr>
              <a:xfrm>
                <a:off x="987908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4" name="Group 1518"/>
            <p:cNvGrpSpPr>
              <a:grpSpLocks/>
            </p:cNvGrpSpPr>
            <p:nvPr/>
          </p:nvGrpSpPr>
          <p:grpSpPr bwMode="auto">
            <a:xfrm>
              <a:off x="4004508" y="3819022"/>
              <a:ext cx="472945" cy="479888"/>
              <a:chOff x="989033" y="1373539"/>
              <a:chExt cx="2892491" cy="2425580"/>
            </a:xfrm>
          </p:grpSpPr>
          <p:sp>
            <p:nvSpPr>
              <p:cNvPr id="1520" name="Rounded Rectangle 1519"/>
              <p:cNvSpPr/>
              <p:nvPr/>
            </p:nvSpPr>
            <p:spPr>
              <a:xfrm>
                <a:off x="989804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21" name="Rounded Rectangle 1520"/>
              <p:cNvSpPr/>
              <p:nvPr/>
            </p:nvSpPr>
            <p:spPr>
              <a:xfrm>
                <a:off x="989804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22" name="Rounded Rectangle 1521"/>
              <p:cNvSpPr/>
              <p:nvPr/>
            </p:nvSpPr>
            <p:spPr>
              <a:xfrm>
                <a:off x="989804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23" name="Rounded Rectangle 1522"/>
              <p:cNvSpPr/>
              <p:nvPr/>
            </p:nvSpPr>
            <p:spPr>
              <a:xfrm>
                <a:off x="2727791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24" name="Rounded Rectangle 1523"/>
              <p:cNvSpPr/>
              <p:nvPr/>
            </p:nvSpPr>
            <p:spPr>
              <a:xfrm>
                <a:off x="2727791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25" name="Rounded Rectangle 1524"/>
              <p:cNvSpPr/>
              <p:nvPr/>
            </p:nvSpPr>
            <p:spPr>
              <a:xfrm>
                <a:off x="989804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5" name="Group 1525"/>
            <p:cNvGrpSpPr>
              <a:grpSpLocks/>
            </p:cNvGrpSpPr>
            <p:nvPr/>
          </p:nvGrpSpPr>
          <p:grpSpPr bwMode="auto">
            <a:xfrm>
              <a:off x="4670102" y="3129860"/>
              <a:ext cx="472945" cy="479888"/>
              <a:chOff x="989033" y="1373539"/>
              <a:chExt cx="2892491" cy="2425580"/>
            </a:xfrm>
          </p:grpSpPr>
          <p:sp>
            <p:nvSpPr>
              <p:cNvPr id="1527" name="Rounded Rectangle 1526"/>
              <p:cNvSpPr/>
              <p:nvPr/>
            </p:nvSpPr>
            <p:spPr>
              <a:xfrm>
                <a:off x="987345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28" name="Rounded Rectangle 1527"/>
              <p:cNvSpPr/>
              <p:nvPr/>
            </p:nvSpPr>
            <p:spPr>
              <a:xfrm>
                <a:off x="987345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29" name="Rounded Rectangle 1528"/>
              <p:cNvSpPr/>
              <p:nvPr/>
            </p:nvSpPr>
            <p:spPr>
              <a:xfrm>
                <a:off x="987345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0" name="Rounded Rectangle 1529"/>
              <p:cNvSpPr/>
              <p:nvPr/>
            </p:nvSpPr>
            <p:spPr>
              <a:xfrm>
                <a:off x="2725339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1" name="Rounded Rectangle 1530"/>
              <p:cNvSpPr/>
              <p:nvPr/>
            </p:nvSpPr>
            <p:spPr>
              <a:xfrm>
                <a:off x="2725339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2" name="Rounded Rectangle 1531"/>
              <p:cNvSpPr/>
              <p:nvPr/>
            </p:nvSpPr>
            <p:spPr>
              <a:xfrm>
                <a:off x="987345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6" name="Group 1532"/>
            <p:cNvGrpSpPr>
              <a:grpSpLocks/>
            </p:cNvGrpSpPr>
            <p:nvPr/>
          </p:nvGrpSpPr>
          <p:grpSpPr bwMode="auto">
            <a:xfrm>
              <a:off x="5334984" y="3129860"/>
              <a:ext cx="472945" cy="479888"/>
              <a:chOff x="989033" y="1373539"/>
              <a:chExt cx="2892491" cy="2425580"/>
            </a:xfrm>
          </p:grpSpPr>
          <p:sp>
            <p:nvSpPr>
              <p:cNvPr id="1534" name="Rounded Rectangle 1533"/>
              <p:cNvSpPr/>
              <p:nvPr/>
            </p:nvSpPr>
            <p:spPr>
              <a:xfrm>
                <a:off x="989241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35" name="Rounded Rectangle 1534"/>
              <p:cNvSpPr/>
              <p:nvPr/>
            </p:nvSpPr>
            <p:spPr>
              <a:xfrm>
                <a:off x="989241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36" name="Rounded Rectangle 1535"/>
              <p:cNvSpPr/>
              <p:nvPr/>
            </p:nvSpPr>
            <p:spPr>
              <a:xfrm>
                <a:off x="989241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7" name="Rounded Rectangle 1536"/>
              <p:cNvSpPr/>
              <p:nvPr/>
            </p:nvSpPr>
            <p:spPr>
              <a:xfrm>
                <a:off x="2727229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8" name="Rounded Rectangle 1537"/>
              <p:cNvSpPr/>
              <p:nvPr/>
            </p:nvSpPr>
            <p:spPr>
              <a:xfrm>
                <a:off x="2727229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39" name="Rounded Rectangle 1538"/>
              <p:cNvSpPr/>
              <p:nvPr/>
            </p:nvSpPr>
            <p:spPr>
              <a:xfrm>
                <a:off x="989241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7" name="Group 1539"/>
            <p:cNvGrpSpPr>
              <a:grpSpLocks/>
            </p:cNvGrpSpPr>
            <p:nvPr/>
          </p:nvGrpSpPr>
          <p:grpSpPr bwMode="auto">
            <a:xfrm>
              <a:off x="4670102" y="3819022"/>
              <a:ext cx="472945" cy="479888"/>
              <a:chOff x="989033" y="1373539"/>
              <a:chExt cx="2892491" cy="2425580"/>
            </a:xfrm>
          </p:grpSpPr>
          <p:sp>
            <p:nvSpPr>
              <p:cNvPr id="1541" name="Rounded Rectangle 1540"/>
              <p:cNvSpPr/>
              <p:nvPr/>
            </p:nvSpPr>
            <p:spPr>
              <a:xfrm>
                <a:off x="987345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42" name="Rounded Rectangle 1541"/>
              <p:cNvSpPr/>
              <p:nvPr/>
            </p:nvSpPr>
            <p:spPr>
              <a:xfrm>
                <a:off x="987345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43" name="Rounded Rectangle 1542"/>
              <p:cNvSpPr/>
              <p:nvPr/>
            </p:nvSpPr>
            <p:spPr>
              <a:xfrm>
                <a:off x="987345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44" name="Rounded Rectangle 1543"/>
              <p:cNvSpPr/>
              <p:nvPr/>
            </p:nvSpPr>
            <p:spPr>
              <a:xfrm>
                <a:off x="2725339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45" name="Rounded Rectangle 1544"/>
              <p:cNvSpPr/>
              <p:nvPr/>
            </p:nvSpPr>
            <p:spPr>
              <a:xfrm>
                <a:off x="2725339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46" name="Rounded Rectangle 1545"/>
              <p:cNvSpPr/>
              <p:nvPr/>
            </p:nvSpPr>
            <p:spPr>
              <a:xfrm>
                <a:off x="987345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8" name="Group 1546"/>
            <p:cNvGrpSpPr>
              <a:grpSpLocks/>
            </p:cNvGrpSpPr>
            <p:nvPr/>
          </p:nvGrpSpPr>
          <p:grpSpPr bwMode="auto">
            <a:xfrm>
              <a:off x="5334984" y="3819022"/>
              <a:ext cx="472945" cy="479888"/>
              <a:chOff x="989033" y="1373539"/>
              <a:chExt cx="2892491" cy="2425580"/>
            </a:xfrm>
          </p:grpSpPr>
          <p:sp>
            <p:nvSpPr>
              <p:cNvPr id="1548" name="Rounded Rectangle 1547"/>
              <p:cNvSpPr/>
              <p:nvPr/>
            </p:nvSpPr>
            <p:spPr>
              <a:xfrm>
                <a:off x="989241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49" name="Rounded Rectangle 1548"/>
              <p:cNvSpPr/>
              <p:nvPr/>
            </p:nvSpPr>
            <p:spPr>
              <a:xfrm>
                <a:off x="989241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50" name="Rounded Rectangle 1549"/>
              <p:cNvSpPr/>
              <p:nvPr/>
            </p:nvSpPr>
            <p:spPr>
              <a:xfrm>
                <a:off x="989241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1" name="Rounded Rectangle 1550"/>
              <p:cNvSpPr/>
              <p:nvPr/>
            </p:nvSpPr>
            <p:spPr>
              <a:xfrm>
                <a:off x="2727229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2" name="Rounded Rectangle 1551"/>
              <p:cNvSpPr/>
              <p:nvPr/>
            </p:nvSpPr>
            <p:spPr>
              <a:xfrm>
                <a:off x="2727229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3" name="Rounded Rectangle 1552"/>
              <p:cNvSpPr/>
              <p:nvPr/>
            </p:nvSpPr>
            <p:spPr>
              <a:xfrm>
                <a:off x="989241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59" name="Group 1553"/>
            <p:cNvGrpSpPr>
              <a:grpSpLocks/>
            </p:cNvGrpSpPr>
            <p:nvPr/>
          </p:nvGrpSpPr>
          <p:grpSpPr bwMode="auto">
            <a:xfrm>
              <a:off x="6000579" y="3129860"/>
              <a:ext cx="472945" cy="479888"/>
              <a:chOff x="989033" y="1373539"/>
              <a:chExt cx="2892491" cy="2425580"/>
            </a:xfrm>
          </p:grpSpPr>
          <p:sp>
            <p:nvSpPr>
              <p:cNvPr id="1555" name="Rounded Rectangle 1554"/>
              <p:cNvSpPr/>
              <p:nvPr/>
            </p:nvSpPr>
            <p:spPr>
              <a:xfrm>
                <a:off x="986776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56" name="Rounded Rectangle 1555"/>
              <p:cNvSpPr/>
              <p:nvPr/>
            </p:nvSpPr>
            <p:spPr>
              <a:xfrm>
                <a:off x="986776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57" name="Rounded Rectangle 1556"/>
              <p:cNvSpPr/>
              <p:nvPr/>
            </p:nvSpPr>
            <p:spPr>
              <a:xfrm>
                <a:off x="986776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8" name="Rounded Rectangle 1557"/>
              <p:cNvSpPr/>
              <p:nvPr/>
            </p:nvSpPr>
            <p:spPr>
              <a:xfrm>
                <a:off x="2724770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59" name="Rounded Rectangle 1558"/>
              <p:cNvSpPr/>
              <p:nvPr/>
            </p:nvSpPr>
            <p:spPr>
              <a:xfrm>
                <a:off x="2724770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60" name="Rounded Rectangle 1559"/>
              <p:cNvSpPr/>
              <p:nvPr/>
            </p:nvSpPr>
            <p:spPr>
              <a:xfrm>
                <a:off x="986776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0" name="Group 1560"/>
            <p:cNvGrpSpPr>
              <a:grpSpLocks/>
            </p:cNvGrpSpPr>
            <p:nvPr/>
          </p:nvGrpSpPr>
          <p:grpSpPr bwMode="auto">
            <a:xfrm>
              <a:off x="6665461" y="3129860"/>
              <a:ext cx="472945" cy="479888"/>
              <a:chOff x="989033" y="1373539"/>
              <a:chExt cx="2892491" cy="2425580"/>
            </a:xfrm>
          </p:grpSpPr>
          <p:sp>
            <p:nvSpPr>
              <p:cNvPr id="1562" name="Rounded Rectangle 1561"/>
              <p:cNvSpPr/>
              <p:nvPr/>
            </p:nvSpPr>
            <p:spPr>
              <a:xfrm>
                <a:off x="988672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63" name="Rounded Rectangle 1562"/>
              <p:cNvSpPr/>
              <p:nvPr/>
            </p:nvSpPr>
            <p:spPr>
              <a:xfrm>
                <a:off x="988672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64" name="Rounded Rectangle 1563"/>
              <p:cNvSpPr/>
              <p:nvPr/>
            </p:nvSpPr>
            <p:spPr>
              <a:xfrm>
                <a:off x="988672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65" name="Rounded Rectangle 1564"/>
              <p:cNvSpPr/>
              <p:nvPr/>
            </p:nvSpPr>
            <p:spPr>
              <a:xfrm>
                <a:off x="2726660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66" name="Rounded Rectangle 1565"/>
              <p:cNvSpPr/>
              <p:nvPr/>
            </p:nvSpPr>
            <p:spPr>
              <a:xfrm>
                <a:off x="2726660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67" name="Rounded Rectangle 1566"/>
              <p:cNvSpPr/>
              <p:nvPr/>
            </p:nvSpPr>
            <p:spPr>
              <a:xfrm>
                <a:off x="988672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1" name="Group 1567"/>
            <p:cNvGrpSpPr>
              <a:grpSpLocks/>
            </p:cNvGrpSpPr>
            <p:nvPr/>
          </p:nvGrpSpPr>
          <p:grpSpPr bwMode="auto">
            <a:xfrm>
              <a:off x="6000579" y="3819022"/>
              <a:ext cx="472945" cy="479888"/>
              <a:chOff x="989033" y="1373539"/>
              <a:chExt cx="2892491" cy="2425580"/>
            </a:xfrm>
          </p:grpSpPr>
          <p:sp>
            <p:nvSpPr>
              <p:cNvPr id="1569" name="Rounded Rectangle 1568"/>
              <p:cNvSpPr/>
              <p:nvPr/>
            </p:nvSpPr>
            <p:spPr>
              <a:xfrm>
                <a:off x="986776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70" name="Rounded Rectangle 1569"/>
              <p:cNvSpPr/>
              <p:nvPr/>
            </p:nvSpPr>
            <p:spPr>
              <a:xfrm>
                <a:off x="986776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71" name="Rounded Rectangle 1570"/>
              <p:cNvSpPr/>
              <p:nvPr/>
            </p:nvSpPr>
            <p:spPr>
              <a:xfrm>
                <a:off x="986776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72" name="Rounded Rectangle 1571"/>
              <p:cNvSpPr/>
              <p:nvPr/>
            </p:nvSpPr>
            <p:spPr>
              <a:xfrm>
                <a:off x="2724770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73" name="Rounded Rectangle 1572"/>
              <p:cNvSpPr/>
              <p:nvPr/>
            </p:nvSpPr>
            <p:spPr>
              <a:xfrm>
                <a:off x="2724770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74" name="Rounded Rectangle 1573"/>
              <p:cNvSpPr/>
              <p:nvPr/>
            </p:nvSpPr>
            <p:spPr>
              <a:xfrm>
                <a:off x="986776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2" name="Group 1574"/>
            <p:cNvGrpSpPr>
              <a:grpSpLocks/>
            </p:cNvGrpSpPr>
            <p:nvPr/>
          </p:nvGrpSpPr>
          <p:grpSpPr bwMode="auto">
            <a:xfrm>
              <a:off x="6665461" y="3819022"/>
              <a:ext cx="472945" cy="479888"/>
              <a:chOff x="989033" y="1373539"/>
              <a:chExt cx="2892491" cy="2425580"/>
            </a:xfrm>
          </p:grpSpPr>
          <p:sp>
            <p:nvSpPr>
              <p:cNvPr id="1576" name="Rounded Rectangle 1575"/>
              <p:cNvSpPr/>
              <p:nvPr/>
            </p:nvSpPr>
            <p:spPr>
              <a:xfrm>
                <a:off x="988672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77" name="Rounded Rectangle 1576"/>
              <p:cNvSpPr/>
              <p:nvPr/>
            </p:nvSpPr>
            <p:spPr>
              <a:xfrm>
                <a:off x="988672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78" name="Rounded Rectangle 1577"/>
              <p:cNvSpPr/>
              <p:nvPr/>
            </p:nvSpPr>
            <p:spPr>
              <a:xfrm>
                <a:off x="988672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79" name="Rounded Rectangle 1578"/>
              <p:cNvSpPr/>
              <p:nvPr/>
            </p:nvSpPr>
            <p:spPr>
              <a:xfrm>
                <a:off x="2726660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0" name="Rounded Rectangle 1579"/>
              <p:cNvSpPr/>
              <p:nvPr/>
            </p:nvSpPr>
            <p:spPr>
              <a:xfrm>
                <a:off x="2726660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1" name="Rounded Rectangle 1580"/>
              <p:cNvSpPr/>
              <p:nvPr/>
            </p:nvSpPr>
            <p:spPr>
              <a:xfrm>
                <a:off x="988672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3" name="Group 1581"/>
            <p:cNvGrpSpPr>
              <a:grpSpLocks/>
            </p:cNvGrpSpPr>
            <p:nvPr/>
          </p:nvGrpSpPr>
          <p:grpSpPr bwMode="auto">
            <a:xfrm>
              <a:off x="7331055" y="3129860"/>
              <a:ext cx="472945" cy="479888"/>
              <a:chOff x="989033" y="1373539"/>
              <a:chExt cx="2892491" cy="2425580"/>
            </a:xfrm>
          </p:grpSpPr>
          <p:sp>
            <p:nvSpPr>
              <p:cNvPr id="1583" name="Rounded Rectangle 1582"/>
              <p:cNvSpPr/>
              <p:nvPr/>
            </p:nvSpPr>
            <p:spPr>
              <a:xfrm>
                <a:off x="986213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84" name="Rounded Rectangle 1583"/>
              <p:cNvSpPr/>
              <p:nvPr/>
            </p:nvSpPr>
            <p:spPr>
              <a:xfrm>
                <a:off x="986213" y="2420545"/>
                <a:ext cx="2864289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85" name="Rounded Rectangle 1584"/>
              <p:cNvSpPr/>
              <p:nvPr/>
            </p:nvSpPr>
            <p:spPr>
              <a:xfrm>
                <a:off x="986213" y="1907074"/>
                <a:ext cx="1621480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6" name="Rounded Rectangle 1585"/>
              <p:cNvSpPr/>
              <p:nvPr/>
            </p:nvSpPr>
            <p:spPr>
              <a:xfrm>
                <a:off x="2724207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7" name="Rounded Rectangle 1586"/>
              <p:cNvSpPr/>
              <p:nvPr/>
            </p:nvSpPr>
            <p:spPr>
              <a:xfrm>
                <a:off x="2724207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88" name="Rounded Rectangle 1587"/>
              <p:cNvSpPr/>
              <p:nvPr/>
            </p:nvSpPr>
            <p:spPr>
              <a:xfrm>
                <a:off x="986213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4" name="Group 1588"/>
            <p:cNvGrpSpPr>
              <a:grpSpLocks/>
            </p:cNvGrpSpPr>
            <p:nvPr/>
          </p:nvGrpSpPr>
          <p:grpSpPr bwMode="auto">
            <a:xfrm>
              <a:off x="7995937" y="3129860"/>
              <a:ext cx="472945" cy="479888"/>
              <a:chOff x="989033" y="1373539"/>
              <a:chExt cx="2892491" cy="2425580"/>
            </a:xfrm>
          </p:grpSpPr>
          <p:sp>
            <p:nvSpPr>
              <p:cNvPr id="1590" name="Rounded Rectangle 1589"/>
              <p:cNvSpPr/>
              <p:nvPr/>
            </p:nvSpPr>
            <p:spPr>
              <a:xfrm>
                <a:off x="988109" y="329505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91" name="Rounded Rectangle 1590"/>
              <p:cNvSpPr/>
              <p:nvPr/>
            </p:nvSpPr>
            <p:spPr>
              <a:xfrm>
                <a:off x="988109" y="2420545"/>
                <a:ext cx="2864283" cy="7621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92" name="Rounded Rectangle 1591"/>
              <p:cNvSpPr/>
              <p:nvPr/>
            </p:nvSpPr>
            <p:spPr>
              <a:xfrm>
                <a:off x="988109" y="1907074"/>
                <a:ext cx="1621474" cy="40917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93" name="Rounded Rectangle 1592"/>
              <p:cNvSpPr/>
              <p:nvPr/>
            </p:nvSpPr>
            <p:spPr>
              <a:xfrm>
                <a:off x="2726097" y="1907074"/>
                <a:ext cx="108745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94" name="Rounded Rectangle 1593"/>
              <p:cNvSpPr/>
              <p:nvPr/>
            </p:nvSpPr>
            <p:spPr>
              <a:xfrm>
                <a:off x="2726097" y="1313373"/>
                <a:ext cx="1068039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595" name="Rounded Rectangle 1594"/>
              <p:cNvSpPr/>
              <p:nvPr/>
            </p:nvSpPr>
            <p:spPr>
              <a:xfrm>
                <a:off x="988109" y="1313373"/>
                <a:ext cx="1611768" cy="47335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5" name="Group 1595"/>
            <p:cNvGrpSpPr>
              <a:grpSpLocks/>
            </p:cNvGrpSpPr>
            <p:nvPr/>
          </p:nvGrpSpPr>
          <p:grpSpPr bwMode="auto">
            <a:xfrm>
              <a:off x="7331055" y="3819022"/>
              <a:ext cx="472945" cy="479888"/>
              <a:chOff x="989033" y="1373539"/>
              <a:chExt cx="2892491" cy="2425580"/>
            </a:xfrm>
          </p:grpSpPr>
          <p:sp>
            <p:nvSpPr>
              <p:cNvPr id="1597" name="Rounded Rectangle 1596"/>
              <p:cNvSpPr/>
              <p:nvPr/>
            </p:nvSpPr>
            <p:spPr>
              <a:xfrm>
                <a:off x="986213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598" name="Rounded Rectangle 1597"/>
              <p:cNvSpPr/>
              <p:nvPr/>
            </p:nvSpPr>
            <p:spPr>
              <a:xfrm>
                <a:off x="986213" y="2427191"/>
                <a:ext cx="2864289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599" name="Rounded Rectangle 1598"/>
              <p:cNvSpPr/>
              <p:nvPr/>
            </p:nvSpPr>
            <p:spPr>
              <a:xfrm>
                <a:off x="986213" y="1905694"/>
                <a:ext cx="1621480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0" name="Rounded Rectangle 1599"/>
              <p:cNvSpPr/>
              <p:nvPr/>
            </p:nvSpPr>
            <p:spPr>
              <a:xfrm>
                <a:off x="2724207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1" name="Rounded Rectangle 1600"/>
              <p:cNvSpPr/>
              <p:nvPr/>
            </p:nvSpPr>
            <p:spPr>
              <a:xfrm>
                <a:off x="2724207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2" name="Rounded Rectangle 1601"/>
              <p:cNvSpPr/>
              <p:nvPr/>
            </p:nvSpPr>
            <p:spPr>
              <a:xfrm>
                <a:off x="986213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21566" name="Group 1602"/>
            <p:cNvGrpSpPr>
              <a:grpSpLocks/>
            </p:cNvGrpSpPr>
            <p:nvPr/>
          </p:nvGrpSpPr>
          <p:grpSpPr bwMode="auto">
            <a:xfrm>
              <a:off x="7995937" y="3819022"/>
              <a:ext cx="472945" cy="479888"/>
              <a:chOff x="989033" y="1373539"/>
              <a:chExt cx="2892491" cy="2425580"/>
            </a:xfrm>
          </p:grpSpPr>
          <p:sp>
            <p:nvSpPr>
              <p:cNvPr id="1604" name="Rounded Rectangle 1603"/>
              <p:cNvSpPr/>
              <p:nvPr/>
            </p:nvSpPr>
            <p:spPr>
              <a:xfrm>
                <a:off x="988109" y="3293673"/>
                <a:ext cx="2893415" cy="505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Server</a:t>
                </a:r>
              </a:p>
            </p:txBody>
          </p:sp>
          <p:sp>
            <p:nvSpPr>
              <p:cNvPr id="1605" name="Rounded Rectangle 1604"/>
              <p:cNvSpPr/>
              <p:nvPr/>
            </p:nvSpPr>
            <p:spPr>
              <a:xfrm>
                <a:off x="988109" y="2427191"/>
                <a:ext cx="2864283" cy="7541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189">
                  <a:defRPr/>
                </a:pPr>
                <a:r>
                  <a:rPr lang="en-US" sz="400" b="1" dirty="0">
                    <a:solidFill>
                      <a:srgbClr val="6D6E6D"/>
                    </a:solidFill>
                    <a:latin typeface="Consolas"/>
                    <a:cs typeface="Consolas"/>
                  </a:rPr>
                  <a:t>Guest OS</a:t>
                </a:r>
              </a:p>
            </p:txBody>
          </p:sp>
          <p:sp>
            <p:nvSpPr>
              <p:cNvPr id="1606" name="Rounded Rectangle 1605"/>
              <p:cNvSpPr/>
              <p:nvPr/>
            </p:nvSpPr>
            <p:spPr>
              <a:xfrm>
                <a:off x="988109" y="1905694"/>
                <a:ext cx="1621474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7" name="Rounded Rectangle 1606"/>
              <p:cNvSpPr/>
              <p:nvPr/>
            </p:nvSpPr>
            <p:spPr>
              <a:xfrm>
                <a:off x="2726097" y="1913720"/>
                <a:ext cx="1087458" cy="40917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8" name="Rounded Rectangle 1607"/>
              <p:cNvSpPr/>
              <p:nvPr/>
            </p:nvSpPr>
            <p:spPr>
              <a:xfrm>
                <a:off x="2726097" y="1376177"/>
                <a:ext cx="1068039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09" name="Rounded Rectangle 1608"/>
              <p:cNvSpPr/>
              <p:nvPr/>
            </p:nvSpPr>
            <p:spPr>
              <a:xfrm>
                <a:off x="988109" y="1376177"/>
                <a:ext cx="1611768" cy="4171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marL="742950" indent="-28575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 marL="11430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 marL="16002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 marL="2057400" indent="-228600" defTabSz="455613"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556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>
                  <a:defRPr/>
                </a:pPr>
                <a:endParaRPr lang="x-none" altLang="x-none" sz="400" smtClean="0">
                  <a:solidFill>
                    <a:srgbClr val="6D6E6D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36550" y="114300"/>
            <a:ext cx="8205788" cy="546100"/>
          </a:xfrm>
        </p:spPr>
        <p:txBody>
          <a:bodyPr/>
          <a:lstStyle/>
          <a:p>
            <a:r>
              <a:rPr lang="en-US" altLang="x-none">
                <a:latin typeface="Arial" charset="0"/>
                <a:ea typeface="MS PGothic" charset="-128"/>
                <a:cs typeface="Arial" charset="0"/>
              </a:rPr>
              <a:t>.. to this - is hard</a:t>
            </a:r>
            <a:r>
              <a:rPr lang="en-US" altLang="x-none" b="0">
                <a:latin typeface="Helvetica Light" charset="0"/>
                <a:ea typeface="Helvetica Light" charset="0"/>
                <a:cs typeface="Helvetica Light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67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Pod</a:t>
            </a:r>
            <a:r>
              <a:rPr lang="en-US" dirty="0" smtClean="0"/>
              <a:t> – One or more containers run together on a host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ReplicaSet</a:t>
            </a:r>
            <a:r>
              <a:rPr lang="en-US" dirty="0" smtClean="0"/>
              <a:t> – Ensures the specified number of Pods are running and in the right places (across AZs etc.)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Deployment</a:t>
            </a:r>
            <a:r>
              <a:rPr lang="en-US" dirty="0" smtClean="0"/>
              <a:t> – Manages change re: </a:t>
            </a:r>
            <a:r>
              <a:rPr lang="en-US" dirty="0" err="1" smtClean="0"/>
              <a:t>ReplicaSets</a:t>
            </a:r>
            <a:r>
              <a:rPr lang="en-US" dirty="0" smtClean="0"/>
              <a:t> and Pods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 – Creates an endpoint to reach all the Pods of a particular app/service. Often </a:t>
            </a:r>
            <a:r>
              <a:rPr lang="en-US" dirty="0" smtClean="0"/>
              <a:t>via a load balancer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866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</a:t>
            </a:r>
            <a:r>
              <a:rPr lang="en-US" dirty="0" smtClean="0"/>
              <a:t>Basic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Label </a:t>
            </a:r>
            <a:r>
              <a:rPr lang="en-US" dirty="0" smtClean="0"/>
              <a:t>– Key-value pairs that can be attached to any object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Label Selector </a:t>
            </a:r>
            <a:r>
              <a:rPr lang="en-US" dirty="0" smtClean="0"/>
              <a:t>– Filter objects based on their Labels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Namespace</a:t>
            </a:r>
            <a:r>
              <a:rPr lang="en-US" dirty="0" smtClean="0"/>
              <a:t> </a:t>
            </a:r>
            <a:r>
              <a:rPr lang="en-US" dirty="0" smtClean="0"/>
              <a:t>– Logically separated part of the </a:t>
            </a:r>
            <a:r>
              <a:rPr lang="en-US" dirty="0" smtClean="0"/>
              <a:t>cluster used for access control and workload </a:t>
            </a:r>
            <a:r>
              <a:rPr lang="en-US" smtClean="0"/>
              <a:t>/ team segregation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/>
                </a:solidFill>
              </a:rPr>
              <a:t>k</a:t>
            </a:r>
            <a:r>
              <a:rPr lang="en-US" dirty="0" err="1" smtClean="0">
                <a:solidFill>
                  <a:schemeClr val="accent1"/>
                </a:solidFill>
              </a:rPr>
              <a:t>ubectl</a:t>
            </a:r>
            <a:r>
              <a:rPr lang="en-US" dirty="0" smtClean="0"/>
              <a:t> – The </a:t>
            </a:r>
            <a:r>
              <a:rPr lang="en-US" dirty="0" err="1" smtClean="0"/>
              <a:t>commandline</a:t>
            </a:r>
            <a:r>
              <a:rPr lang="en-US" dirty="0" smtClean="0"/>
              <a:t> tool for managing Kubernetes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2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github.com/jasonumiker/docker-kube-intro-workshop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1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It’s like a lighter weight Virtual Machine (VM)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Based on the Linux kernel features </a:t>
            </a:r>
            <a:r>
              <a:rPr lang="en-US" dirty="0" err="1" smtClean="0">
                <a:solidFill>
                  <a:schemeClr val="accent1"/>
                </a:solidFill>
              </a:rPr>
              <a:t>cgroups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namespaces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that allow for isolation of processes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So on Windows and Mac it runs on a Linux VM*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Plus some copy-on-write layered union </a:t>
            </a:r>
            <a:r>
              <a:rPr lang="en-US" dirty="0" err="1" smtClean="0"/>
              <a:t>filesystem</a:t>
            </a:r>
            <a:r>
              <a:rPr lang="en-US" dirty="0" smtClean="0"/>
              <a:t> magic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Plus a declarative build and deployment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sz="1800" dirty="0"/>
              <a:t>*Unless it is a Windows Container which is now a thing </a:t>
            </a:r>
            <a:r>
              <a:rPr lang="en-US" sz="1800" dirty="0" smtClean="0"/>
              <a:t>too…</a:t>
            </a:r>
            <a:endParaRPr lang="en-US" sz="1800" dirty="0"/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/>
          </p:cNvSpPr>
          <p:nvPr/>
        </p:nvSpPr>
        <p:spPr>
          <a:xfrm>
            <a:off x="228600" y="4768503"/>
            <a:ext cx="2161761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EE7E6D-9797-4469-BFDF-091AD21B48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193533" y="801165"/>
            <a:ext cx="7721867" cy="42411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Image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The basis of a Docker container. Represents a full application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Container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The standard unit in which the application service resides and executes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Engine 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Creates, ships and runs Docker </a:t>
            </a:r>
            <a:r>
              <a:rPr lang="en-US" sz="1800" dirty="0" smtClean="0"/>
              <a:t>containers deployable on a physical or virtual, host locally, in a datacenter or cloud provider</a:t>
            </a:r>
            <a:br>
              <a:rPr lang="en-US" sz="1800" dirty="0" smtClean="0"/>
            </a:b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Registry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Cloud </a:t>
            </a:r>
            <a:r>
              <a:rPr lang="en-US" sz="1800" dirty="0"/>
              <a:t>or server based storage and distribution service for your images</a:t>
            </a:r>
          </a:p>
        </p:txBody>
      </p:sp>
      <p:pic>
        <p:nvPicPr>
          <p:cNvPr id="9" name="Picture 8" descr="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7" y="1803803"/>
            <a:ext cx="764396" cy="764396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9" y="801165"/>
            <a:ext cx="764396" cy="764396"/>
          </a:xfrm>
          <a:prstGeom prst="rect">
            <a:avLst/>
          </a:prstGeom>
        </p:spPr>
      </p:pic>
      <p:pic>
        <p:nvPicPr>
          <p:cNvPr id="11" name="Picture 10" descr="Eng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6" y="2852469"/>
            <a:ext cx="764396" cy="764396"/>
          </a:xfrm>
          <a:prstGeom prst="rect">
            <a:avLst/>
          </a:prstGeom>
        </p:spPr>
      </p:pic>
      <p:pic>
        <p:nvPicPr>
          <p:cNvPr id="12" name="Picture 11" descr="Regist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8" y="4024012"/>
            <a:ext cx="731019" cy="73101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Speed</a:t>
            </a:r>
            <a:r>
              <a:rPr lang="en-US" dirty="0" smtClean="0"/>
              <a:t> – No OS to boot </a:t>
            </a:r>
            <a:r>
              <a:rPr lang="en-US" dirty="0" smtClean="0"/>
              <a:t>means containers start in seconds 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Portability</a:t>
            </a:r>
            <a:r>
              <a:rPr lang="en-US" dirty="0" smtClean="0"/>
              <a:t> </a:t>
            </a:r>
            <a:r>
              <a:rPr lang="en-US" dirty="0" smtClean="0"/>
              <a:t>– Image contains all application dependencies and can be easily moved around between infrastructure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Efficiency</a:t>
            </a:r>
            <a:r>
              <a:rPr lang="en-US" dirty="0" smtClean="0"/>
              <a:t> – Less overhead and improved density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Repeatability</a:t>
            </a:r>
            <a:r>
              <a:rPr lang="en-US" dirty="0" smtClean="0"/>
              <a:t> – Declarative builds and container orchestration makes changes </a:t>
            </a:r>
            <a:r>
              <a:rPr lang="en-US" dirty="0" smtClean="0"/>
              <a:t>both safer and easier to automate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9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6" y="0"/>
            <a:ext cx="7406048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74" y="2166604"/>
            <a:ext cx="1235538" cy="3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5472" y="2772322"/>
            <a:ext cx="2219021" cy="15841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7285" y="3660513"/>
            <a:ext cx="1875394" cy="512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Image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285" y="2964521"/>
            <a:ext cx="1875394" cy="5125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47885" y="2032648"/>
            <a:ext cx="2219021" cy="23238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19698" y="3660513"/>
            <a:ext cx="1875394" cy="512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Image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19698" y="2964521"/>
            <a:ext cx="1875394" cy="512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50298" y="1345391"/>
            <a:ext cx="2219021" cy="30111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22111" y="3660512"/>
            <a:ext cx="1875394" cy="512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Image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22111" y="2964520"/>
            <a:ext cx="1875394" cy="512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19698" y="2242320"/>
            <a:ext cx="1875394" cy="5125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your app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422111" y="2242320"/>
            <a:ext cx="1875394" cy="512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your app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22111" y="1546328"/>
            <a:ext cx="1875394" cy="5125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your app v2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902836" y="2964520"/>
            <a:ext cx="50670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705249" y="2242320"/>
            <a:ext cx="50670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6789" y="753082"/>
            <a:ext cx="760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All layers but the top are read-only and can be cached and shared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5524"/>
            <a:ext cx="8686800" cy="374719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pull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nginx:latest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images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run –d –p 8080:80 –-name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nginx:latest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ps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logs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stop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(or &lt;container id&gt;)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(or &lt;container id&gt;)</a:t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docker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rmi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nginx:latest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(or &lt;image id&gt;)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Docker commands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5524"/>
            <a:ext cx="8686800" cy="37471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build –t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jasonumiker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/nginx:1.0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history </a:t>
            </a:r>
            <a:r>
              <a:rPr lang="en-US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jasonumiker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/nginx:1.0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push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jasonumiker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/nginx:1.0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Docker commands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2" y="1055882"/>
            <a:ext cx="5327009" cy="355133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61213" y="1019271"/>
            <a:ext cx="3019985" cy="3624563"/>
          </a:xfrm>
          <a:prstGeom prst="rect">
            <a:avLst/>
          </a:prstGeom>
        </p:spPr>
        <p:txBody>
          <a:bodyPr vert="horz" lIns="91427" tIns="45714" rIns="91427" bIns="45714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  <a:latin typeface="+mj-lt"/>
              </a:rPr>
              <a:t>Instructions on how to build a Docker image</a:t>
            </a:r>
          </a:p>
          <a:p>
            <a:endParaRPr lang="en-US" sz="2600" dirty="0">
              <a:solidFill>
                <a:schemeClr val="bg1"/>
              </a:solidFill>
              <a:latin typeface="+mj-lt"/>
            </a:endParaRPr>
          </a:p>
          <a:p>
            <a:r>
              <a:rPr lang="en-US" sz="2600" dirty="0">
                <a:solidFill>
                  <a:schemeClr val="bg1"/>
                </a:solidFill>
                <a:latin typeface="+mj-lt"/>
              </a:rPr>
              <a:t>Looks very similar to “native” commands</a:t>
            </a:r>
          </a:p>
          <a:p>
            <a:endParaRPr lang="en-US" sz="2600" dirty="0">
              <a:solidFill>
                <a:schemeClr val="bg1"/>
              </a:solidFill>
              <a:latin typeface="+mj-lt"/>
            </a:endParaRPr>
          </a:p>
          <a:p>
            <a:r>
              <a:rPr lang="en-US" sz="2600" dirty="0">
                <a:solidFill>
                  <a:schemeClr val="bg1"/>
                </a:solidFill>
                <a:latin typeface="+mj-lt"/>
              </a:rPr>
              <a:t>Important to optimize your Dockerfile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6789" y="1149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en-US" dirty="0" err="1" smtClean="0">
                <a:solidFill>
                  <a:schemeClr val="bg1"/>
                </a:solidFill>
              </a:rPr>
              <a:t>Dockerfile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12153</TotalTime>
  <Words>1914</Words>
  <Application>Microsoft Office PowerPoint</Application>
  <PresentationFormat>On-screen Show (16:9)</PresentationFormat>
  <Paragraphs>286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ＭＳ Ｐゴシック</vt:lpstr>
      <vt:lpstr>Amazon Ember</vt:lpstr>
      <vt:lpstr>Amazon Ember Light</vt:lpstr>
      <vt:lpstr>Amazon Ember Regular</vt:lpstr>
      <vt:lpstr>Arial</vt:lpstr>
      <vt:lpstr>Calibri</vt:lpstr>
      <vt:lpstr>Consolas</vt:lpstr>
      <vt:lpstr>Helvetica Light</vt:lpstr>
      <vt:lpstr>Lucida Console</vt:lpstr>
      <vt:lpstr>Times New Roman</vt:lpstr>
      <vt:lpstr>Wingdings</vt:lpstr>
      <vt:lpstr>DeckTemplate-AWS</vt:lpstr>
      <vt:lpstr>PowerPoint Presentation</vt:lpstr>
      <vt:lpstr>What is Docker?</vt:lpstr>
      <vt:lpstr>Docker Vocabulary</vt:lpstr>
      <vt:lpstr>Benefits</vt:lpstr>
      <vt:lpstr>PowerPoint Presentation</vt:lpstr>
      <vt:lpstr>Union Filesystem</vt:lpstr>
      <vt:lpstr>Basic Docker commands</vt:lpstr>
      <vt:lpstr>Basic Docker commands</vt:lpstr>
      <vt:lpstr>PowerPoint Presentation</vt:lpstr>
      <vt:lpstr>PowerPoint Presentation</vt:lpstr>
      <vt:lpstr>Dockerfile Documentation</vt:lpstr>
      <vt:lpstr>Image Chaining / Using Base Image(s)</vt:lpstr>
      <vt:lpstr>Intro to Kubernetes</vt:lpstr>
      <vt:lpstr>Going from this… </vt:lpstr>
      <vt:lpstr>.. to this - is hard!</vt:lpstr>
      <vt:lpstr>Kubernetes Basic Vocabulary</vt:lpstr>
      <vt:lpstr>Kubernetes Basic Vocabulary</vt:lpstr>
      <vt:lpstr>https://github.com/jasonumiker/docker-kube-intro-workshop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Umiker, Jason</cp:lastModifiedBy>
  <cp:revision>768</cp:revision>
  <dcterms:created xsi:type="dcterms:W3CDTF">2016-06-17T18:22:10Z</dcterms:created>
  <dcterms:modified xsi:type="dcterms:W3CDTF">2018-11-28T01:44:19Z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