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theme/themeOverride12.xml" ContentType="application/vnd.openxmlformats-officedocument.themeOverride+xml"/>
  <Override PartName="/ppt/slides/slide36.xml" ContentType="application/vnd.openxmlformats-officedocument.presentationml.slide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theme/themeOverride1.xml" ContentType="application/vnd.openxmlformats-officedocument.themeOverride+xml"/>
  <Override PartName="/ppt/charts/chart13.xml" ContentType="application/vnd.openxmlformats-officedocument.drawingml.chart+xml"/>
  <Override PartName="/ppt/charts/chart24.xml" ContentType="application/vnd.openxmlformats-officedocument.drawingml.char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notesSlides/notesSlide23.xml" ContentType="application/vnd.openxmlformats-officedocument.presentationml.notesSlide+xml"/>
  <Override PartName="/ppt/charts/chart31.xml" ContentType="application/vnd.openxmlformats-officedocument.drawingml.chart+xml"/>
  <Override PartName="/ppt/diagrams/colors8.xml" ContentType="application/vnd.openxmlformats-officedocument.drawingml.diagramColors+xml"/>
  <Override PartName="/ppt/notesSlides/notesSlide12.xml" ContentType="application/vnd.openxmlformats-officedocument.presentationml.notesSlide+xml"/>
  <Override PartName="/ppt/charts/chart7.xml" ContentType="application/vnd.openxmlformats-officedocument.drawingml.chart+xml"/>
  <Override PartName="/ppt/charts/chart20.xml" ContentType="application/vnd.openxmlformats-officedocument.drawingml.chart+xml"/>
  <Override PartName="/ppt/theme/themeOverride17.xml" ContentType="application/vnd.openxmlformats-officedocument.themeOverride+xml"/>
  <Override PartName="/ppt/theme/themeOverride28.xml" ContentType="application/vnd.openxmlformats-officedocument.themeOverr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theme/themeOverride24.xml" ContentType="application/vnd.openxmlformats-officedocument.themeOverr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theme/themeOverride13.xml" ContentType="application/vnd.openxmlformats-officedocument.themeOverr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theme/themeOverride20.xml" ContentType="application/vnd.openxmlformats-officedocument.themeOverride+xml"/>
  <Override PartName="/ppt/charts/chart29.xml" ContentType="application/vnd.openxmlformats-officedocument.drawingml.chart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theme/themeOverride6.xml" ContentType="application/vnd.openxmlformats-officedocument.themeOverride+xml"/>
  <Override PartName="/ppt/charts/chart18.xml" ContentType="application/vnd.openxmlformats-officedocument.drawingml.char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charts/chart25.xml" ContentType="application/vnd.openxmlformats-officedocument.drawingml.chart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diagrams/layout6.xml" ContentType="application/vnd.openxmlformats-officedocument.drawingml.diagramLayout+xml"/>
  <Override PartName="/ppt/notesSlides/notesSlide24.xml" ContentType="application/vnd.openxmlformats-officedocument.presentationml.notesSlide+xml"/>
  <Override PartName="/ppt/theme/themeOverride2.xml" ContentType="application/vnd.openxmlformats-officedocument.themeOverride+xml"/>
  <Override PartName="/ppt/charts/chart14.xml" ContentType="application/vnd.openxmlformats-officedocument.drawingml.chart+xml"/>
  <Override PartName="/ppt/charts/chart32.xml" ContentType="application/vnd.openxmlformats-officedocument.drawingml.char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diagrams/data7.xml" ContentType="application/vnd.openxmlformats-officedocument.drawingml.diagramData+xml"/>
  <Override PartName="/ppt/notesSlides/notesSlide13.xml" ContentType="application/vnd.openxmlformats-officedocument.presentationml.notesSlide+xml"/>
  <Override PartName="/ppt/diagrams/colors9.xml" ContentType="application/vnd.openxmlformats-officedocument.drawingml.diagramColors+xml"/>
  <Override PartName="/ppt/charts/chart8.xml" ContentType="application/vnd.openxmlformats-officedocument.drawingml.chart+xml"/>
  <Override PartName="/ppt/charts/chart21.xml" ContentType="application/vnd.openxmlformats-officedocument.drawingml.chart+xml"/>
  <Override PartName="/ppt/theme/themeOverride29.xml" ContentType="application/vnd.openxmlformats-officedocument.themeOverrid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10.xml" ContentType="application/vnd.openxmlformats-officedocument.drawingml.chart+xml"/>
  <Override PartName="/ppt/theme/themeOverride18.xml" ContentType="application/vnd.openxmlformats-officedocument.themeOverrid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charts/chart4.xml" ContentType="application/vnd.openxmlformats-officedocument.drawingml.chart+xml"/>
  <Override PartName="/ppt/theme/themeOverride25.xml" ContentType="application/vnd.openxmlformats-officedocument.themeOverr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ppt/theme/themeOverride14.xml" ContentType="application/vnd.openxmlformats-officedocument.themeOverr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theme/themeOverride7.xml" ContentType="application/vnd.openxmlformats-officedocument.themeOverride+xml"/>
  <Override PartName="/ppt/theme/themeOverride21.xml" ContentType="application/vnd.openxmlformats-officedocument.themeOverr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Override10.xml" ContentType="application/vnd.openxmlformats-officedocument.themeOverride+xml"/>
  <Override PartName="/ppt/charts/chart19.xml" ContentType="application/vnd.openxmlformats-officedocument.drawingml.char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theme/themeOverride3.xml" ContentType="application/vnd.openxmlformats-officedocument.themeOverride+xml"/>
  <Override PartName="/ppt/charts/chart26.xml" ContentType="application/vnd.openxmlformats-officedocument.drawingml.chart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notesSlides/notesSlide25.xml" ContentType="application/vnd.openxmlformats-officedocument.presentationml.notesSlide+xml"/>
  <Override PartName="/ppt/charts/chart15.xml" ContentType="application/vnd.openxmlformats-officedocument.drawingml.chart+xml"/>
  <Override PartName="/ppt/charts/chart33.xml" ContentType="application/vnd.openxmlformats-officedocument.drawingml.char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charts/chart22.xml" ContentType="application/vnd.openxmlformats-officedocument.drawingml.chart+xml"/>
  <Override PartName="/ppt/theme/themeOverride19.xml" ContentType="application/vnd.openxmlformats-officedocument.themeOverrid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colors6.xml" ContentType="application/vnd.openxmlformats-officedocument.drawingml.diagramColors+xml"/>
  <Override PartName="/ppt/notesSlides/notesSlide10.xml" ContentType="application/vnd.openxmlformats-officedocument.presentationml.notesSlide+xml"/>
  <Override PartName="/ppt/diagrams/quickStyle9.xml" ContentType="application/vnd.openxmlformats-officedocument.drawingml.diagramStyle+xml"/>
  <Override PartName="/ppt/charts/chart5.xml" ContentType="application/vnd.openxmlformats-officedocument.drawingml.chart+xml"/>
  <Override PartName="/ppt/theme/themeOverride15.xml" ContentType="application/vnd.openxmlformats-officedocument.themeOverride+xml"/>
  <Override PartName="/ppt/theme/themeOverride26.xml" ContentType="application/vnd.openxmlformats-officedocument.themeOverr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theme/themeOverride22.xml" ContentType="application/vnd.openxmlformats-officedocument.themeOverr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theme/themeOverride8.xml" ContentType="application/vnd.openxmlformats-officedocument.themeOverride+xml"/>
  <Override PartName="/ppt/theme/themeOverride11.xml" ContentType="application/vnd.openxmlformats-officedocument.themeOverr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charts/chart27.xml" ContentType="application/vnd.openxmlformats-officedocument.drawingml.char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theme/themeOverride4.xml" ContentType="application/vnd.openxmlformats-officedocument.themeOverride+xml"/>
  <Override PartName="/ppt/charts/chart16.xml" ContentType="application/vnd.openxmlformats-officedocument.drawingml.chart+xml"/>
  <Override PartName="/ppt/charts/chart34.xml" ContentType="application/vnd.openxmlformats-officedocument.drawingml.chart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diagrams/data9.xml" ContentType="application/vnd.openxmlformats-officedocument.drawingml.diagramData+xml"/>
  <Override PartName="/ppt/charts/chart23.xml" ContentType="application/vnd.openxmlformats-officedocument.drawingml.chart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notesSlides/notesSlide22.xml" ContentType="application/vnd.openxmlformats-officedocument.presentationml.notesSlide+xml"/>
  <Override PartName="/ppt/charts/chart12.xml" ContentType="application/vnd.openxmlformats-officedocument.drawingml.chart+xml"/>
  <Override PartName="/ppt/charts/chart30.xml" ContentType="application/vnd.openxmlformats-officedocument.drawingml.char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notesSlides/notesSlide11.xml" ContentType="application/vnd.openxmlformats-officedocument.presentationml.notesSlide+xml"/>
  <Override PartName="/ppt/charts/chart6.xml" ContentType="application/vnd.openxmlformats-officedocument.drawingml.chart+xml"/>
  <Override PartName="/ppt/theme/themeOverride27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16.xml" ContentType="application/vnd.openxmlformats-officedocument.themeOverride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ppt/charts/chart2.xml" ContentType="application/vnd.openxmlformats-officedocument.drawingml.chart+xml"/>
  <Override PartName="/ppt/theme/themeOverride9.xml" ContentType="application/vnd.openxmlformats-officedocument.themeOverride+xml"/>
  <Override PartName="/ppt/theme/themeOverride23.xml" ContentType="application/vnd.openxmlformats-officedocument.themeOverride+xml"/>
  <Override PartName="/ppt/slides/slide29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theme/themeOverride5.xml" ContentType="application/vnd.openxmlformats-officedocument.themeOverride+xml"/>
  <Override PartName="/ppt/charts/chart28.xml" ContentType="application/vnd.openxmlformats-officedocument.drawingml.chart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charts/chart17.xml" ContentType="application/vnd.openxmlformats-officedocument.drawingml.chart+xml"/>
  <Override PartName="/ppt/slides/slide3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9"/>
  </p:notesMasterIdLst>
  <p:sldIdLst>
    <p:sldId id="256" r:id="rId2"/>
    <p:sldId id="266" r:id="rId3"/>
    <p:sldId id="382" r:id="rId4"/>
    <p:sldId id="257" r:id="rId5"/>
    <p:sldId id="318" r:id="rId6"/>
    <p:sldId id="319" r:id="rId7"/>
    <p:sldId id="361" r:id="rId8"/>
    <p:sldId id="362" r:id="rId9"/>
    <p:sldId id="387" r:id="rId10"/>
    <p:sldId id="384" r:id="rId11"/>
    <p:sldId id="260" r:id="rId12"/>
    <p:sldId id="365" r:id="rId13"/>
    <p:sldId id="364" r:id="rId14"/>
    <p:sldId id="368" r:id="rId15"/>
    <p:sldId id="369" r:id="rId16"/>
    <p:sldId id="371" r:id="rId17"/>
    <p:sldId id="273" r:id="rId18"/>
    <p:sldId id="372" r:id="rId19"/>
    <p:sldId id="373" r:id="rId20"/>
    <p:sldId id="376" r:id="rId21"/>
    <p:sldId id="377" r:id="rId22"/>
    <p:sldId id="378" r:id="rId23"/>
    <p:sldId id="379" r:id="rId24"/>
    <p:sldId id="277" r:id="rId25"/>
    <p:sldId id="313" r:id="rId26"/>
    <p:sldId id="386" r:id="rId27"/>
    <p:sldId id="292" r:id="rId28"/>
    <p:sldId id="291" r:id="rId29"/>
    <p:sldId id="298" r:id="rId30"/>
    <p:sldId id="299" r:id="rId31"/>
    <p:sldId id="300" r:id="rId32"/>
    <p:sldId id="301" r:id="rId33"/>
    <p:sldId id="302" r:id="rId34"/>
    <p:sldId id="390" r:id="rId35"/>
    <p:sldId id="294" r:id="rId36"/>
    <p:sldId id="332" r:id="rId37"/>
    <p:sldId id="338" r:id="rId38"/>
    <p:sldId id="335" r:id="rId39"/>
    <p:sldId id="339" r:id="rId40"/>
    <p:sldId id="340" r:id="rId41"/>
    <p:sldId id="341" r:id="rId42"/>
    <p:sldId id="333" r:id="rId43"/>
    <p:sldId id="342" r:id="rId44"/>
    <p:sldId id="336" r:id="rId45"/>
    <p:sldId id="343" r:id="rId46"/>
    <p:sldId id="388" r:id="rId47"/>
    <p:sldId id="334" r:id="rId48"/>
    <p:sldId id="344" r:id="rId49"/>
    <p:sldId id="337" r:id="rId50"/>
    <p:sldId id="345" r:id="rId51"/>
    <p:sldId id="346" r:id="rId52"/>
    <p:sldId id="347" r:id="rId53"/>
    <p:sldId id="350" r:id="rId54"/>
    <p:sldId id="352" r:id="rId55"/>
    <p:sldId id="355" r:id="rId56"/>
    <p:sldId id="356" r:id="rId57"/>
    <p:sldId id="348" r:id="rId58"/>
    <p:sldId id="351" r:id="rId59"/>
    <p:sldId id="353" r:id="rId60"/>
    <p:sldId id="357" r:id="rId61"/>
    <p:sldId id="354" r:id="rId62"/>
    <p:sldId id="358" r:id="rId63"/>
    <p:sldId id="359" r:id="rId64"/>
    <p:sldId id="360" r:id="rId65"/>
    <p:sldId id="389" r:id="rId66"/>
    <p:sldId id="265" r:id="rId67"/>
    <p:sldId id="307" r:id="rId6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ECB13C"/>
    <a:srgbClr val="FFEEAA"/>
    <a:srgbClr val="FFE680"/>
    <a:srgbClr val="EEFFAA"/>
    <a:srgbClr val="FFD979"/>
    <a:srgbClr val="FFCD4F"/>
    <a:srgbClr val="FFF757"/>
    <a:srgbClr val="F1C469"/>
    <a:srgbClr val="EFBC57"/>
    <a:srgbClr val="FFFFA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872" autoAdjust="0"/>
    <p:restoredTop sz="86824" autoAdjust="0"/>
  </p:normalViewPr>
  <p:slideViewPr>
    <p:cSldViewPr snapToGrid="0">
      <p:cViewPr>
        <p:scale>
          <a:sx n="100" d="100"/>
          <a:sy n="100" d="100"/>
        </p:scale>
        <p:origin x="-690" y="342"/>
      </p:cViewPr>
      <p:guideLst>
        <p:guide orient="horz" pos="3385"/>
        <p:guide pos="2880"/>
      </p:guideLst>
    </p:cSldViewPr>
  </p:slideViewPr>
  <p:outlineViewPr>
    <p:cViewPr>
      <p:scale>
        <a:sx n="33" d="100"/>
        <a:sy n="33" d="100"/>
      </p:scale>
      <p:origin x="0" y="14598"/>
    </p:cViewPr>
  </p:outlineViewPr>
  <p:notesTextViewPr>
    <p:cViewPr>
      <p:scale>
        <a:sx n="100" d="100"/>
        <a:sy n="100" d="100"/>
      </p:scale>
      <p:origin x="0" y="0"/>
    </p:cViewPr>
  </p:notesTextViewPr>
  <p:gridSpacing cx="331817663" cy="331817663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Daniel%20Cederman\Documents\gpuqsort\presentation\esapresentation\graphs.xlsx" TargetMode="External"/><Relationship Id="rId1" Type="http://schemas.openxmlformats.org/officeDocument/2006/relationships/themeOverride" Target="../theme/themeOverride5.xml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Daniel%20Cederman\Documents\gpuqsort\presentation\esapresentation\graphs.xlsx" TargetMode="External"/><Relationship Id="rId1" Type="http://schemas.openxmlformats.org/officeDocument/2006/relationships/themeOverride" Target="../theme/themeOverride6.xml"/></Relationships>
</file>

<file path=ppt/charts/_rels/chart12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Daniel%20Cederman\Documents\gpuqsort\presentation\esapresentation\graphs.xlsx" TargetMode="External"/><Relationship Id="rId1" Type="http://schemas.openxmlformats.org/officeDocument/2006/relationships/themeOverride" Target="../theme/themeOverride7.xml"/></Relationships>
</file>

<file path=ppt/charts/_rels/chart13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Daniel%20Cederman\Documents\gpuqsort\presentation\esapresentation\graphs.xlsx" TargetMode="External"/><Relationship Id="rId1" Type="http://schemas.openxmlformats.org/officeDocument/2006/relationships/themeOverride" Target="../theme/themeOverride8.xml"/></Relationships>
</file>

<file path=ppt/charts/_rels/chart14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Daniel%20Cederman\Documents\gpuqsort\presentation\esapresentation\graphs.xlsx" TargetMode="External"/><Relationship Id="rId1" Type="http://schemas.openxmlformats.org/officeDocument/2006/relationships/themeOverride" Target="../theme/themeOverride9.xml"/></Relationships>
</file>

<file path=ppt/charts/_rels/chart15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Daniel%20Cederman\Documents\gpuqsort\presentation\esapresentation\graphs.xlsx" TargetMode="External"/><Relationship Id="rId1" Type="http://schemas.openxmlformats.org/officeDocument/2006/relationships/themeOverride" Target="../theme/themeOverride10.xml"/></Relationships>
</file>

<file path=ppt/charts/_rels/chart16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Daniel%20Cederman\Documents\gpuqsort\presentation\esapresentation\graphs.xlsx" TargetMode="External"/><Relationship Id="rId1" Type="http://schemas.openxmlformats.org/officeDocument/2006/relationships/themeOverride" Target="../theme/themeOverride11.xml"/></Relationships>
</file>

<file path=ppt/charts/_rels/chart17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Daniel%20Cederman\Documents\gpuqsort\presentation\esapresentation\graphs.xlsx" TargetMode="External"/><Relationship Id="rId1" Type="http://schemas.openxmlformats.org/officeDocument/2006/relationships/themeOverride" Target="../theme/themeOverride12.xml"/></Relationships>
</file>

<file path=ppt/charts/_rels/chart18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Daniel%20Cederman\Documents\gpuqsort\presentation\esapresentation\graphs.xlsx" TargetMode="External"/><Relationship Id="rId1" Type="http://schemas.openxmlformats.org/officeDocument/2006/relationships/themeOverride" Target="../theme/themeOverride13.xml"/></Relationships>
</file>

<file path=ppt/charts/_rels/chart19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Daniel%20Cederman\Documents\gpuqsort\presentation\esapresentation\graphs.xlsx" TargetMode="External"/><Relationship Id="rId1" Type="http://schemas.openxmlformats.org/officeDocument/2006/relationships/themeOverride" Target="../theme/themeOverride14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0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Daniel%20Cederman\Documents\gpuqsort\presentation\esapresentation\graphs.xlsx" TargetMode="External"/><Relationship Id="rId1" Type="http://schemas.openxmlformats.org/officeDocument/2006/relationships/themeOverride" Target="../theme/themeOverride15.xml"/></Relationships>
</file>

<file path=ppt/charts/_rels/chart2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Daniel%20Cederman\Documents\gpuqsort\presentation\esapresentation\graphs.xlsx" TargetMode="External"/><Relationship Id="rId1" Type="http://schemas.openxmlformats.org/officeDocument/2006/relationships/themeOverride" Target="../theme/themeOverride16.xml"/></Relationships>
</file>

<file path=ppt/charts/_rels/chart22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Daniel%20Cederman\Documents\gpuqsort\presentation\esapresentation\graphs.xlsx" TargetMode="External"/><Relationship Id="rId1" Type="http://schemas.openxmlformats.org/officeDocument/2006/relationships/themeOverride" Target="../theme/themeOverride17.xml"/></Relationships>
</file>

<file path=ppt/charts/_rels/chart23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Daniel%20Cederman\Documents\gpuqsort\presentation\esapresentation\graphs.xlsx" TargetMode="External"/><Relationship Id="rId1" Type="http://schemas.openxmlformats.org/officeDocument/2006/relationships/themeOverride" Target="../theme/themeOverride18.xml"/></Relationships>
</file>

<file path=ppt/charts/_rels/chart24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Daniel%20Cederman\Documents\gpuqsort\presentation\esapresentation\graphs.xlsx" TargetMode="External"/><Relationship Id="rId1" Type="http://schemas.openxmlformats.org/officeDocument/2006/relationships/themeOverride" Target="../theme/themeOverride19.xml"/></Relationships>
</file>

<file path=ppt/charts/_rels/chart25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Daniel%20Cederman\Documents\gpuqsort\presentation\esapresentation\graphs.xlsx" TargetMode="External"/><Relationship Id="rId1" Type="http://schemas.openxmlformats.org/officeDocument/2006/relationships/themeOverride" Target="../theme/themeOverride20.xml"/></Relationships>
</file>

<file path=ppt/charts/_rels/chart26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Daniel%20Cederman\Documents\gpuqsort\presentation\esapresentation\graphs.xlsx" TargetMode="External"/><Relationship Id="rId1" Type="http://schemas.openxmlformats.org/officeDocument/2006/relationships/themeOverride" Target="../theme/themeOverride21.xml"/></Relationships>
</file>

<file path=ppt/charts/_rels/chart27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Daniel%20Cederman\Documents\gpuqsort\presentation\esapresentation\graphs.xlsx" TargetMode="External"/><Relationship Id="rId1" Type="http://schemas.openxmlformats.org/officeDocument/2006/relationships/themeOverride" Target="../theme/themeOverride22.xml"/></Relationships>
</file>

<file path=ppt/charts/_rels/chart28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Daniel%20Cederman\Documents\gpuqsort\presentation\esapresentation\graphs.xlsx" TargetMode="External"/><Relationship Id="rId1" Type="http://schemas.openxmlformats.org/officeDocument/2006/relationships/themeOverride" Target="../theme/themeOverride23.xml"/></Relationships>
</file>

<file path=ppt/charts/_rels/chart29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Daniel%20Cederman\Documents\gpuqsort\presentation\esapresentation\graphs.xlsx" TargetMode="External"/><Relationship Id="rId1" Type="http://schemas.openxmlformats.org/officeDocument/2006/relationships/themeOverride" Target="../theme/themeOverride24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Daniel%20Cederman\Desktop\gpusortdists.xlsx" TargetMode="External"/></Relationships>
</file>

<file path=ppt/charts/_rels/chart30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Daniel%20Cederman\Documents\gpuqsort\presentation\esapresentation\graphs.xlsx" TargetMode="External"/><Relationship Id="rId1" Type="http://schemas.openxmlformats.org/officeDocument/2006/relationships/themeOverride" Target="../theme/themeOverride25.xml"/></Relationships>
</file>

<file path=ppt/charts/_rels/chart3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Daniel%20Cederman\Documents\gpuqsort\presentation\esapresentation\graphs.xlsx" TargetMode="External"/><Relationship Id="rId1" Type="http://schemas.openxmlformats.org/officeDocument/2006/relationships/themeOverride" Target="../theme/themeOverride26.xml"/></Relationships>
</file>

<file path=ppt/charts/_rels/chart32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Daniel%20Cederman\Documents\gpuqsort\presentation\esapresentation\graphs.xlsx" TargetMode="External"/><Relationship Id="rId1" Type="http://schemas.openxmlformats.org/officeDocument/2006/relationships/themeOverride" Target="../theme/themeOverride27.xml"/></Relationships>
</file>

<file path=ppt/charts/_rels/chart33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Daniel%20Cederman\Documents\gpuqsort\presentation\esapresentation\graphs.xlsx" TargetMode="External"/><Relationship Id="rId1" Type="http://schemas.openxmlformats.org/officeDocument/2006/relationships/themeOverride" Target="../theme/themeOverride28.xml"/></Relationships>
</file>

<file path=ppt/charts/_rels/chart34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Daniel%20Cederman\Documents\gpuqsort\presentation\esapresentation\graphs.xlsx" TargetMode="External"/><Relationship Id="rId1" Type="http://schemas.openxmlformats.org/officeDocument/2006/relationships/themeOverride" Target="../theme/themeOverride29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Daniel%20Cederman\Desktop\gpusortdist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Daniel%20Cederman\Desktop\gpusortdists.xlsx" TargetMode="Externa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Daniel%20Cederman\Documents\gpuqsort\presentation\esapresentation\graphs.xlsx" TargetMode="External"/><Relationship Id="rId1" Type="http://schemas.openxmlformats.org/officeDocument/2006/relationships/themeOverride" Target="../theme/themeOverride1.xm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Daniel%20Cederman\Documents\gpuqsort\presentation\esapresentation\graphs.xlsx" TargetMode="External"/><Relationship Id="rId1" Type="http://schemas.openxmlformats.org/officeDocument/2006/relationships/themeOverride" Target="../theme/themeOverride2.xm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Daniel%20Cederman\Documents\gpuqsort\presentation\esapresentation\graphs.xlsx" TargetMode="External"/><Relationship Id="rId1" Type="http://schemas.openxmlformats.org/officeDocument/2006/relationships/themeOverride" Target="../theme/themeOverride3.xm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Daniel%20Cederman\Documents\gpuqsort\presentation\esapresentation\graphs.xlsx" TargetMode="External"/><Relationship Id="rId1" Type="http://schemas.openxmlformats.org/officeDocument/2006/relationships/themeOverride" Target="../theme/themeOverrid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barChart>
        <c:barDir val="col"/>
        <c:grouping val="clustered"/>
        <c:ser>
          <c:idx val="0"/>
          <c:order val="0"/>
          <c:val>
            <c:numRef>
              <c:f>Sheet1!$A$1:$A$50</c:f>
              <c:numCache>
                <c:formatCode>General</c:formatCode>
                <c:ptCount val="50"/>
                <c:pt idx="0">
                  <c:v>0.77331259045895495</c:v>
                </c:pt>
                <c:pt idx="1">
                  <c:v>0.36066123011487788</c:v>
                </c:pt>
                <c:pt idx="2">
                  <c:v>0.61922125717195664</c:v>
                </c:pt>
                <c:pt idx="3">
                  <c:v>0.73126416402079819</c:v>
                </c:pt>
                <c:pt idx="4">
                  <c:v>0.10159146631760232</c:v>
                </c:pt>
                <c:pt idx="5">
                  <c:v>0.23862963983541741</c:v>
                </c:pt>
                <c:pt idx="6">
                  <c:v>0.74530854504578503</c:v>
                </c:pt>
                <c:pt idx="7">
                  <c:v>0.5878729744778316</c:v>
                </c:pt>
                <c:pt idx="8">
                  <c:v>0.9144511534552997</c:v>
                </c:pt>
                <c:pt idx="9">
                  <c:v>0.19755877028911145</c:v>
                </c:pt>
                <c:pt idx="10">
                  <c:v>0.95006792553232156</c:v>
                </c:pt>
                <c:pt idx="11">
                  <c:v>0.49289030464075506</c:v>
                </c:pt>
                <c:pt idx="12">
                  <c:v>0.26725533991338124</c:v>
                </c:pt>
                <c:pt idx="13">
                  <c:v>3.1487257523003964E-2</c:v>
                </c:pt>
                <c:pt idx="14">
                  <c:v>0.77891227092105297</c:v>
                </c:pt>
                <c:pt idx="15">
                  <c:v>0.61831340962181669</c:v>
                </c:pt>
                <c:pt idx="16">
                  <c:v>0.29760405408322321</c:v>
                </c:pt>
                <c:pt idx="17">
                  <c:v>0.93350688312048469</c:v>
                </c:pt>
                <c:pt idx="18">
                  <c:v>0.89908134420245267</c:v>
                </c:pt>
                <c:pt idx="19">
                  <c:v>0.98693581072140724</c:v>
                </c:pt>
                <c:pt idx="20">
                  <c:v>0.11381720316106536</c:v>
                </c:pt>
                <c:pt idx="21">
                  <c:v>0.9326810629618596</c:v>
                </c:pt>
                <c:pt idx="22">
                  <c:v>0.24610892936652196</c:v>
                </c:pt>
                <c:pt idx="23">
                  <c:v>3.080357012186434E-2</c:v>
                </c:pt>
                <c:pt idx="24">
                  <c:v>1.7876943943961443E-2</c:v>
                </c:pt>
                <c:pt idx="25">
                  <c:v>0.77138292912949558</c:v>
                </c:pt>
                <c:pt idx="26">
                  <c:v>0.62416337482559969</c:v>
                </c:pt>
                <c:pt idx="27">
                  <c:v>0.55970163342552837</c:v>
                </c:pt>
                <c:pt idx="28">
                  <c:v>0.32698187482169466</c:v>
                </c:pt>
                <c:pt idx="29">
                  <c:v>0.7331776820108109</c:v>
                </c:pt>
                <c:pt idx="30">
                  <c:v>6.4371505273461027E-2</c:v>
                </c:pt>
                <c:pt idx="31">
                  <c:v>0.53163040066436162</c:v>
                </c:pt>
                <c:pt idx="32">
                  <c:v>0.35972823945034432</c:v>
                </c:pt>
                <c:pt idx="33">
                  <c:v>0.79582532493954161</c:v>
                </c:pt>
                <c:pt idx="34">
                  <c:v>0.20212711460337207</c:v>
                </c:pt>
                <c:pt idx="35">
                  <c:v>0.48094650796230304</c:v>
                </c:pt>
                <c:pt idx="36">
                  <c:v>0.57855800114116906</c:v>
                </c:pt>
                <c:pt idx="37">
                  <c:v>5.8277591183087729E-2</c:v>
                </c:pt>
                <c:pt idx="38">
                  <c:v>0.72471161809262064</c:v>
                </c:pt>
                <c:pt idx="39">
                  <c:v>0.57476314050068766</c:v>
                </c:pt>
                <c:pt idx="40">
                  <c:v>0.32846568685834893</c:v>
                </c:pt>
                <c:pt idx="41">
                  <c:v>0.54197956640672063</c:v>
                </c:pt>
                <c:pt idx="42">
                  <c:v>0.45205292682739984</c:v>
                </c:pt>
                <c:pt idx="43">
                  <c:v>0.49061492522004391</c:v>
                </c:pt>
                <c:pt idx="44">
                  <c:v>0.41350171689934134</c:v>
                </c:pt>
                <c:pt idx="45">
                  <c:v>0.72453193488115153</c:v>
                </c:pt>
                <c:pt idx="46">
                  <c:v>4.7505021977737601E-2</c:v>
                </c:pt>
                <c:pt idx="47">
                  <c:v>0.26235563132835732</c:v>
                </c:pt>
                <c:pt idx="48">
                  <c:v>0.87903223204341241</c:v>
                </c:pt>
                <c:pt idx="49">
                  <c:v>0.61050324041700521</c:v>
                </c:pt>
              </c:numCache>
            </c:numRef>
          </c:val>
        </c:ser>
        <c:axId val="53315456"/>
        <c:axId val="53316992"/>
      </c:barChart>
      <c:catAx>
        <c:axId val="53315456"/>
        <c:scaling>
          <c:orientation val="minMax"/>
        </c:scaling>
        <c:delete val="1"/>
        <c:axPos val="b"/>
        <c:tickLblPos val="nextTo"/>
        <c:crossAx val="53316992"/>
        <c:crosses val="autoZero"/>
        <c:auto val="1"/>
        <c:lblAlgn val="ctr"/>
        <c:lblOffset val="100"/>
      </c:catAx>
      <c:valAx>
        <c:axId val="53316992"/>
        <c:scaling>
          <c:orientation val="minMax"/>
        </c:scaling>
        <c:delete val="1"/>
        <c:axPos val="l"/>
        <c:majorGridlines/>
        <c:numFmt formatCode="General" sourceLinked="1"/>
        <c:tickLblPos val="nextTo"/>
        <c:crossAx val="53315456"/>
        <c:crosses val="autoZero"/>
        <c:crossBetween val="between"/>
      </c:valAx>
    </c:plotArea>
    <c:plotVisOnly val="1"/>
  </c:chart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0"/>
  <c:clrMapOvr bg1="lt1" tx1="dk1" bg2="lt2" tx2="dk2" accent1="accent1" accent2="accent2" accent3="accent3" accent4="accent4" accent5="accent5" accent6="accent6" hlink="hlink" folHlink="folHlink"/>
  <c:chart>
    <c:plotArea>
      <c:layout/>
      <c:barChart>
        <c:barDir val="col"/>
        <c:grouping val="clustered"/>
        <c:varyColors val="1"/>
        <c:ser>
          <c:idx val="0"/>
          <c:order val="0"/>
          <c:cat>
            <c:strRef>
              <c:f>Workspace!$B$1:$F$1</c:f>
              <c:strCache>
                <c:ptCount val="5"/>
                <c:pt idx="0">
                  <c:v>GPU-Quicksort</c:v>
                </c:pt>
                <c:pt idx="1">
                  <c:v>Global Radix</c:v>
                </c:pt>
                <c:pt idx="2">
                  <c:v>GPUSort</c:v>
                </c:pt>
                <c:pt idx="3">
                  <c:v>Radix-Merge</c:v>
                </c:pt>
                <c:pt idx="4">
                  <c:v>STL</c:v>
                </c:pt>
              </c:strCache>
            </c:strRef>
          </c:cat>
          <c:val>
            <c:numRef>
              <c:f>Workspace!$B$6:$F$6</c:f>
              <c:numCache>
                <c:formatCode>General</c:formatCode>
                <c:ptCount val="5"/>
                <c:pt idx="0">
                  <c:v>383.36500000000001</c:v>
                </c:pt>
                <c:pt idx="1">
                  <c:v>508.30099999999999</c:v>
                </c:pt>
                <c:pt idx="2">
                  <c:v>1621.1889999999999</c:v>
                </c:pt>
                <c:pt idx="3">
                  <c:v>1659.748</c:v>
                </c:pt>
                <c:pt idx="4">
                  <c:v>3957.009</c:v>
                </c:pt>
              </c:numCache>
            </c:numRef>
          </c:val>
        </c:ser>
        <c:axId val="54558720"/>
        <c:axId val="54560256"/>
      </c:barChart>
      <c:catAx>
        <c:axId val="54558720"/>
        <c:scaling>
          <c:orientation val="minMax"/>
        </c:scaling>
        <c:axPos val="b"/>
        <c:tickLblPos val="nextTo"/>
        <c:txPr>
          <a:bodyPr/>
          <a:lstStyle/>
          <a:p>
            <a:pPr>
              <a:defRPr lang="sv-SE" sz="1800"/>
            </a:pPr>
            <a:endParaRPr lang="en-US"/>
          </a:p>
        </c:txPr>
        <c:crossAx val="54560256"/>
        <c:crosses val="autoZero"/>
        <c:auto val="1"/>
        <c:lblAlgn val="ctr"/>
        <c:lblOffset val="100"/>
      </c:catAx>
      <c:valAx>
        <c:axId val="54560256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lang="sv-SE"/>
                </a:pPr>
                <a:r>
                  <a:rPr lang="sv-SE" sz="1800" b="1" i="0" baseline="0"/>
                  <a:t>Time (ms)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lang="sv-SE" sz="1800"/>
            </a:pPr>
            <a:endParaRPr lang="en-US"/>
          </a:p>
        </c:txPr>
        <c:crossAx val="54558720"/>
        <c:crosses val="autoZero"/>
        <c:crossBetween val="between"/>
      </c:valAx>
    </c:plotArea>
    <c:plotVisOnly val="1"/>
  </c:chart>
  <c:externalData r:id="rId2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0"/>
  <c:clrMapOvr bg1="lt1" tx1="dk1" bg2="lt2" tx2="dk2" accent1="accent1" accent2="accent2" accent3="accent3" accent4="accent4" accent5="accent5" accent6="accent6" hlink="hlink" folHlink="folHlink"/>
  <c:chart>
    <c:plotArea>
      <c:layout/>
      <c:barChart>
        <c:barDir val="col"/>
        <c:grouping val="clustered"/>
        <c:varyColors val="1"/>
        <c:ser>
          <c:idx val="0"/>
          <c:order val="0"/>
          <c:cat>
            <c:strRef>
              <c:f>Workspace!$B$1:$F$1</c:f>
              <c:strCache>
                <c:ptCount val="5"/>
                <c:pt idx="0">
                  <c:v>GPU-Quicksort</c:v>
                </c:pt>
                <c:pt idx="1">
                  <c:v>Global Radix</c:v>
                </c:pt>
                <c:pt idx="2">
                  <c:v>GPUSort</c:v>
                </c:pt>
                <c:pt idx="3">
                  <c:v>Radix-Merge</c:v>
                </c:pt>
                <c:pt idx="4">
                  <c:v>STL</c:v>
                </c:pt>
              </c:strCache>
            </c:strRef>
          </c:cat>
          <c:val>
            <c:numRef>
              <c:f>Workspace!$B$6:$F$6</c:f>
              <c:numCache>
                <c:formatCode>General</c:formatCode>
                <c:ptCount val="5"/>
                <c:pt idx="0">
                  <c:v>383.36500000000001</c:v>
                </c:pt>
                <c:pt idx="1">
                  <c:v>508.30099999999999</c:v>
                </c:pt>
                <c:pt idx="2">
                  <c:v>1621.1889999999999</c:v>
                </c:pt>
                <c:pt idx="3">
                  <c:v>1659.748</c:v>
                </c:pt>
                <c:pt idx="4">
                  <c:v>3957.009</c:v>
                </c:pt>
              </c:numCache>
            </c:numRef>
          </c:val>
        </c:ser>
        <c:axId val="54658176"/>
        <c:axId val="54659712"/>
      </c:barChart>
      <c:catAx>
        <c:axId val="54658176"/>
        <c:scaling>
          <c:orientation val="minMax"/>
        </c:scaling>
        <c:axPos val="b"/>
        <c:tickLblPos val="nextTo"/>
        <c:txPr>
          <a:bodyPr/>
          <a:lstStyle/>
          <a:p>
            <a:pPr>
              <a:defRPr lang="sv-SE" sz="1800"/>
            </a:pPr>
            <a:endParaRPr lang="en-US"/>
          </a:p>
        </c:txPr>
        <c:crossAx val="54659712"/>
        <c:crosses val="autoZero"/>
        <c:auto val="1"/>
        <c:lblAlgn val="ctr"/>
        <c:lblOffset val="100"/>
      </c:catAx>
      <c:valAx>
        <c:axId val="54659712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lang="sv-SE"/>
                </a:pPr>
                <a:r>
                  <a:rPr lang="sv-SE" sz="1800" b="1" i="0" baseline="0"/>
                  <a:t>Time (ms)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lang="sv-SE" sz="1800"/>
            </a:pPr>
            <a:endParaRPr lang="en-US"/>
          </a:p>
        </c:txPr>
        <c:crossAx val="54658176"/>
        <c:crosses val="autoZero"/>
        <c:crossBetween val="between"/>
      </c:valAx>
    </c:plotArea>
    <c:plotVisOnly val="1"/>
  </c:chart>
  <c:externalData r:id="rId2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0"/>
  <c:clrMapOvr bg1="lt1" tx1="dk1" bg2="lt2" tx2="dk2" accent1="accent1" accent2="accent2" accent3="accent3" accent4="accent4" accent5="accent5" accent6="accent6" hlink="hlink" folHlink="folHlink"/>
  <c:chart>
    <c:plotArea>
      <c:layout/>
      <c:barChart>
        <c:barDir val="col"/>
        <c:grouping val="clustered"/>
        <c:ser>
          <c:idx val="0"/>
          <c:order val="0"/>
          <c:tx>
            <c:strRef>
              <c:f>Workspace!$B$8</c:f>
              <c:strCache>
                <c:ptCount val="1"/>
                <c:pt idx="0">
                  <c:v>GPU-Quicksort</c:v>
                </c:pt>
              </c:strCache>
            </c:strRef>
          </c:tx>
          <c:cat>
            <c:strRef>
              <c:f>Workspace!$A$9:$A$12</c:f>
              <c:strCache>
                <c:ptCount val="4"/>
                <c:pt idx="0">
                  <c:v>1M</c:v>
                </c:pt>
                <c:pt idx="1">
                  <c:v>2M</c:v>
                </c:pt>
                <c:pt idx="2">
                  <c:v>4M</c:v>
                </c:pt>
                <c:pt idx="3">
                  <c:v>8M</c:v>
                </c:pt>
              </c:strCache>
            </c:strRef>
          </c:cat>
          <c:val>
            <c:numRef>
              <c:f>Workspace!$B$9:$B$12</c:f>
              <c:numCache>
                <c:formatCode>General</c:formatCode>
                <c:ptCount val="4"/>
                <c:pt idx="0">
                  <c:v>24.074999999999999</c:v>
                </c:pt>
                <c:pt idx="1">
                  <c:v>43.783000000000001</c:v>
                </c:pt>
                <c:pt idx="2">
                  <c:v>87.828000000000003</c:v>
                </c:pt>
                <c:pt idx="3">
                  <c:v>177.38700000000034</c:v>
                </c:pt>
              </c:numCache>
            </c:numRef>
          </c:val>
        </c:ser>
        <c:ser>
          <c:idx val="1"/>
          <c:order val="1"/>
          <c:tx>
            <c:strRef>
              <c:f>Workspace!$C$8</c:f>
              <c:strCache>
                <c:ptCount val="1"/>
                <c:pt idx="0">
                  <c:v>Global Radix</c:v>
                </c:pt>
              </c:strCache>
            </c:strRef>
          </c:tx>
          <c:cat>
            <c:strRef>
              <c:f>Workspace!$A$9:$A$12</c:f>
              <c:strCache>
                <c:ptCount val="4"/>
                <c:pt idx="0">
                  <c:v>1M</c:v>
                </c:pt>
                <c:pt idx="1">
                  <c:v>2M</c:v>
                </c:pt>
                <c:pt idx="2">
                  <c:v>4M</c:v>
                </c:pt>
                <c:pt idx="3">
                  <c:v>8M</c:v>
                </c:pt>
              </c:strCache>
            </c:strRef>
          </c:cat>
          <c:val>
            <c:numRef>
              <c:f>Workspace!$C$9:$C$12</c:f>
              <c:numCache>
                <c:formatCode>General</c:formatCode>
                <c:ptCount val="4"/>
                <c:pt idx="0">
                  <c:v>32.941001999999997</c:v>
                </c:pt>
                <c:pt idx="1">
                  <c:v>64.172996999999725</c:v>
                </c:pt>
                <c:pt idx="2">
                  <c:v>127.25199900000017</c:v>
                </c:pt>
                <c:pt idx="3">
                  <c:v>250.975998</c:v>
                </c:pt>
              </c:numCache>
            </c:numRef>
          </c:val>
        </c:ser>
        <c:ser>
          <c:idx val="2"/>
          <c:order val="2"/>
          <c:tx>
            <c:strRef>
              <c:f>Workspace!$D$8</c:f>
              <c:strCache>
                <c:ptCount val="1"/>
                <c:pt idx="0">
                  <c:v>GPUSort</c:v>
                </c:pt>
              </c:strCache>
            </c:strRef>
          </c:tx>
          <c:cat>
            <c:strRef>
              <c:f>Workspace!$A$9:$A$12</c:f>
              <c:strCache>
                <c:ptCount val="4"/>
                <c:pt idx="0">
                  <c:v>1M</c:v>
                </c:pt>
                <c:pt idx="1">
                  <c:v>2M</c:v>
                </c:pt>
                <c:pt idx="2">
                  <c:v>4M</c:v>
                </c:pt>
                <c:pt idx="3">
                  <c:v>8M</c:v>
                </c:pt>
              </c:strCache>
            </c:strRef>
          </c:cat>
          <c:val>
            <c:numRef>
              <c:f>Workspace!$D$9:$D$12</c:f>
              <c:numCache>
                <c:formatCode>General</c:formatCode>
                <c:ptCount val="4"/>
                <c:pt idx="0">
                  <c:v>77.822999999999979</c:v>
                </c:pt>
                <c:pt idx="1">
                  <c:v>153.23699999999999</c:v>
                </c:pt>
                <c:pt idx="2">
                  <c:v>329.84399999999999</c:v>
                </c:pt>
                <c:pt idx="3">
                  <c:v>708.23099999999999</c:v>
                </c:pt>
              </c:numCache>
            </c:numRef>
          </c:val>
        </c:ser>
        <c:ser>
          <c:idx val="3"/>
          <c:order val="3"/>
          <c:tx>
            <c:strRef>
              <c:f>Workspace!$E$8</c:f>
              <c:strCache>
                <c:ptCount val="1"/>
                <c:pt idx="0">
                  <c:v>Radix-Merge</c:v>
                </c:pt>
              </c:strCache>
            </c:strRef>
          </c:tx>
          <c:cat>
            <c:strRef>
              <c:f>Workspace!$A$9:$A$12</c:f>
              <c:strCache>
                <c:ptCount val="4"/>
                <c:pt idx="0">
                  <c:v>1M</c:v>
                </c:pt>
                <c:pt idx="1">
                  <c:v>2M</c:v>
                </c:pt>
                <c:pt idx="2">
                  <c:v>4M</c:v>
                </c:pt>
                <c:pt idx="3">
                  <c:v>8M</c:v>
                </c:pt>
              </c:strCache>
            </c:strRef>
          </c:cat>
          <c:val>
            <c:numRef>
              <c:f>Workspace!$E$9:$E$12</c:f>
              <c:numCache>
                <c:formatCode>General</c:formatCode>
                <c:ptCount val="4"/>
                <c:pt idx="0">
                  <c:v>70.019997000000004</c:v>
                </c:pt>
                <c:pt idx="1">
                  <c:v>143.77200299999998</c:v>
                </c:pt>
                <c:pt idx="2">
                  <c:v>292.10400399999997</c:v>
                </c:pt>
                <c:pt idx="3">
                  <c:v>595.52801499999998</c:v>
                </c:pt>
              </c:numCache>
            </c:numRef>
          </c:val>
        </c:ser>
        <c:ser>
          <c:idx val="4"/>
          <c:order val="4"/>
          <c:tx>
            <c:strRef>
              <c:f>Workspace!$F$8</c:f>
              <c:strCache>
                <c:ptCount val="1"/>
                <c:pt idx="0">
                  <c:v>STL</c:v>
                </c:pt>
              </c:strCache>
            </c:strRef>
          </c:tx>
          <c:cat>
            <c:strRef>
              <c:f>Workspace!$A$9:$A$12</c:f>
              <c:strCache>
                <c:ptCount val="4"/>
                <c:pt idx="0">
                  <c:v>1M</c:v>
                </c:pt>
                <c:pt idx="1">
                  <c:v>2M</c:v>
                </c:pt>
                <c:pt idx="2">
                  <c:v>4M</c:v>
                </c:pt>
                <c:pt idx="3">
                  <c:v>8M</c:v>
                </c:pt>
              </c:strCache>
            </c:strRef>
          </c:cat>
          <c:val>
            <c:numRef>
              <c:f>Workspace!$F$9:$F$12</c:f>
              <c:numCache>
                <c:formatCode>General</c:formatCode>
                <c:ptCount val="4"/>
                <c:pt idx="0">
                  <c:v>55.076000000000001</c:v>
                </c:pt>
                <c:pt idx="1">
                  <c:v>116.85799999999999</c:v>
                </c:pt>
                <c:pt idx="2">
                  <c:v>247.76499999999999</c:v>
                </c:pt>
                <c:pt idx="3">
                  <c:v>525.47199999999998</c:v>
                </c:pt>
              </c:numCache>
            </c:numRef>
          </c:val>
        </c:ser>
        <c:axId val="54617600"/>
        <c:axId val="54619520"/>
      </c:barChart>
      <c:catAx>
        <c:axId val="5461760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sv-SE" sz="1800"/>
                </a:pPr>
                <a:r>
                  <a:rPr lang="sv-SE" sz="1800"/>
                  <a:t>Size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lang="sv-SE" sz="1800"/>
            </a:pPr>
            <a:endParaRPr lang="en-US"/>
          </a:p>
        </c:txPr>
        <c:crossAx val="54619520"/>
        <c:crosses val="autoZero"/>
        <c:auto val="1"/>
        <c:lblAlgn val="ctr"/>
        <c:lblOffset val="100"/>
      </c:catAx>
      <c:valAx>
        <c:axId val="54619520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lang="sv-SE"/>
                </a:pPr>
                <a:r>
                  <a:rPr lang="sv-SE" sz="1800" b="1" i="0" baseline="0"/>
                  <a:t>Time (ms)</a:t>
                </a:r>
                <a:endParaRPr lang="sv-SE"/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lang="sv-SE" sz="1800"/>
            </a:pPr>
            <a:endParaRPr lang="en-US"/>
          </a:p>
        </c:txPr>
        <c:crossAx val="54617600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lang="sv-SE" sz="1800"/>
          </a:pPr>
          <a:endParaRPr lang="en-US"/>
        </a:p>
      </c:txPr>
    </c:legend>
    <c:plotVisOnly val="1"/>
  </c:chart>
  <c:externalData r:id="rId2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0"/>
  <c:clrMapOvr bg1="lt1" tx1="dk1" bg2="lt2" tx2="dk2" accent1="accent1" accent2="accent2" accent3="accent3" accent4="accent4" accent5="accent5" accent6="accent6" hlink="hlink" folHlink="folHlink"/>
  <c:chart>
    <c:plotArea>
      <c:layout/>
      <c:barChart>
        <c:barDir val="col"/>
        <c:grouping val="clustered"/>
        <c:ser>
          <c:idx val="0"/>
          <c:order val="0"/>
          <c:tx>
            <c:strRef>
              <c:f>Workspace!$B$8</c:f>
              <c:strCache>
                <c:ptCount val="1"/>
                <c:pt idx="0">
                  <c:v>GPU-Quicksort</c:v>
                </c:pt>
              </c:strCache>
            </c:strRef>
          </c:tx>
          <c:cat>
            <c:strRef>
              <c:f>Workspace!$A$9:$A$12</c:f>
              <c:strCache>
                <c:ptCount val="4"/>
                <c:pt idx="0">
                  <c:v>1M</c:v>
                </c:pt>
                <c:pt idx="1">
                  <c:v>2M</c:v>
                </c:pt>
                <c:pt idx="2">
                  <c:v>4M</c:v>
                </c:pt>
                <c:pt idx="3">
                  <c:v>8M</c:v>
                </c:pt>
              </c:strCache>
            </c:strRef>
          </c:cat>
          <c:val>
            <c:numRef>
              <c:f>Workspace!$B$9:$B$12</c:f>
              <c:numCache>
                <c:formatCode>General</c:formatCode>
                <c:ptCount val="4"/>
                <c:pt idx="0">
                  <c:v>24.074999999999999</c:v>
                </c:pt>
                <c:pt idx="1">
                  <c:v>43.783000000000001</c:v>
                </c:pt>
                <c:pt idx="2">
                  <c:v>87.828000000000003</c:v>
                </c:pt>
                <c:pt idx="3">
                  <c:v>177.38700000000034</c:v>
                </c:pt>
              </c:numCache>
            </c:numRef>
          </c:val>
        </c:ser>
        <c:ser>
          <c:idx val="1"/>
          <c:order val="1"/>
          <c:tx>
            <c:strRef>
              <c:f>Workspace!$C$8</c:f>
              <c:strCache>
                <c:ptCount val="1"/>
                <c:pt idx="0">
                  <c:v>Global Radix</c:v>
                </c:pt>
              </c:strCache>
            </c:strRef>
          </c:tx>
          <c:cat>
            <c:strRef>
              <c:f>Workspace!$A$9:$A$12</c:f>
              <c:strCache>
                <c:ptCount val="4"/>
                <c:pt idx="0">
                  <c:v>1M</c:v>
                </c:pt>
                <c:pt idx="1">
                  <c:v>2M</c:v>
                </c:pt>
                <c:pt idx="2">
                  <c:v>4M</c:v>
                </c:pt>
                <c:pt idx="3">
                  <c:v>8M</c:v>
                </c:pt>
              </c:strCache>
            </c:strRef>
          </c:cat>
          <c:val>
            <c:numRef>
              <c:f>Workspace!$C$9:$C$12</c:f>
              <c:numCache>
                <c:formatCode>General</c:formatCode>
                <c:ptCount val="4"/>
                <c:pt idx="0">
                  <c:v>32.941001999999997</c:v>
                </c:pt>
                <c:pt idx="1">
                  <c:v>64.172996999999725</c:v>
                </c:pt>
                <c:pt idx="2">
                  <c:v>127.25199900000017</c:v>
                </c:pt>
                <c:pt idx="3">
                  <c:v>250.975998</c:v>
                </c:pt>
              </c:numCache>
            </c:numRef>
          </c:val>
        </c:ser>
        <c:ser>
          <c:idx val="2"/>
          <c:order val="2"/>
          <c:tx>
            <c:strRef>
              <c:f>Workspace!$D$8</c:f>
              <c:strCache>
                <c:ptCount val="1"/>
                <c:pt idx="0">
                  <c:v>GPUSort</c:v>
                </c:pt>
              </c:strCache>
            </c:strRef>
          </c:tx>
          <c:cat>
            <c:strRef>
              <c:f>Workspace!$A$9:$A$12</c:f>
              <c:strCache>
                <c:ptCount val="4"/>
                <c:pt idx="0">
                  <c:v>1M</c:v>
                </c:pt>
                <c:pt idx="1">
                  <c:v>2M</c:v>
                </c:pt>
                <c:pt idx="2">
                  <c:v>4M</c:v>
                </c:pt>
                <c:pt idx="3">
                  <c:v>8M</c:v>
                </c:pt>
              </c:strCache>
            </c:strRef>
          </c:cat>
          <c:val>
            <c:numRef>
              <c:f>Workspace!$D$9:$D$12</c:f>
              <c:numCache>
                <c:formatCode>General</c:formatCode>
                <c:ptCount val="4"/>
                <c:pt idx="0">
                  <c:v>77.822999999999979</c:v>
                </c:pt>
                <c:pt idx="1">
                  <c:v>153.23699999999999</c:v>
                </c:pt>
                <c:pt idx="2">
                  <c:v>329.84399999999999</c:v>
                </c:pt>
                <c:pt idx="3">
                  <c:v>708.23099999999999</c:v>
                </c:pt>
              </c:numCache>
            </c:numRef>
          </c:val>
        </c:ser>
        <c:ser>
          <c:idx val="3"/>
          <c:order val="3"/>
          <c:tx>
            <c:strRef>
              <c:f>Workspace!$E$8</c:f>
              <c:strCache>
                <c:ptCount val="1"/>
                <c:pt idx="0">
                  <c:v>Radix-Merge</c:v>
                </c:pt>
              </c:strCache>
            </c:strRef>
          </c:tx>
          <c:cat>
            <c:strRef>
              <c:f>Workspace!$A$9:$A$12</c:f>
              <c:strCache>
                <c:ptCount val="4"/>
                <c:pt idx="0">
                  <c:v>1M</c:v>
                </c:pt>
                <c:pt idx="1">
                  <c:v>2M</c:v>
                </c:pt>
                <c:pt idx="2">
                  <c:v>4M</c:v>
                </c:pt>
                <c:pt idx="3">
                  <c:v>8M</c:v>
                </c:pt>
              </c:strCache>
            </c:strRef>
          </c:cat>
          <c:val>
            <c:numRef>
              <c:f>Workspace!$E$9:$E$12</c:f>
              <c:numCache>
                <c:formatCode>General</c:formatCode>
                <c:ptCount val="4"/>
                <c:pt idx="0">
                  <c:v>70.019997000000004</c:v>
                </c:pt>
                <c:pt idx="1">
                  <c:v>143.77200299999998</c:v>
                </c:pt>
                <c:pt idx="2">
                  <c:v>292.10400399999997</c:v>
                </c:pt>
                <c:pt idx="3">
                  <c:v>595.52801499999998</c:v>
                </c:pt>
              </c:numCache>
            </c:numRef>
          </c:val>
        </c:ser>
        <c:ser>
          <c:idx val="4"/>
          <c:order val="4"/>
          <c:tx>
            <c:strRef>
              <c:f>Workspace!$F$8</c:f>
              <c:strCache>
                <c:ptCount val="1"/>
                <c:pt idx="0">
                  <c:v>STL</c:v>
                </c:pt>
              </c:strCache>
            </c:strRef>
          </c:tx>
          <c:cat>
            <c:strRef>
              <c:f>Workspace!$A$9:$A$12</c:f>
              <c:strCache>
                <c:ptCount val="4"/>
                <c:pt idx="0">
                  <c:v>1M</c:v>
                </c:pt>
                <c:pt idx="1">
                  <c:v>2M</c:v>
                </c:pt>
                <c:pt idx="2">
                  <c:v>4M</c:v>
                </c:pt>
                <c:pt idx="3">
                  <c:v>8M</c:v>
                </c:pt>
              </c:strCache>
            </c:strRef>
          </c:cat>
          <c:val>
            <c:numRef>
              <c:f>Workspace!$F$9:$F$12</c:f>
              <c:numCache>
                <c:formatCode>General</c:formatCode>
                <c:ptCount val="4"/>
                <c:pt idx="0">
                  <c:v>55.076000000000001</c:v>
                </c:pt>
                <c:pt idx="1">
                  <c:v>116.85799999999999</c:v>
                </c:pt>
                <c:pt idx="2">
                  <c:v>247.76499999999999</c:v>
                </c:pt>
                <c:pt idx="3">
                  <c:v>525.47199999999998</c:v>
                </c:pt>
              </c:numCache>
            </c:numRef>
          </c:val>
        </c:ser>
        <c:axId val="54798976"/>
        <c:axId val="54809344"/>
      </c:barChart>
      <c:catAx>
        <c:axId val="5479897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sv-SE" sz="1800"/>
                </a:pPr>
                <a:r>
                  <a:rPr lang="sv-SE" sz="1800"/>
                  <a:t>Size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lang="sv-SE" sz="1800"/>
            </a:pPr>
            <a:endParaRPr lang="en-US"/>
          </a:p>
        </c:txPr>
        <c:crossAx val="54809344"/>
        <c:crosses val="autoZero"/>
        <c:auto val="1"/>
        <c:lblAlgn val="ctr"/>
        <c:lblOffset val="100"/>
      </c:catAx>
      <c:valAx>
        <c:axId val="54809344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lang="sv-SE"/>
                </a:pPr>
                <a:r>
                  <a:rPr lang="sv-SE" sz="1800" b="1" i="0" baseline="0"/>
                  <a:t>Time (ms)</a:t>
                </a:r>
                <a:endParaRPr lang="sv-SE"/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lang="sv-SE" sz="1800"/>
            </a:pPr>
            <a:endParaRPr lang="en-US"/>
          </a:p>
        </c:txPr>
        <c:crossAx val="54798976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lang="sv-SE" sz="1800"/>
          </a:pPr>
          <a:endParaRPr lang="en-US"/>
        </a:p>
      </c:txPr>
    </c:legend>
    <c:plotVisOnly val="1"/>
  </c:chart>
  <c:externalData r:id="rId2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0"/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Workspace!$B$12:$F$12</c:f>
              <c:strCache>
                <c:ptCount val="1"/>
                <c:pt idx="0">
                  <c:v>177,387 250,975998 708,231 595,528015 525,472</c:v>
                </c:pt>
              </c:strCache>
            </c:strRef>
          </c:tx>
          <c:cat>
            <c:strRef>
              <c:f>Workspace!$B$8:$F$8</c:f>
              <c:strCache>
                <c:ptCount val="5"/>
                <c:pt idx="0">
                  <c:v>GPU-Quicksort</c:v>
                </c:pt>
                <c:pt idx="1">
                  <c:v>Global Radix</c:v>
                </c:pt>
                <c:pt idx="2">
                  <c:v>GPUSort</c:v>
                </c:pt>
                <c:pt idx="3">
                  <c:v>Radix-Merge</c:v>
                </c:pt>
                <c:pt idx="4">
                  <c:v>STL</c:v>
                </c:pt>
              </c:strCache>
            </c:strRef>
          </c:cat>
          <c:val>
            <c:numRef>
              <c:f>Workspace!$B$12:$F$12</c:f>
              <c:numCache>
                <c:formatCode>General</c:formatCode>
                <c:ptCount val="5"/>
                <c:pt idx="0">
                  <c:v>177.38700000000034</c:v>
                </c:pt>
                <c:pt idx="1">
                  <c:v>250.975998</c:v>
                </c:pt>
                <c:pt idx="2">
                  <c:v>708.23099999999999</c:v>
                </c:pt>
                <c:pt idx="3">
                  <c:v>595.52801499999998</c:v>
                </c:pt>
                <c:pt idx="4">
                  <c:v>525.47199999999998</c:v>
                </c:pt>
              </c:numCache>
            </c:numRef>
          </c:val>
        </c:ser>
        <c:axId val="54743808"/>
        <c:axId val="54745344"/>
      </c:barChart>
      <c:catAx>
        <c:axId val="54743808"/>
        <c:scaling>
          <c:orientation val="minMax"/>
        </c:scaling>
        <c:axPos val="b"/>
        <c:tickLblPos val="nextTo"/>
        <c:txPr>
          <a:bodyPr/>
          <a:lstStyle/>
          <a:p>
            <a:pPr>
              <a:defRPr lang="sv-SE" sz="1800"/>
            </a:pPr>
            <a:endParaRPr lang="en-US"/>
          </a:p>
        </c:txPr>
        <c:crossAx val="54745344"/>
        <c:crosses val="autoZero"/>
        <c:auto val="1"/>
        <c:lblAlgn val="ctr"/>
        <c:lblOffset val="100"/>
      </c:catAx>
      <c:valAx>
        <c:axId val="54745344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lang="sv-SE" sz="1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sv-SE" sz="1800" b="1" i="0" baseline="0"/>
                  <a:t>Time (ms)</a:t>
                </a:r>
              </a:p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lang="sv-SE" sz="1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lang="sv-SE" sz="1800"/>
            </a:pPr>
            <a:endParaRPr lang="en-US"/>
          </a:p>
        </c:txPr>
        <c:crossAx val="54743808"/>
        <c:crosses val="autoZero"/>
        <c:crossBetween val="between"/>
      </c:valAx>
    </c:plotArea>
    <c:plotVisOnly val="1"/>
  </c:chart>
  <c:externalData r:id="rId2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0"/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Workspace!$B$12:$F$12</c:f>
              <c:strCache>
                <c:ptCount val="1"/>
                <c:pt idx="0">
                  <c:v>177,387 250,975998 708,231 595,528015 525,472</c:v>
                </c:pt>
              </c:strCache>
            </c:strRef>
          </c:tx>
          <c:cat>
            <c:strRef>
              <c:f>Workspace!$B$8:$F$8</c:f>
              <c:strCache>
                <c:ptCount val="5"/>
                <c:pt idx="0">
                  <c:v>GPU-Quicksort</c:v>
                </c:pt>
                <c:pt idx="1">
                  <c:v>Global Radix</c:v>
                </c:pt>
                <c:pt idx="2">
                  <c:v>GPUSort</c:v>
                </c:pt>
                <c:pt idx="3">
                  <c:v>Radix-Merge</c:v>
                </c:pt>
                <c:pt idx="4">
                  <c:v>STL</c:v>
                </c:pt>
              </c:strCache>
            </c:strRef>
          </c:cat>
          <c:val>
            <c:numRef>
              <c:f>Workspace!$B$12:$F$12</c:f>
              <c:numCache>
                <c:formatCode>General</c:formatCode>
                <c:ptCount val="5"/>
                <c:pt idx="0">
                  <c:v>177.38700000000034</c:v>
                </c:pt>
                <c:pt idx="1">
                  <c:v>250.975998</c:v>
                </c:pt>
                <c:pt idx="2">
                  <c:v>708.23099999999999</c:v>
                </c:pt>
                <c:pt idx="3">
                  <c:v>595.52801499999998</c:v>
                </c:pt>
                <c:pt idx="4">
                  <c:v>525.47199999999998</c:v>
                </c:pt>
              </c:numCache>
            </c:numRef>
          </c:val>
        </c:ser>
        <c:axId val="54762880"/>
        <c:axId val="54831360"/>
      </c:barChart>
      <c:catAx>
        <c:axId val="54762880"/>
        <c:scaling>
          <c:orientation val="minMax"/>
        </c:scaling>
        <c:axPos val="b"/>
        <c:tickLblPos val="nextTo"/>
        <c:txPr>
          <a:bodyPr/>
          <a:lstStyle/>
          <a:p>
            <a:pPr>
              <a:defRPr lang="sv-SE" sz="1800"/>
            </a:pPr>
            <a:endParaRPr lang="en-US"/>
          </a:p>
        </c:txPr>
        <c:crossAx val="54831360"/>
        <c:crosses val="autoZero"/>
        <c:auto val="1"/>
        <c:lblAlgn val="ctr"/>
        <c:lblOffset val="100"/>
      </c:catAx>
      <c:valAx>
        <c:axId val="54831360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lang="sv-SE" sz="1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sv-SE" sz="1800" b="1" i="0" baseline="0"/>
                  <a:t>Time (ms)</a:t>
                </a:r>
              </a:p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lang="sv-SE" sz="1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lang="sv-SE" sz="1800"/>
            </a:pPr>
            <a:endParaRPr lang="en-US"/>
          </a:p>
        </c:txPr>
        <c:crossAx val="54762880"/>
        <c:crosses val="autoZero"/>
        <c:crossBetween val="between"/>
      </c:valAx>
    </c:plotArea>
    <c:plotVisOnly val="1"/>
  </c:chart>
  <c:externalData r:id="rId2"/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0"/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Workspace!$B$12:$F$12</c:f>
              <c:strCache>
                <c:ptCount val="1"/>
                <c:pt idx="0">
                  <c:v>177,387 250,975998 708,231 595,528015 525,472</c:v>
                </c:pt>
              </c:strCache>
            </c:strRef>
          </c:tx>
          <c:cat>
            <c:strRef>
              <c:f>Workspace!$B$8:$F$8</c:f>
              <c:strCache>
                <c:ptCount val="5"/>
                <c:pt idx="0">
                  <c:v>GPU-Quicksort</c:v>
                </c:pt>
                <c:pt idx="1">
                  <c:v>Global Radix</c:v>
                </c:pt>
                <c:pt idx="2">
                  <c:v>GPUSort</c:v>
                </c:pt>
                <c:pt idx="3">
                  <c:v>Radix-Merge</c:v>
                </c:pt>
                <c:pt idx="4">
                  <c:v>STL</c:v>
                </c:pt>
              </c:strCache>
            </c:strRef>
          </c:cat>
          <c:val>
            <c:numRef>
              <c:f>Workspace!$B$12:$F$12</c:f>
              <c:numCache>
                <c:formatCode>General</c:formatCode>
                <c:ptCount val="5"/>
                <c:pt idx="0">
                  <c:v>177.3870000000004</c:v>
                </c:pt>
                <c:pt idx="1">
                  <c:v>250.975998</c:v>
                </c:pt>
                <c:pt idx="2">
                  <c:v>708.23099999999999</c:v>
                </c:pt>
                <c:pt idx="3">
                  <c:v>595.52801499999998</c:v>
                </c:pt>
                <c:pt idx="4">
                  <c:v>525.47199999999998</c:v>
                </c:pt>
              </c:numCache>
            </c:numRef>
          </c:val>
        </c:ser>
        <c:axId val="54868992"/>
        <c:axId val="54907648"/>
      </c:barChart>
      <c:catAx>
        <c:axId val="54868992"/>
        <c:scaling>
          <c:orientation val="minMax"/>
        </c:scaling>
        <c:axPos val="b"/>
        <c:tickLblPos val="nextTo"/>
        <c:txPr>
          <a:bodyPr/>
          <a:lstStyle/>
          <a:p>
            <a:pPr>
              <a:defRPr lang="sv-SE" sz="1800"/>
            </a:pPr>
            <a:endParaRPr lang="en-US"/>
          </a:p>
        </c:txPr>
        <c:crossAx val="54907648"/>
        <c:crosses val="autoZero"/>
        <c:auto val="1"/>
        <c:lblAlgn val="ctr"/>
        <c:lblOffset val="100"/>
      </c:catAx>
      <c:valAx>
        <c:axId val="54907648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lang="sv-SE" sz="1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sv-SE" sz="1800" b="1" i="0" baseline="0"/>
                  <a:t>Time (ms)</a:t>
                </a:r>
              </a:p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lang="sv-SE" sz="1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lang="sv-SE" sz="1800"/>
            </a:pPr>
            <a:endParaRPr lang="en-US"/>
          </a:p>
        </c:txPr>
        <c:crossAx val="54868992"/>
        <c:crosses val="autoZero"/>
        <c:crossBetween val="between"/>
      </c:valAx>
    </c:plotArea>
    <c:plotVisOnly val="1"/>
  </c:chart>
  <c:externalData r:id="rId2"/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0"/>
  <c:clrMapOvr bg1="lt1" tx1="dk1" bg2="lt2" tx2="dk2" accent1="accent1" accent2="accent2" accent3="accent3" accent4="accent4" accent5="accent5" accent6="accent6" hlink="hlink" folHlink="folHlink"/>
  <c:chart>
    <c:plotArea>
      <c:layout/>
      <c:barChart>
        <c:barDir val="col"/>
        <c:grouping val="clustered"/>
        <c:ser>
          <c:idx val="0"/>
          <c:order val="0"/>
          <c:tx>
            <c:strRef>
              <c:f>Workspace!$B$14</c:f>
              <c:strCache>
                <c:ptCount val="1"/>
                <c:pt idx="0">
                  <c:v>GPU-Quicksort</c:v>
                </c:pt>
              </c:strCache>
            </c:strRef>
          </c:tx>
          <c:cat>
            <c:strRef>
              <c:f>Workspace!$A$15:$A$19</c:f>
              <c:strCache>
                <c:ptCount val="5"/>
                <c:pt idx="0">
                  <c:v>1M</c:v>
                </c:pt>
                <c:pt idx="1">
                  <c:v>2M</c:v>
                </c:pt>
                <c:pt idx="2">
                  <c:v>4M</c:v>
                </c:pt>
                <c:pt idx="3">
                  <c:v>8M</c:v>
                </c:pt>
                <c:pt idx="4">
                  <c:v>16M</c:v>
                </c:pt>
              </c:strCache>
            </c:strRef>
          </c:cat>
          <c:val>
            <c:numRef>
              <c:f>Workspace!$B$15:$B$19</c:f>
              <c:numCache>
                <c:formatCode>General</c:formatCode>
                <c:ptCount val="5"/>
                <c:pt idx="0">
                  <c:v>2.0430000000000001</c:v>
                </c:pt>
                <c:pt idx="1">
                  <c:v>2.7250000000000001</c:v>
                </c:pt>
                <c:pt idx="2">
                  <c:v>4.0739999999999998</c:v>
                </c:pt>
                <c:pt idx="3">
                  <c:v>6.7489999999999997</c:v>
                </c:pt>
                <c:pt idx="4">
                  <c:v>12.097</c:v>
                </c:pt>
              </c:numCache>
            </c:numRef>
          </c:val>
        </c:ser>
        <c:ser>
          <c:idx val="1"/>
          <c:order val="1"/>
          <c:tx>
            <c:strRef>
              <c:f>Workspace!$C$14</c:f>
              <c:strCache>
                <c:ptCount val="1"/>
                <c:pt idx="0">
                  <c:v>Global Radix</c:v>
                </c:pt>
              </c:strCache>
            </c:strRef>
          </c:tx>
          <c:cat>
            <c:strRef>
              <c:f>Workspace!$A$15:$A$19</c:f>
              <c:strCache>
                <c:ptCount val="5"/>
                <c:pt idx="0">
                  <c:v>1M</c:v>
                </c:pt>
                <c:pt idx="1">
                  <c:v>2M</c:v>
                </c:pt>
                <c:pt idx="2">
                  <c:v>4M</c:v>
                </c:pt>
                <c:pt idx="3">
                  <c:v>8M</c:v>
                </c:pt>
                <c:pt idx="4">
                  <c:v>16M</c:v>
                </c:pt>
              </c:strCache>
            </c:strRef>
          </c:cat>
          <c:val>
            <c:numRef>
              <c:f>Workspace!$C$15:$C$19</c:f>
              <c:numCache>
                <c:formatCode>General</c:formatCode>
                <c:ptCount val="5"/>
                <c:pt idx="0">
                  <c:v>24.009</c:v>
                </c:pt>
                <c:pt idx="1">
                  <c:v>46.647000000000006</c:v>
                </c:pt>
                <c:pt idx="2">
                  <c:v>90.528999999999982</c:v>
                </c:pt>
                <c:pt idx="3">
                  <c:v>179.06100000000001</c:v>
                </c:pt>
                <c:pt idx="4">
                  <c:v>338.47199999999884</c:v>
                </c:pt>
              </c:numCache>
            </c:numRef>
          </c:val>
        </c:ser>
        <c:ser>
          <c:idx val="2"/>
          <c:order val="2"/>
          <c:tx>
            <c:strRef>
              <c:f>Workspace!$D$14</c:f>
              <c:strCache>
                <c:ptCount val="1"/>
                <c:pt idx="0">
                  <c:v>GPUSort</c:v>
                </c:pt>
              </c:strCache>
            </c:strRef>
          </c:tx>
          <c:cat>
            <c:strRef>
              <c:f>Workspace!$A$15:$A$19</c:f>
              <c:strCache>
                <c:ptCount val="5"/>
                <c:pt idx="0">
                  <c:v>1M</c:v>
                </c:pt>
                <c:pt idx="1">
                  <c:v>2M</c:v>
                </c:pt>
                <c:pt idx="2">
                  <c:v>4M</c:v>
                </c:pt>
                <c:pt idx="3">
                  <c:v>8M</c:v>
                </c:pt>
                <c:pt idx="4">
                  <c:v>16M</c:v>
                </c:pt>
              </c:strCache>
            </c:strRef>
          </c:cat>
          <c:val>
            <c:numRef>
              <c:f>Workspace!$D$15:$D$19</c:f>
              <c:numCache>
                <c:formatCode>General</c:formatCode>
                <c:ptCount val="5"/>
                <c:pt idx="0">
                  <c:v>79.040000000000006</c:v>
                </c:pt>
                <c:pt idx="1">
                  <c:v>154.70399999999998</c:v>
                </c:pt>
                <c:pt idx="2">
                  <c:v>320.70299999999969</c:v>
                </c:pt>
                <c:pt idx="3">
                  <c:v>707.98400000000004</c:v>
                </c:pt>
                <c:pt idx="4">
                  <c:v>1621.1889999999999</c:v>
                </c:pt>
              </c:numCache>
            </c:numRef>
          </c:val>
        </c:ser>
        <c:ser>
          <c:idx val="3"/>
          <c:order val="3"/>
          <c:tx>
            <c:strRef>
              <c:f>Workspace!$E$14</c:f>
              <c:strCache>
                <c:ptCount val="1"/>
                <c:pt idx="0">
                  <c:v>Radix-Merge</c:v>
                </c:pt>
              </c:strCache>
            </c:strRef>
          </c:tx>
          <c:cat>
            <c:strRef>
              <c:f>Workspace!$A$15:$A$19</c:f>
              <c:strCache>
                <c:ptCount val="5"/>
                <c:pt idx="0">
                  <c:v>1M</c:v>
                </c:pt>
                <c:pt idx="1">
                  <c:v>2M</c:v>
                </c:pt>
                <c:pt idx="2">
                  <c:v>4M</c:v>
                </c:pt>
                <c:pt idx="3">
                  <c:v>8M</c:v>
                </c:pt>
                <c:pt idx="4">
                  <c:v>16M</c:v>
                </c:pt>
              </c:strCache>
            </c:strRef>
          </c:cat>
          <c:val>
            <c:numRef>
              <c:f>Workspace!$E$15:$E$19</c:f>
              <c:numCache>
                <c:formatCode>General</c:formatCode>
                <c:ptCount val="5"/>
                <c:pt idx="0">
                  <c:v>72.245999999999995</c:v>
                </c:pt>
                <c:pt idx="1">
                  <c:v>147.27299999999997</c:v>
                </c:pt>
                <c:pt idx="2">
                  <c:v>298.90899999999908</c:v>
                </c:pt>
                <c:pt idx="3">
                  <c:v>607.78099999999995</c:v>
                </c:pt>
                <c:pt idx="4">
                  <c:v>1210.1099999999999</c:v>
                </c:pt>
              </c:numCache>
            </c:numRef>
          </c:val>
        </c:ser>
        <c:ser>
          <c:idx val="4"/>
          <c:order val="4"/>
          <c:tx>
            <c:strRef>
              <c:f>Workspace!$F$14</c:f>
              <c:strCache>
                <c:ptCount val="1"/>
                <c:pt idx="0">
                  <c:v>STL</c:v>
                </c:pt>
              </c:strCache>
            </c:strRef>
          </c:tx>
          <c:cat>
            <c:strRef>
              <c:f>Workspace!$A$15:$A$19</c:f>
              <c:strCache>
                <c:ptCount val="5"/>
                <c:pt idx="0">
                  <c:v>1M</c:v>
                </c:pt>
                <c:pt idx="1">
                  <c:v>2M</c:v>
                </c:pt>
                <c:pt idx="2">
                  <c:v>4M</c:v>
                </c:pt>
                <c:pt idx="3">
                  <c:v>8M</c:v>
                </c:pt>
                <c:pt idx="4">
                  <c:v>16M</c:v>
                </c:pt>
              </c:strCache>
            </c:strRef>
          </c:cat>
          <c:val>
            <c:numRef>
              <c:f>Workspace!$F$15:$F$19</c:f>
              <c:numCache>
                <c:formatCode>General</c:formatCode>
                <c:ptCount val="5"/>
                <c:pt idx="0">
                  <c:v>54.622000000000085</c:v>
                </c:pt>
                <c:pt idx="1">
                  <c:v>116.788</c:v>
                </c:pt>
                <c:pt idx="2">
                  <c:v>248.37</c:v>
                </c:pt>
                <c:pt idx="3">
                  <c:v>525.97699999999998</c:v>
                </c:pt>
                <c:pt idx="4">
                  <c:v>1109.778</c:v>
                </c:pt>
              </c:numCache>
            </c:numRef>
          </c:val>
        </c:ser>
        <c:axId val="55029120"/>
        <c:axId val="55035392"/>
      </c:barChart>
      <c:catAx>
        <c:axId val="5502912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sv-SE" sz="1800"/>
                </a:pPr>
                <a:r>
                  <a:rPr lang="sv-SE" sz="1800"/>
                  <a:t>Size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lang="sv-SE" sz="1800"/>
            </a:pPr>
            <a:endParaRPr lang="en-US"/>
          </a:p>
        </c:txPr>
        <c:crossAx val="55035392"/>
        <c:crosses val="autoZero"/>
        <c:auto val="1"/>
        <c:lblAlgn val="ctr"/>
        <c:lblOffset val="100"/>
      </c:catAx>
      <c:valAx>
        <c:axId val="55035392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lang="sv-SE"/>
                </a:pPr>
                <a:r>
                  <a:rPr lang="sv-SE" sz="1800" b="1" i="0" baseline="0"/>
                  <a:t>Time (ms)</a:t>
                </a:r>
                <a:endParaRPr lang="sv-SE"/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lang="sv-SE" sz="1800"/>
            </a:pPr>
            <a:endParaRPr lang="en-US"/>
          </a:p>
        </c:txPr>
        <c:crossAx val="55029120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lang="sv-SE" sz="1800"/>
          </a:pPr>
          <a:endParaRPr lang="en-US"/>
        </a:p>
      </c:txPr>
    </c:legend>
    <c:plotVisOnly val="1"/>
  </c:chart>
  <c:externalData r:id="rId2"/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0"/>
  <c:clrMapOvr bg1="lt1" tx1="dk1" bg2="lt2" tx2="dk2" accent1="accent1" accent2="accent2" accent3="accent3" accent4="accent4" accent5="accent5" accent6="accent6" hlink="hlink" folHlink="folHlink"/>
  <c:chart>
    <c:plotArea>
      <c:layout/>
      <c:barChart>
        <c:barDir val="col"/>
        <c:grouping val="clustered"/>
        <c:ser>
          <c:idx val="0"/>
          <c:order val="0"/>
          <c:tx>
            <c:strRef>
              <c:f>Workspace!$B$14</c:f>
              <c:strCache>
                <c:ptCount val="1"/>
                <c:pt idx="0">
                  <c:v>GPU-Quicksort</c:v>
                </c:pt>
              </c:strCache>
            </c:strRef>
          </c:tx>
          <c:cat>
            <c:strRef>
              <c:f>Workspace!$A$15:$A$19</c:f>
              <c:strCache>
                <c:ptCount val="5"/>
                <c:pt idx="0">
                  <c:v>1M</c:v>
                </c:pt>
                <c:pt idx="1">
                  <c:v>2M</c:v>
                </c:pt>
                <c:pt idx="2">
                  <c:v>4M</c:v>
                </c:pt>
                <c:pt idx="3">
                  <c:v>8M</c:v>
                </c:pt>
                <c:pt idx="4">
                  <c:v>16M</c:v>
                </c:pt>
              </c:strCache>
            </c:strRef>
          </c:cat>
          <c:val>
            <c:numRef>
              <c:f>Workspace!$B$15:$B$19</c:f>
              <c:numCache>
                <c:formatCode>General</c:formatCode>
                <c:ptCount val="5"/>
                <c:pt idx="0">
                  <c:v>2.0430000000000001</c:v>
                </c:pt>
                <c:pt idx="1">
                  <c:v>2.7250000000000001</c:v>
                </c:pt>
                <c:pt idx="2">
                  <c:v>4.0739999999999998</c:v>
                </c:pt>
                <c:pt idx="3">
                  <c:v>6.7489999999999997</c:v>
                </c:pt>
                <c:pt idx="4">
                  <c:v>12.097</c:v>
                </c:pt>
              </c:numCache>
            </c:numRef>
          </c:val>
        </c:ser>
        <c:ser>
          <c:idx val="1"/>
          <c:order val="1"/>
          <c:tx>
            <c:strRef>
              <c:f>Workspace!$C$14</c:f>
              <c:strCache>
                <c:ptCount val="1"/>
                <c:pt idx="0">
                  <c:v>Global Radix</c:v>
                </c:pt>
              </c:strCache>
            </c:strRef>
          </c:tx>
          <c:cat>
            <c:strRef>
              <c:f>Workspace!$A$15:$A$19</c:f>
              <c:strCache>
                <c:ptCount val="5"/>
                <c:pt idx="0">
                  <c:v>1M</c:v>
                </c:pt>
                <c:pt idx="1">
                  <c:v>2M</c:v>
                </c:pt>
                <c:pt idx="2">
                  <c:v>4M</c:v>
                </c:pt>
                <c:pt idx="3">
                  <c:v>8M</c:v>
                </c:pt>
                <c:pt idx="4">
                  <c:v>16M</c:v>
                </c:pt>
              </c:strCache>
            </c:strRef>
          </c:cat>
          <c:val>
            <c:numRef>
              <c:f>Workspace!$C$15:$C$19</c:f>
              <c:numCache>
                <c:formatCode>General</c:formatCode>
                <c:ptCount val="5"/>
                <c:pt idx="0">
                  <c:v>24.009</c:v>
                </c:pt>
                <c:pt idx="1">
                  <c:v>46.647000000000006</c:v>
                </c:pt>
                <c:pt idx="2">
                  <c:v>90.528999999999982</c:v>
                </c:pt>
                <c:pt idx="3">
                  <c:v>179.06100000000001</c:v>
                </c:pt>
                <c:pt idx="4">
                  <c:v>338.47199999999884</c:v>
                </c:pt>
              </c:numCache>
            </c:numRef>
          </c:val>
        </c:ser>
        <c:ser>
          <c:idx val="2"/>
          <c:order val="2"/>
          <c:tx>
            <c:strRef>
              <c:f>Workspace!$D$14</c:f>
              <c:strCache>
                <c:ptCount val="1"/>
                <c:pt idx="0">
                  <c:v>GPUSort</c:v>
                </c:pt>
              </c:strCache>
            </c:strRef>
          </c:tx>
          <c:cat>
            <c:strRef>
              <c:f>Workspace!$A$15:$A$19</c:f>
              <c:strCache>
                <c:ptCount val="5"/>
                <c:pt idx="0">
                  <c:v>1M</c:v>
                </c:pt>
                <c:pt idx="1">
                  <c:v>2M</c:v>
                </c:pt>
                <c:pt idx="2">
                  <c:v>4M</c:v>
                </c:pt>
                <c:pt idx="3">
                  <c:v>8M</c:v>
                </c:pt>
                <c:pt idx="4">
                  <c:v>16M</c:v>
                </c:pt>
              </c:strCache>
            </c:strRef>
          </c:cat>
          <c:val>
            <c:numRef>
              <c:f>Workspace!$D$15:$D$19</c:f>
              <c:numCache>
                <c:formatCode>General</c:formatCode>
                <c:ptCount val="5"/>
                <c:pt idx="0">
                  <c:v>79.040000000000006</c:v>
                </c:pt>
                <c:pt idx="1">
                  <c:v>154.70399999999998</c:v>
                </c:pt>
                <c:pt idx="2">
                  <c:v>320.70299999999969</c:v>
                </c:pt>
                <c:pt idx="3">
                  <c:v>707.98400000000004</c:v>
                </c:pt>
                <c:pt idx="4">
                  <c:v>1621.1889999999999</c:v>
                </c:pt>
              </c:numCache>
            </c:numRef>
          </c:val>
        </c:ser>
        <c:ser>
          <c:idx val="3"/>
          <c:order val="3"/>
          <c:tx>
            <c:strRef>
              <c:f>Workspace!$E$14</c:f>
              <c:strCache>
                <c:ptCount val="1"/>
                <c:pt idx="0">
                  <c:v>Radix-Merge</c:v>
                </c:pt>
              </c:strCache>
            </c:strRef>
          </c:tx>
          <c:cat>
            <c:strRef>
              <c:f>Workspace!$A$15:$A$19</c:f>
              <c:strCache>
                <c:ptCount val="5"/>
                <c:pt idx="0">
                  <c:v>1M</c:v>
                </c:pt>
                <c:pt idx="1">
                  <c:v>2M</c:v>
                </c:pt>
                <c:pt idx="2">
                  <c:v>4M</c:v>
                </c:pt>
                <c:pt idx="3">
                  <c:v>8M</c:v>
                </c:pt>
                <c:pt idx="4">
                  <c:v>16M</c:v>
                </c:pt>
              </c:strCache>
            </c:strRef>
          </c:cat>
          <c:val>
            <c:numRef>
              <c:f>Workspace!$E$15:$E$19</c:f>
              <c:numCache>
                <c:formatCode>General</c:formatCode>
                <c:ptCount val="5"/>
                <c:pt idx="0">
                  <c:v>72.245999999999995</c:v>
                </c:pt>
                <c:pt idx="1">
                  <c:v>147.27299999999997</c:v>
                </c:pt>
                <c:pt idx="2">
                  <c:v>298.90899999999908</c:v>
                </c:pt>
                <c:pt idx="3">
                  <c:v>607.78099999999995</c:v>
                </c:pt>
                <c:pt idx="4">
                  <c:v>1210.1099999999999</c:v>
                </c:pt>
              </c:numCache>
            </c:numRef>
          </c:val>
        </c:ser>
        <c:ser>
          <c:idx val="4"/>
          <c:order val="4"/>
          <c:tx>
            <c:strRef>
              <c:f>Workspace!$F$14</c:f>
              <c:strCache>
                <c:ptCount val="1"/>
                <c:pt idx="0">
                  <c:v>STL</c:v>
                </c:pt>
              </c:strCache>
            </c:strRef>
          </c:tx>
          <c:cat>
            <c:strRef>
              <c:f>Workspace!$A$15:$A$19</c:f>
              <c:strCache>
                <c:ptCount val="5"/>
                <c:pt idx="0">
                  <c:v>1M</c:v>
                </c:pt>
                <c:pt idx="1">
                  <c:v>2M</c:v>
                </c:pt>
                <c:pt idx="2">
                  <c:v>4M</c:v>
                </c:pt>
                <c:pt idx="3">
                  <c:v>8M</c:v>
                </c:pt>
                <c:pt idx="4">
                  <c:v>16M</c:v>
                </c:pt>
              </c:strCache>
            </c:strRef>
          </c:cat>
          <c:val>
            <c:numRef>
              <c:f>Workspace!$F$15:$F$19</c:f>
              <c:numCache>
                <c:formatCode>General</c:formatCode>
                <c:ptCount val="5"/>
                <c:pt idx="0">
                  <c:v>54.622000000000085</c:v>
                </c:pt>
                <c:pt idx="1">
                  <c:v>116.788</c:v>
                </c:pt>
                <c:pt idx="2">
                  <c:v>248.37</c:v>
                </c:pt>
                <c:pt idx="3">
                  <c:v>525.97699999999998</c:v>
                </c:pt>
                <c:pt idx="4">
                  <c:v>1109.778</c:v>
                </c:pt>
              </c:numCache>
            </c:numRef>
          </c:val>
        </c:ser>
        <c:axId val="54260480"/>
        <c:axId val="54262400"/>
      </c:barChart>
      <c:catAx>
        <c:axId val="5426048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sv-SE" sz="1800"/>
                </a:pPr>
                <a:r>
                  <a:rPr lang="sv-SE" sz="1800"/>
                  <a:t>Size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lang="sv-SE" sz="1800"/>
            </a:pPr>
            <a:endParaRPr lang="en-US"/>
          </a:p>
        </c:txPr>
        <c:crossAx val="54262400"/>
        <c:crosses val="autoZero"/>
        <c:auto val="1"/>
        <c:lblAlgn val="ctr"/>
        <c:lblOffset val="100"/>
      </c:catAx>
      <c:valAx>
        <c:axId val="54262400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lang="sv-SE"/>
                </a:pPr>
                <a:r>
                  <a:rPr lang="sv-SE" sz="1800" b="1" i="0" baseline="0"/>
                  <a:t>Time (ms)</a:t>
                </a:r>
                <a:endParaRPr lang="sv-SE"/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lang="sv-SE" sz="1800"/>
            </a:pPr>
            <a:endParaRPr lang="en-US"/>
          </a:p>
        </c:txPr>
        <c:crossAx val="54260480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lang="sv-SE" sz="1800"/>
          </a:pPr>
          <a:endParaRPr lang="en-US"/>
        </a:p>
      </c:txPr>
    </c:legend>
    <c:plotVisOnly val="1"/>
  </c:chart>
  <c:externalData r:id="rId2"/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0"/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Workspace!$B$19:$F$19</c:f>
              <c:strCache>
                <c:ptCount val="1"/>
                <c:pt idx="0">
                  <c:v>12,097 338,472 1621,189 1210,11 1109,778</c:v>
                </c:pt>
              </c:strCache>
            </c:strRef>
          </c:tx>
          <c:cat>
            <c:strRef>
              <c:f>Workspace!$B$14:$F$14</c:f>
              <c:strCache>
                <c:ptCount val="5"/>
                <c:pt idx="0">
                  <c:v>GPU-Quicksort</c:v>
                </c:pt>
                <c:pt idx="1">
                  <c:v>Global Radix</c:v>
                </c:pt>
                <c:pt idx="2">
                  <c:v>GPUSort</c:v>
                </c:pt>
                <c:pt idx="3">
                  <c:v>Radix-Merge</c:v>
                </c:pt>
                <c:pt idx="4">
                  <c:v>STL</c:v>
                </c:pt>
              </c:strCache>
            </c:strRef>
          </c:cat>
          <c:val>
            <c:numRef>
              <c:f>Workspace!$B$19:$F$19</c:f>
              <c:numCache>
                <c:formatCode>General</c:formatCode>
                <c:ptCount val="5"/>
                <c:pt idx="0">
                  <c:v>12.097</c:v>
                </c:pt>
                <c:pt idx="1">
                  <c:v>338.47199999999884</c:v>
                </c:pt>
                <c:pt idx="2">
                  <c:v>1621.1889999999999</c:v>
                </c:pt>
                <c:pt idx="3">
                  <c:v>1210.1099999999999</c:v>
                </c:pt>
                <c:pt idx="4">
                  <c:v>1109.778</c:v>
                </c:pt>
              </c:numCache>
            </c:numRef>
          </c:val>
        </c:ser>
        <c:axId val="55118464"/>
        <c:axId val="55132544"/>
      </c:barChart>
      <c:catAx>
        <c:axId val="55118464"/>
        <c:scaling>
          <c:orientation val="minMax"/>
        </c:scaling>
        <c:axPos val="b"/>
        <c:tickLblPos val="nextTo"/>
        <c:txPr>
          <a:bodyPr/>
          <a:lstStyle/>
          <a:p>
            <a:pPr>
              <a:defRPr lang="sv-SE" sz="1800"/>
            </a:pPr>
            <a:endParaRPr lang="en-US"/>
          </a:p>
        </c:txPr>
        <c:crossAx val="55132544"/>
        <c:crosses val="autoZero"/>
        <c:auto val="1"/>
        <c:lblAlgn val="ctr"/>
        <c:lblOffset val="100"/>
      </c:catAx>
      <c:valAx>
        <c:axId val="55132544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lang="sv-SE" sz="1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sv-SE" sz="1800" b="1" i="0" baseline="0"/>
                  <a:t>Time (ms)</a:t>
                </a:r>
              </a:p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lang="sv-SE" sz="1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lang="sv-SE" sz="1800"/>
            </a:pPr>
            <a:endParaRPr lang="en-US"/>
          </a:p>
        </c:txPr>
        <c:crossAx val="55118464"/>
        <c:crosses val="autoZero"/>
        <c:crossBetween val="between"/>
      </c:valAx>
    </c:plotArea>
    <c:plotVisOnly val="1"/>
  </c:chart>
  <c:externalData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barChart>
        <c:barDir val="col"/>
        <c:grouping val="clustered"/>
        <c:ser>
          <c:idx val="0"/>
          <c:order val="0"/>
          <c:val>
            <c:numRef>
              <c:f>Sheet1!$C$1:$C$50</c:f>
              <c:numCache>
                <c:formatCode>General</c:formatCode>
                <c:ptCount val="50"/>
                <c:pt idx="0">
                  <c:v>0.67508456626331526</c:v>
                </c:pt>
                <c:pt idx="1">
                  <c:v>0.44862019300386285</c:v>
                </c:pt>
                <c:pt idx="2">
                  <c:v>0.32370395471333374</c:v>
                </c:pt>
                <c:pt idx="3">
                  <c:v>0.69799809001328994</c:v>
                </c:pt>
                <c:pt idx="4">
                  <c:v>0.5693796418303223</c:v>
                </c:pt>
                <c:pt idx="5">
                  <c:v>0.40950570410921439</c:v>
                </c:pt>
                <c:pt idx="6">
                  <c:v>0.6609576203295624</c:v>
                </c:pt>
                <c:pt idx="7">
                  <c:v>0.56122312078190251</c:v>
                </c:pt>
                <c:pt idx="8">
                  <c:v>0.5611088084548439</c:v>
                </c:pt>
                <c:pt idx="9">
                  <c:v>0.63918632440385492</c:v>
                </c:pt>
                <c:pt idx="10">
                  <c:v>0.41749067163324877</c:v>
                </c:pt>
                <c:pt idx="11">
                  <c:v>0.67113551844622255</c:v>
                </c:pt>
                <c:pt idx="12">
                  <c:v>0.47119443350363066</c:v>
                </c:pt>
                <c:pt idx="13">
                  <c:v>0.49340900328803372</c:v>
                </c:pt>
                <c:pt idx="14">
                  <c:v>0.43571461299833536</c:v>
                </c:pt>
                <c:pt idx="15">
                  <c:v>0.54634251650365562</c:v>
                </c:pt>
                <c:pt idx="16">
                  <c:v>0.51511977272276355</c:v>
                </c:pt>
                <c:pt idx="17">
                  <c:v>0.57918316235116851</c:v>
                </c:pt>
                <c:pt idx="18">
                  <c:v>0.68090477114772952</c:v>
                </c:pt>
                <c:pt idx="19">
                  <c:v>0.70954312434355615</c:v>
                </c:pt>
                <c:pt idx="20">
                  <c:v>0.64017521454282844</c:v>
                </c:pt>
                <c:pt idx="21">
                  <c:v>0.24588847617002274</c:v>
                </c:pt>
                <c:pt idx="22">
                  <c:v>0.28290780455712783</c:v>
                </c:pt>
                <c:pt idx="23">
                  <c:v>0.38827336554893088</c:v>
                </c:pt>
                <c:pt idx="24">
                  <c:v>0.60340569654031184</c:v>
                </c:pt>
                <c:pt idx="25">
                  <c:v>0.28878623629432532</c:v>
                </c:pt>
                <c:pt idx="26">
                  <c:v>0.76254963766785178</c:v>
                </c:pt>
                <c:pt idx="27">
                  <c:v>0.38635407751675516</c:v>
                </c:pt>
                <c:pt idx="28">
                  <c:v>0.52385490331787243</c:v>
                </c:pt>
                <c:pt idx="29">
                  <c:v>0.27209576655601325</c:v>
                </c:pt>
                <c:pt idx="30">
                  <c:v>0.59975706000490658</c:v>
                </c:pt>
                <c:pt idx="31">
                  <c:v>0.68795453736788781</c:v>
                </c:pt>
                <c:pt idx="32">
                  <c:v>0.61143017341176942</c:v>
                </c:pt>
                <c:pt idx="33">
                  <c:v>0.32883375135932685</c:v>
                </c:pt>
                <c:pt idx="34">
                  <c:v>0.56886787063333621</c:v>
                </c:pt>
                <c:pt idx="35">
                  <c:v>0.51103580072290455</c:v>
                </c:pt>
                <c:pt idx="36">
                  <c:v>0.54857552686715216</c:v>
                </c:pt>
                <c:pt idx="37">
                  <c:v>0.61346198736114932</c:v>
                </c:pt>
                <c:pt idx="38">
                  <c:v>0.30129315793698674</c:v>
                </c:pt>
                <c:pt idx="39">
                  <c:v>0.48874006640988532</c:v>
                </c:pt>
                <c:pt idx="40">
                  <c:v>0.48919381782258808</c:v>
                </c:pt>
                <c:pt idx="41">
                  <c:v>0.48943456545058373</c:v>
                </c:pt>
                <c:pt idx="42">
                  <c:v>0.21565827824375117</c:v>
                </c:pt>
                <c:pt idx="43">
                  <c:v>0.42786363856488058</c:v>
                </c:pt>
                <c:pt idx="44">
                  <c:v>0.52543942961090717</c:v>
                </c:pt>
                <c:pt idx="45">
                  <c:v>0.36616806492774345</c:v>
                </c:pt>
                <c:pt idx="46">
                  <c:v>0.72292191780281556</c:v>
                </c:pt>
                <c:pt idx="47">
                  <c:v>0.43490223891639018</c:v>
                </c:pt>
                <c:pt idx="48">
                  <c:v>0.61741656199005879</c:v>
                </c:pt>
                <c:pt idx="49">
                  <c:v>0.85029334973307169</c:v>
                </c:pt>
              </c:numCache>
            </c:numRef>
          </c:val>
        </c:ser>
        <c:axId val="53271168"/>
        <c:axId val="54067584"/>
      </c:barChart>
      <c:catAx>
        <c:axId val="53271168"/>
        <c:scaling>
          <c:orientation val="minMax"/>
        </c:scaling>
        <c:delete val="1"/>
        <c:axPos val="b"/>
        <c:tickLblPos val="nextTo"/>
        <c:crossAx val="54067584"/>
        <c:crosses val="autoZero"/>
        <c:auto val="1"/>
        <c:lblAlgn val="ctr"/>
        <c:lblOffset val="100"/>
      </c:catAx>
      <c:valAx>
        <c:axId val="54067584"/>
        <c:scaling>
          <c:orientation val="minMax"/>
        </c:scaling>
        <c:delete val="1"/>
        <c:axPos val="l"/>
        <c:majorGridlines/>
        <c:numFmt formatCode="General" sourceLinked="1"/>
        <c:tickLblPos val="nextTo"/>
        <c:crossAx val="53271168"/>
        <c:crosses val="autoZero"/>
        <c:crossBetween val="between"/>
      </c:valAx>
    </c:plotArea>
    <c:plotVisOnly val="1"/>
  </c:chart>
  <c:externalData r:id="rId1"/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0"/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Workspace!$B$19:$F$19</c:f>
              <c:strCache>
                <c:ptCount val="1"/>
                <c:pt idx="0">
                  <c:v>12,097 338,472 1621,189 1210,11 1109,778</c:v>
                </c:pt>
              </c:strCache>
            </c:strRef>
          </c:tx>
          <c:cat>
            <c:strRef>
              <c:f>Workspace!$B$14:$F$14</c:f>
              <c:strCache>
                <c:ptCount val="5"/>
                <c:pt idx="0">
                  <c:v>GPU-Quicksort</c:v>
                </c:pt>
                <c:pt idx="1">
                  <c:v>Global Radix</c:v>
                </c:pt>
                <c:pt idx="2">
                  <c:v>GPUSort</c:v>
                </c:pt>
                <c:pt idx="3">
                  <c:v>Radix-Merge</c:v>
                </c:pt>
                <c:pt idx="4">
                  <c:v>STL</c:v>
                </c:pt>
              </c:strCache>
            </c:strRef>
          </c:cat>
          <c:val>
            <c:numRef>
              <c:f>Workspace!$B$19:$F$19</c:f>
              <c:numCache>
                <c:formatCode>General</c:formatCode>
                <c:ptCount val="5"/>
                <c:pt idx="0">
                  <c:v>12.097</c:v>
                </c:pt>
                <c:pt idx="1">
                  <c:v>338.47199999999884</c:v>
                </c:pt>
                <c:pt idx="2">
                  <c:v>1621.1889999999999</c:v>
                </c:pt>
                <c:pt idx="3">
                  <c:v>1210.1099999999999</c:v>
                </c:pt>
                <c:pt idx="4">
                  <c:v>1109.778</c:v>
                </c:pt>
              </c:numCache>
            </c:numRef>
          </c:val>
        </c:ser>
        <c:axId val="55320576"/>
        <c:axId val="55322112"/>
      </c:barChart>
      <c:catAx>
        <c:axId val="55320576"/>
        <c:scaling>
          <c:orientation val="minMax"/>
        </c:scaling>
        <c:axPos val="b"/>
        <c:tickLblPos val="nextTo"/>
        <c:txPr>
          <a:bodyPr/>
          <a:lstStyle/>
          <a:p>
            <a:pPr>
              <a:defRPr lang="sv-SE" sz="1800"/>
            </a:pPr>
            <a:endParaRPr lang="en-US"/>
          </a:p>
        </c:txPr>
        <c:crossAx val="55322112"/>
        <c:crosses val="autoZero"/>
        <c:auto val="1"/>
        <c:lblAlgn val="ctr"/>
        <c:lblOffset val="100"/>
      </c:catAx>
      <c:valAx>
        <c:axId val="55322112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lang="sv-SE" sz="1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sv-SE" sz="1800" b="1" i="0" baseline="0"/>
                  <a:t>Time (ms)</a:t>
                </a:r>
              </a:p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lang="sv-SE" sz="1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lang="sv-SE" sz="1800"/>
            </a:pPr>
            <a:endParaRPr lang="en-US"/>
          </a:p>
        </c:txPr>
        <c:crossAx val="55320576"/>
        <c:crosses val="autoZero"/>
        <c:crossBetween val="between"/>
      </c:valAx>
    </c:plotArea>
    <c:plotVisOnly val="1"/>
  </c:chart>
  <c:externalData r:id="rId2"/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0"/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Workspace!$B$19:$F$19</c:f>
              <c:strCache>
                <c:ptCount val="1"/>
                <c:pt idx="0">
                  <c:v>12,097 338,472 1621,189 1210,11 1109,778</c:v>
                </c:pt>
              </c:strCache>
            </c:strRef>
          </c:tx>
          <c:cat>
            <c:strRef>
              <c:f>Workspace!$B$14:$F$14</c:f>
              <c:strCache>
                <c:ptCount val="5"/>
                <c:pt idx="0">
                  <c:v>GPU-Quicksort</c:v>
                </c:pt>
                <c:pt idx="1">
                  <c:v>Global Radix</c:v>
                </c:pt>
                <c:pt idx="2">
                  <c:v>GPUSort</c:v>
                </c:pt>
                <c:pt idx="3">
                  <c:v>Radix-Merge</c:v>
                </c:pt>
                <c:pt idx="4">
                  <c:v>STL</c:v>
                </c:pt>
              </c:strCache>
            </c:strRef>
          </c:cat>
          <c:val>
            <c:numRef>
              <c:f>Workspace!$B$19:$F$19</c:f>
              <c:numCache>
                <c:formatCode>General</c:formatCode>
                <c:ptCount val="5"/>
                <c:pt idx="0">
                  <c:v>12.097</c:v>
                </c:pt>
                <c:pt idx="1">
                  <c:v>338.47199999999884</c:v>
                </c:pt>
                <c:pt idx="2">
                  <c:v>1621.1889999999999</c:v>
                </c:pt>
                <c:pt idx="3">
                  <c:v>1210.1099999999999</c:v>
                </c:pt>
                <c:pt idx="4">
                  <c:v>1109.778</c:v>
                </c:pt>
              </c:numCache>
            </c:numRef>
          </c:val>
        </c:ser>
        <c:axId val="55346304"/>
        <c:axId val="55347840"/>
      </c:barChart>
      <c:catAx>
        <c:axId val="55346304"/>
        <c:scaling>
          <c:orientation val="minMax"/>
        </c:scaling>
        <c:axPos val="b"/>
        <c:tickLblPos val="nextTo"/>
        <c:txPr>
          <a:bodyPr/>
          <a:lstStyle/>
          <a:p>
            <a:pPr>
              <a:defRPr lang="sv-SE" sz="1800"/>
            </a:pPr>
            <a:endParaRPr lang="en-US"/>
          </a:p>
        </c:txPr>
        <c:crossAx val="55347840"/>
        <c:crosses val="autoZero"/>
        <c:auto val="1"/>
        <c:lblAlgn val="ctr"/>
        <c:lblOffset val="100"/>
      </c:catAx>
      <c:valAx>
        <c:axId val="55347840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lang="sv-SE" sz="1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sv-SE" sz="1800" b="1" i="0" baseline="0"/>
                  <a:t>Time (ms)</a:t>
                </a:r>
              </a:p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lang="sv-SE" sz="1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lang="sv-SE" sz="1800"/>
            </a:pPr>
            <a:endParaRPr lang="en-US"/>
          </a:p>
        </c:txPr>
        <c:crossAx val="55346304"/>
        <c:crosses val="autoZero"/>
        <c:crossBetween val="between"/>
      </c:valAx>
    </c:plotArea>
    <c:plotVisOnly val="1"/>
  </c:chart>
  <c:externalData r:id="rId2"/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lrMapOvr bg1="lt1" tx1="dk1" bg2="lt2" tx2="dk2" accent1="accent1" accent2="accent2" accent3="accent3" accent4="accent4" accent5="accent5" accent6="accent6" hlink="hlink" folHlink="folHlink"/>
  <c:chart>
    <c:plotArea>
      <c:layout/>
      <c:barChart>
        <c:barDir val="col"/>
        <c:grouping val="clustered"/>
        <c:ser>
          <c:idx val="0"/>
          <c:order val="0"/>
          <c:tx>
            <c:strRef>
              <c:f>Blad3!$B$1</c:f>
              <c:strCache>
                <c:ptCount val="1"/>
                <c:pt idx="0">
                  <c:v>GPU-Quicksort</c:v>
                </c:pt>
              </c:strCache>
            </c:strRef>
          </c:tx>
          <c:cat>
            <c:strRef>
              <c:f>Blad3!$A$2:$A$5</c:f>
              <c:strCache>
                <c:ptCount val="4"/>
                <c:pt idx="0">
                  <c:v>1M</c:v>
                </c:pt>
                <c:pt idx="1">
                  <c:v>2M</c:v>
                </c:pt>
                <c:pt idx="2">
                  <c:v>4M</c:v>
                </c:pt>
                <c:pt idx="3">
                  <c:v>8M</c:v>
                </c:pt>
              </c:strCache>
            </c:strRef>
          </c:cat>
          <c:val>
            <c:numRef>
              <c:f>Blad3!$B$2:$B$5</c:f>
              <c:numCache>
                <c:formatCode>General</c:formatCode>
                <c:ptCount val="4"/>
                <c:pt idx="0">
                  <c:v>68.065094000000002</c:v>
                </c:pt>
                <c:pt idx="1">
                  <c:v>125.955421</c:v>
                </c:pt>
                <c:pt idx="2">
                  <c:v>249.65870700000013</c:v>
                </c:pt>
                <c:pt idx="3">
                  <c:v>515.95642099999918</c:v>
                </c:pt>
              </c:numCache>
            </c:numRef>
          </c:val>
        </c:ser>
        <c:ser>
          <c:idx val="1"/>
          <c:order val="1"/>
          <c:tx>
            <c:strRef>
              <c:f>Blad3!$C$1</c:f>
              <c:strCache>
                <c:ptCount val="1"/>
                <c:pt idx="0">
                  <c:v>Global Radix</c:v>
                </c:pt>
              </c:strCache>
            </c:strRef>
          </c:tx>
          <c:cat>
            <c:strRef>
              <c:f>Blad3!$A$2:$A$5</c:f>
              <c:strCache>
                <c:ptCount val="4"/>
                <c:pt idx="0">
                  <c:v>1M</c:v>
                </c:pt>
                <c:pt idx="1">
                  <c:v>2M</c:v>
                </c:pt>
                <c:pt idx="2">
                  <c:v>4M</c:v>
                </c:pt>
                <c:pt idx="3">
                  <c:v>8M</c:v>
                </c:pt>
              </c:strCache>
            </c:strRef>
          </c:cat>
          <c:val>
            <c:numRef>
              <c:f>Blad3!$C$2:$C$5</c:f>
              <c:numCache>
                <c:formatCode>General</c:formatCode>
                <c:ptCount val="4"/>
                <c:pt idx="0">
                  <c:v>111.306</c:v>
                </c:pt>
                <c:pt idx="1">
                  <c:v>221.54399999999998</c:v>
                </c:pt>
                <c:pt idx="2">
                  <c:v>440.76499999999999</c:v>
                </c:pt>
                <c:pt idx="3">
                  <c:v>880.90800000000002</c:v>
                </c:pt>
              </c:numCache>
            </c:numRef>
          </c:val>
        </c:ser>
        <c:ser>
          <c:idx val="2"/>
          <c:order val="2"/>
          <c:tx>
            <c:strRef>
              <c:f>Blad3!$D$1</c:f>
              <c:strCache>
                <c:ptCount val="1"/>
                <c:pt idx="0">
                  <c:v>GPUSort</c:v>
                </c:pt>
              </c:strCache>
            </c:strRef>
          </c:tx>
          <c:cat>
            <c:strRef>
              <c:f>Blad3!$A$2:$A$5</c:f>
              <c:strCache>
                <c:ptCount val="4"/>
                <c:pt idx="0">
                  <c:v>1M</c:v>
                </c:pt>
                <c:pt idx="1">
                  <c:v>2M</c:v>
                </c:pt>
                <c:pt idx="2">
                  <c:v>4M</c:v>
                </c:pt>
                <c:pt idx="3">
                  <c:v>8M</c:v>
                </c:pt>
              </c:strCache>
            </c:strRef>
          </c:cat>
          <c:val>
            <c:numRef>
              <c:f>Blad3!$D$2:$D$5</c:f>
              <c:numCache>
                <c:formatCode>General</c:formatCode>
                <c:ptCount val="4"/>
                <c:pt idx="0">
                  <c:v>114.6</c:v>
                </c:pt>
                <c:pt idx="1">
                  <c:v>245.47399999999999</c:v>
                </c:pt>
                <c:pt idx="2">
                  <c:v>527.58299999999997</c:v>
                </c:pt>
                <c:pt idx="3">
                  <c:v>1238.251</c:v>
                </c:pt>
              </c:numCache>
            </c:numRef>
          </c:val>
        </c:ser>
        <c:ser>
          <c:idx val="3"/>
          <c:order val="3"/>
          <c:tx>
            <c:strRef>
              <c:f>Blad3!$E$1</c:f>
              <c:strCache>
                <c:ptCount val="1"/>
                <c:pt idx="0">
                  <c:v>Radix-Merge</c:v>
                </c:pt>
              </c:strCache>
            </c:strRef>
          </c:tx>
          <c:cat>
            <c:strRef>
              <c:f>Blad3!$A$2:$A$5</c:f>
              <c:strCache>
                <c:ptCount val="4"/>
                <c:pt idx="0">
                  <c:v>1M</c:v>
                </c:pt>
                <c:pt idx="1">
                  <c:v>2M</c:v>
                </c:pt>
                <c:pt idx="2">
                  <c:v>4M</c:v>
                </c:pt>
                <c:pt idx="3">
                  <c:v>8M</c:v>
                </c:pt>
              </c:strCache>
            </c:strRef>
          </c:cat>
          <c:val>
            <c:numRef>
              <c:f>Blad3!$E$2:$E$5</c:f>
              <c:numCache>
                <c:formatCode>General</c:formatCode>
                <c:ptCount val="4"/>
                <c:pt idx="0">
                  <c:v>226.25700000000001</c:v>
                </c:pt>
                <c:pt idx="1">
                  <c:v>463.64400000000035</c:v>
                </c:pt>
                <c:pt idx="2">
                  <c:v>947.56099999999947</c:v>
                </c:pt>
                <c:pt idx="3">
                  <c:v>1936.261</c:v>
                </c:pt>
              </c:numCache>
            </c:numRef>
          </c:val>
        </c:ser>
        <c:ser>
          <c:idx val="4"/>
          <c:order val="4"/>
          <c:tx>
            <c:strRef>
              <c:f>Blad3!$F$1</c:f>
              <c:strCache>
                <c:ptCount val="1"/>
                <c:pt idx="0">
                  <c:v>STL</c:v>
                </c:pt>
              </c:strCache>
            </c:strRef>
          </c:tx>
          <c:cat>
            <c:strRef>
              <c:f>Blad3!$A$2:$A$5</c:f>
              <c:strCache>
                <c:ptCount val="4"/>
                <c:pt idx="0">
                  <c:v>1M</c:v>
                </c:pt>
                <c:pt idx="1">
                  <c:v>2M</c:v>
                </c:pt>
                <c:pt idx="2">
                  <c:v>4M</c:v>
                </c:pt>
                <c:pt idx="3">
                  <c:v>8M</c:v>
                </c:pt>
              </c:strCache>
            </c:strRef>
          </c:cat>
          <c:val>
            <c:numRef>
              <c:f>Blad3!$F$2:$F$5</c:f>
              <c:numCache>
                <c:formatCode>General</c:formatCode>
                <c:ptCount val="4"/>
                <c:pt idx="0">
                  <c:v>205.98200000000014</c:v>
                </c:pt>
                <c:pt idx="1">
                  <c:v>432.46299999999974</c:v>
                </c:pt>
                <c:pt idx="2">
                  <c:v>907.11400000000003</c:v>
                </c:pt>
                <c:pt idx="3">
                  <c:v>1896.7439999999999</c:v>
                </c:pt>
              </c:numCache>
            </c:numRef>
          </c:val>
        </c:ser>
        <c:ser>
          <c:idx val="5"/>
          <c:order val="5"/>
          <c:tx>
            <c:strRef>
              <c:f>Blad3!$G$1</c:f>
              <c:strCache>
                <c:ptCount val="1"/>
                <c:pt idx="0">
                  <c:v>Hybrid</c:v>
                </c:pt>
              </c:strCache>
            </c:strRef>
          </c:tx>
          <c:cat>
            <c:strRef>
              <c:f>Blad3!$A$2:$A$5</c:f>
              <c:strCache>
                <c:ptCount val="4"/>
                <c:pt idx="0">
                  <c:v>1M</c:v>
                </c:pt>
                <c:pt idx="1">
                  <c:v>2M</c:v>
                </c:pt>
                <c:pt idx="2">
                  <c:v>4M</c:v>
                </c:pt>
                <c:pt idx="3">
                  <c:v>8M</c:v>
                </c:pt>
              </c:strCache>
            </c:strRef>
          </c:cat>
          <c:val>
            <c:numRef>
              <c:f>Blad3!$G$2:$G$5</c:f>
              <c:numCache>
                <c:formatCode>General</c:formatCode>
                <c:ptCount val="4"/>
                <c:pt idx="0">
                  <c:v>67.680999999999983</c:v>
                </c:pt>
                <c:pt idx="1">
                  <c:v>127.795</c:v>
                </c:pt>
                <c:pt idx="2">
                  <c:v>263.51900000000001</c:v>
                </c:pt>
                <c:pt idx="3">
                  <c:v>585.18400000000054</c:v>
                </c:pt>
              </c:numCache>
            </c:numRef>
          </c:val>
        </c:ser>
        <c:axId val="55052544"/>
        <c:axId val="55067008"/>
      </c:barChart>
      <c:catAx>
        <c:axId val="5505254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sv-SE" sz="1800"/>
                </a:pPr>
                <a:r>
                  <a:rPr lang="en-US" sz="1800"/>
                  <a:t>Size</a:t>
                </a:r>
                <a:endParaRPr lang="sv-SE" sz="1800"/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lang="sv-SE" sz="1800"/>
            </a:pPr>
            <a:endParaRPr lang="en-US"/>
          </a:p>
        </c:txPr>
        <c:crossAx val="55067008"/>
        <c:crosses val="autoZero"/>
        <c:auto val="1"/>
        <c:lblAlgn val="ctr"/>
        <c:lblOffset val="100"/>
      </c:catAx>
      <c:valAx>
        <c:axId val="55067008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lang="sv-SE" sz="1800"/>
                </a:pPr>
                <a:r>
                  <a:rPr lang="sv-SE" sz="1800"/>
                  <a:t>Time (ms)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lang="sv-SE" sz="1800"/>
            </a:pPr>
            <a:endParaRPr lang="en-US"/>
          </a:p>
        </c:txPr>
        <c:crossAx val="55052544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lang="sv-SE" sz="1800"/>
          </a:pPr>
          <a:endParaRPr lang="en-US"/>
        </a:p>
      </c:txPr>
    </c:legend>
    <c:plotVisOnly val="1"/>
  </c:chart>
  <c:externalData r:id="rId2"/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lrMapOvr bg1="lt1" tx1="dk1" bg2="lt2" tx2="dk2" accent1="accent1" accent2="accent2" accent3="accent3" accent4="accent4" accent5="accent5" accent6="accent6" hlink="hlink" folHlink="folHlink"/>
  <c:chart>
    <c:plotArea>
      <c:layout/>
      <c:barChart>
        <c:barDir val="col"/>
        <c:grouping val="clustered"/>
        <c:ser>
          <c:idx val="0"/>
          <c:order val="0"/>
          <c:tx>
            <c:strRef>
              <c:f>Blad3!$B$1</c:f>
              <c:strCache>
                <c:ptCount val="1"/>
                <c:pt idx="0">
                  <c:v>GPU-Quicksort</c:v>
                </c:pt>
              </c:strCache>
            </c:strRef>
          </c:tx>
          <c:cat>
            <c:strRef>
              <c:f>Blad3!$A$2:$A$5</c:f>
              <c:strCache>
                <c:ptCount val="4"/>
                <c:pt idx="0">
                  <c:v>1M</c:v>
                </c:pt>
                <c:pt idx="1">
                  <c:v>2M</c:v>
                </c:pt>
                <c:pt idx="2">
                  <c:v>4M</c:v>
                </c:pt>
                <c:pt idx="3">
                  <c:v>8M</c:v>
                </c:pt>
              </c:strCache>
            </c:strRef>
          </c:cat>
          <c:val>
            <c:numRef>
              <c:f>Blad3!$B$2:$B$5</c:f>
              <c:numCache>
                <c:formatCode>General</c:formatCode>
                <c:ptCount val="4"/>
                <c:pt idx="0">
                  <c:v>68.065094000000002</c:v>
                </c:pt>
                <c:pt idx="1">
                  <c:v>125.955421</c:v>
                </c:pt>
                <c:pt idx="2">
                  <c:v>249.65870700000033</c:v>
                </c:pt>
                <c:pt idx="3">
                  <c:v>515.95642099999804</c:v>
                </c:pt>
              </c:numCache>
            </c:numRef>
          </c:val>
        </c:ser>
        <c:ser>
          <c:idx val="1"/>
          <c:order val="1"/>
          <c:tx>
            <c:strRef>
              <c:f>Blad3!$C$1</c:f>
              <c:strCache>
                <c:ptCount val="1"/>
                <c:pt idx="0">
                  <c:v>Global Radix</c:v>
                </c:pt>
              </c:strCache>
            </c:strRef>
          </c:tx>
          <c:cat>
            <c:strRef>
              <c:f>Blad3!$A$2:$A$5</c:f>
              <c:strCache>
                <c:ptCount val="4"/>
                <c:pt idx="0">
                  <c:v>1M</c:v>
                </c:pt>
                <c:pt idx="1">
                  <c:v>2M</c:v>
                </c:pt>
                <c:pt idx="2">
                  <c:v>4M</c:v>
                </c:pt>
                <c:pt idx="3">
                  <c:v>8M</c:v>
                </c:pt>
              </c:strCache>
            </c:strRef>
          </c:cat>
          <c:val>
            <c:numRef>
              <c:f>Blad3!$C$2:$C$5</c:f>
              <c:numCache>
                <c:formatCode>General</c:formatCode>
                <c:ptCount val="4"/>
                <c:pt idx="0">
                  <c:v>111.306</c:v>
                </c:pt>
                <c:pt idx="1">
                  <c:v>221.54399999999998</c:v>
                </c:pt>
                <c:pt idx="2">
                  <c:v>440.76499999999999</c:v>
                </c:pt>
                <c:pt idx="3">
                  <c:v>880.90800000000002</c:v>
                </c:pt>
              </c:numCache>
            </c:numRef>
          </c:val>
        </c:ser>
        <c:ser>
          <c:idx val="2"/>
          <c:order val="2"/>
          <c:tx>
            <c:strRef>
              <c:f>Blad3!$D$1</c:f>
              <c:strCache>
                <c:ptCount val="1"/>
                <c:pt idx="0">
                  <c:v>GPUSort</c:v>
                </c:pt>
              </c:strCache>
            </c:strRef>
          </c:tx>
          <c:cat>
            <c:strRef>
              <c:f>Blad3!$A$2:$A$5</c:f>
              <c:strCache>
                <c:ptCount val="4"/>
                <c:pt idx="0">
                  <c:v>1M</c:v>
                </c:pt>
                <c:pt idx="1">
                  <c:v>2M</c:v>
                </c:pt>
                <c:pt idx="2">
                  <c:v>4M</c:v>
                </c:pt>
                <c:pt idx="3">
                  <c:v>8M</c:v>
                </c:pt>
              </c:strCache>
            </c:strRef>
          </c:cat>
          <c:val>
            <c:numRef>
              <c:f>Blad3!$D$2:$D$5</c:f>
              <c:numCache>
                <c:formatCode>General</c:formatCode>
                <c:ptCount val="4"/>
                <c:pt idx="0">
                  <c:v>114.6</c:v>
                </c:pt>
                <c:pt idx="1">
                  <c:v>245.47399999999999</c:v>
                </c:pt>
                <c:pt idx="2">
                  <c:v>527.58299999999997</c:v>
                </c:pt>
                <c:pt idx="3">
                  <c:v>1238.251</c:v>
                </c:pt>
              </c:numCache>
            </c:numRef>
          </c:val>
        </c:ser>
        <c:ser>
          <c:idx val="3"/>
          <c:order val="3"/>
          <c:tx>
            <c:strRef>
              <c:f>Blad3!$E$1</c:f>
              <c:strCache>
                <c:ptCount val="1"/>
                <c:pt idx="0">
                  <c:v>Radix-Merge</c:v>
                </c:pt>
              </c:strCache>
            </c:strRef>
          </c:tx>
          <c:cat>
            <c:strRef>
              <c:f>Blad3!$A$2:$A$5</c:f>
              <c:strCache>
                <c:ptCount val="4"/>
                <c:pt idx="0">
                  <c:v>1M</c:v>
                </c:pt>
                <c:pt idx="1">
                  <c:v>2M</c:v>
                </c:pt>
                <c:pt idx="2">
                  <c:v>4M</c:v>
                </c:pt>
                <c:pt idx="3">
                  <c:v>8M</c:v>
                </c:pt>
              </c:strCache>
            </c:strRef>
          </c:cat>
          <c:val>
            <c:numRef>
              <c:f>Blad3!$E$2:$E$5</c:f>
              <c:numCache>
                <c:formatCode>General</c:formatCode>
                <c:ptCount val="4"/>
                <c:pt idx="0">
                  <c:v>226.25700000000001</c:v>
                </c:pt>
                <c:pt idx="1">
                  <c:v>463.6440000000008</c:v>
                </c:pt>
                <c:pt idx="2">
                  <c:v>947.56099999999947</c:v>
                </c:pt>
                <c:pt idx="3">
                  <c:v>1936.261</c:v>
                </c:pt>
              </c:numCache>
            </c:numRef>
          </c:val>
        </c:ser>
        <c:ser>
          <c:idx val="4"/>
          <c:order val="4"/>
          <c:tx>
            <c:strRef>
              <c:f>Blad3!$F$1</c:f>
              <c:strCache>
                <c:ptCount val="1"/>
                <c:pt idx="0">
                  <c:v>STL</c:v>
                </c:pt>
              </c:strCache>
            </c:strRef>
          </c:tx>
          <c:cat>
            <c:strRef>
              <c:f>Blad3!$A$2:$A$5</c:f>
              <c:strCache>
                <c:ptCount val="4"/>
                <c:pt idx="0">
                  <c:v>1M</c:v>
                </c:pt>
                <c:pt idx="1">
                  <c:v>2M</c:v>
                </c:pt>
                <c:pt idx="2">
                  <c:v>4M</c:v>
                </c:pt>
                <c:pt idx="3">
                  <c:v>8M</c:v>
                </c:pt>
              </c:strCache>
            </c:strRef>
          </c:cat>
          <c:val>
            <c:numRef>
              <c:f>Blad3!$F$2:$F$5</c:f>
              <c:numCache>
                <c:formatCode>General</c:formatCode>
                <c:ptCount val="4"/>
                <c:pt idx="0">
                  <c:v>205.98200000000034</c:v>
                </c:pt>
                <c:pt idx="1">
                  <c:v>432.46299999999934</c:v>
                </c:pt>
                <c:pt idx="2">
                  <c:v>907.11400000000003</c:v>
                </c:pt>
                <c:pt idx="3">
                  <c:v>1896.7439999999999</c:v>
                </c:pt>
              </c:numCache>
            </c:numRef>
          </c:val>
        </c:ser>
        <c:ser>
          <c:idx val="5"/>
          <c:order val="5"/>
          <c:tx>
            <c:strRef>
              <c:f>Blad3!$G$1</c:f>
              <c:strCache>
                <c:ptCount val="1"/>
                <c:pt idx="0">
                  <c:v>Hybrid</c:v>
                </c:pt>
              </c:strCache>
            </c:strRef>
          </c:tx>
          <c:cat>
            <c:strRef>
              <c:f>Blad3!$A$2:$A$5</c:f>
              <c:strCache>
                <c:ptCount val="4"/>
                <c:pt idx="0">
                  <c:v>1M</c:v>
                </c:pt>
                <c:pt idx="1">
                  <c:v>2M</c:v>
                </c:pt>
                <c:pt idx="2">
                  <c:v>4M</c:v>
                </c:pt>
                <c:pt idx="3">
                  <c:v>8M</c:v>
                </c:pt>
              </c:strCache>
            </c:strRef>
          </c:cat>
          <c:val>
            <c:numRef>
              <c:f>Blad3!$G$2:$G$5</c:f>
              <c:numCache>
                <c:formatCode>General</c:formatCode>
                <c:ptCount val="4"/>
                <c:pt idx="0">
                  <c:v>67.680999999999983</c:v>
                </c:pt>
                <c:pt idx="1">
                  <c:v>127.795</c:v>
                </c:pt>
                <c:pt idx="2">
                  <c:v>263.51900000000001</c:v>
                </c:pt>
                <c:pt idx="3">
                  <c:v>585.18400000000054</c:v>
                </c:pt>
              </c:numCache>
            </c:numRef>
          </c:val>
        </c:ser>
        <c:axId val="55456128"/>
        <c:axId val="55458048"/>
      </c:barChart>
      <c:catAx>
        <c:axId val="5545612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sv-SE" sz="1800"/>
                </a:pPr>
                <a:r>
                  <a:rPr lang="en-US" sz="1800"/>
                  <a:t>Size</a:t>
                </a:r>
                <a:endParaRPr lang="sv-SE" sz="1800"/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lang="sv-SE" sz="1800"/>
            </a:pPr>
            <a:endParaRPr lang="en-US"/>
          </a:p>
        </c:txPr>
        <c:crossAx val="55458048"/>
        <c:crosses val="autoZero"/>
        <c:auto val="1"/>
        <c:lblAlgn val="ctr"/>
        <c:lblOffset val="100"/>
      </c:catAx>
      <c:valAx>
        <c:axId val="55458048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lang="sv-SE" sz="1800"/>
                </a:pPr>
                <a:r>
                  <a:rPr lang="sv-SE" sz="1800"/>
                  <a:t>Time (ms)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lang="sv-SE" sz="1800"/>
            </a:pPr>
            <a:endParaRPr lang="en-US"/>
          </a:p>
        </c:txPr>
        <c:crossAx val="55456128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lang="sv-SE" sz="1800"/>
          </a:pPr>
          <a:endParaRPr lang="en-US"/>
        </a:p>
      </c:txPr>
    </c:legend>
    <c:plotVisOnly val="1"/>
  </c:chart>
  <c:externalData r:id="rId2"/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lrMapOvr bg1="lt1" tx1="dk1" bg2="lt2" tx2="dk2" accent1="accent1" accent2="accent2" accent3="accent3" accent4="accent4" accent5="accent5" accent6="accent6" hlink="hlink" folHlink="folHlink"/>
  <c:chart>
    <c:plotArea>
      <c:layout/>
      <c:barChart>
        <c:barDir val="col"/>
        <c:grouping val="clustered"/>
        <c:varyColors val="1"/>
        <c:ser>
          <c:idx val="0"/>
          <c:order val="0"/>
          <c:cat>
            <c:strRef>
              <c:f>Blad3!$B$1:$G$1</c:f>
              <c:strCache>
                <c:ptCount val="6"/>
                <c:pt idx="0">
                  <c:v>GPU-Quicksort</c:v>
                </c:pt>
                <c:pt idx="1">
                  <c:v>Global Radix</c:v>
                </c:pt>
                <c:pt idx="2">
                  <c:v>GPUSort</c:v>
                </c:pt>
                <c:pt idx="3">
                  <c:v>Radix-Merge</c:v>
                </c:pt>
                <c:pt idx="4">
                  <c:v>STL</c:v>
                </c:pt>
                <c:pt idx="5">
                  <c:v>Hybrid</c:v>
                </c:pt>
              </c:strCache>
            </c:strRef>
          </c:cat>
          <c:val>
            <c:numRef>
              <c:f>Blad3!$B$5:$G$5</c:f>
              <c:numCache>
                <c:formatCode>General</c:formatCode>
                <c:ptCount val="6"/>
                <c:pt idx="0">
                  <c:v>515.95642099999804</c:v>
                </c:pt>
                <c:pt idx="1">
                  <c:v>880.90800000000002</c:v>
                </c:pt>
                <c:pt idx="2">
                  <c:v>1238.251</c:v>
                </c:pt>
                <c:pt idx="3">
                  <c:v>1936.261</c:v>
                </c:pt>
                <c:pt idx="4">
                  <c:v>1896.7439999999999</c:v>
                </c:pt>
                <c:pt idx="5">
                  <c:v>585.18400000000054</c:v>
                </c:pt>
              </c:numCache>
            </c:numRef>
          </c:val>
        </c:ser>
        <c:axId val="55490816"/>
        <c:axId val="55246848"/>
      </c:barChart>
      <c:catAx>
        <c:axId val="55490816"/>
        <c:scaling>
          <c:orientation val="minMax"/>
        </c:scaling>
        <c:axPos val="b"/>
        <c:tickLblPos val="nextTo"/>
        <c:txPr>
          <a:bodyPr/>
          <a:lstStyle/>
          <a:p>
            <a:pPr>
              <a:defRPr lang="sv-SE" sz="1700"/>
            </a:pPr>
            <a:endParaRPr lang="en-US"/>
          </a:p>
        </c:txPr>
        <c:crossAx val="55246848"/>
        <c:crosses val="autoZero"/>
        <c:auto val="1"/>
        <c:lblAlgn val="ctr"/>
        <c:lblOffset val="100"/>
      </c:catAx>
      <c:valAx>
        <c:axId val="55246848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lang="sv-SE" sz="1800"/>
                </a:pPr>
                <a:r>
                  <a:rPr lang="sv-SE" sz="1800"/>
                  <a:t>Time (ms)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lang="sv-SE" sz="1800"/>
            </a:pPr>
            <a:endParaRPr lang="en-US"/>
          </a:p>
        </c:txPr>
        <c:crossAx val="55490816"/>
        <c:crosses val="autoZero"/>
        <c:crossBetween val="between"/>
      </c:valAx>
    </c:plotArea>
    <c:plotVisOnly val="1"/>
  </c:chart>
  <c:externalData r:id="rId2"/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lrMapOvr bg1="lt1" tx1="dk1" bg2="lt2" tx2="dk2" accent1="accent1" accent2="accent2" accent3="accent3" accent4="accent4" accent5="accent5" accent6="accent6" hlink="hlink" folHlink="folHlink"/>
  <c:chart>
    <c:plotArea>
      <c:layout/>
      <c:barChart>
        <c:barDir val="col"/>
        <c:grouping val="clustered"/>
        <c:varyColors val="1"/>
        <c:ser>
          <c:idx val="0"/>
          <c:order val="0"/>
          <c:cat>
            <c:strRef>
              <c:f>Blad3!$B$1:$G$1</c:f>
              <c:strCache>
                <c:ptCount val="6"/>
                <c:pt idx="0">
                  <c:v>GPU-Quicksort</c:v>
                </c:pt>
                <c:pt idx="1">
                  <c:v>Global Radix</c:v>
                </c:pt>
                <c:pt idx="2">
                  <c:v>GPUSort</c:v>
                </c:pt>
                <c:pt idx="3">
                  <c:v>Radix-Merge</c:v>
                </c:pt>
                <c:pt idx="4">
                  <c:v>STL</c:v>
                </c:pt>
                <c:pt idx="5">
                  <c:v>Hybrid</c:v>
                </c:pt>
              </c:strCache>
            </c:strRef>
          </c:cat>
          <c:val>
            <c:numRef>
              <c:f>Blad3!$B$5:$G$5</c:f>
              <c:numCache>
                <c:formatCode>General</c:formatCode>
                <c:ptCount val="6"/>
                <c:pt idx="0">
                  <c:v>515.95642099999804</c:v>
                </c:pt>
                <c:pt idx="1">
                  <c:v>880.90800000000002</c:v>
                </c:pt>
                <c:pt idx="2">
                  <c:v>1238.251</c:v>
                </c:pt>
                <c:pt idx="3">
                  <c:v>1936.261</c:v>
                </c:pt>
                <c:pt idx="4">
                  <c:v>1896.7439999999999</c:v>
                </c:pt>
                <c:pt idx="5">
                  <c:v>585.18400000000054</c:v>
                </c:pt>
              </c:numCache>
            </c:numRef>
          </c:val>
        </c:ser>
        <c:axId val="55254400"/>
        <c:axId val="55280768"/>
      </c:barChart>
      <c:catAx>
        <c:axId val="55254400"/>
        <c:scaling>
          <c:orientation val="minMax"/>
        </c:scaling>
        <c:axPos val="b"/>
        <c:tickLblPos val="nextTo"/>
        <c:txPr>
          <a:bodyPr/>
          <a:lstStyle/>
          <a:p>
            <a:pPr>
              <a:defRPr lang="sv-SE" sz="1700"/>
            </a:pPr>
            <a:endParaRPr lang="en-US"/>
          </a:p>
        </c:txPr>
        <c:crossAx val="55280768"/>
        <c:crosses val="autoZero"/>
        <c:auto val="1"/>
        <c:lblAlgn val="ctr"/>
        <c:lblOffset val="100"/>
      </c:catAx>
      <c:valAx>
        <c:axId val="55280768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lang="sv-SE" sz="1800"/>
                </a:pPr>
                <a:r>
                  <a:rPr lang="sv-SE" sz="1800"/>
                  <a:t>Time (ms)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lang="sv-SE" sz="1800"/>
            </a:pPr>
            <a:endParaRPr lang="en-US"/>
          </a:p>
        </c:txPr>
        <c:crossAx val="55254400"/>
        <c:crosses val="autoZero"/>
        <c:crossBetween val="between"/>
      </c:valAx>
    </c:plotArea>
    <c:plotVisOnly val="1"/>
  </c:chart>
  <c:externalData r:id="rId2"/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lrMapOvr bg1="lt1" tx1="dk1" bg2="lt2" tx2="dk2" accent1="accent1" accent2="accent2" accent3="accent3" accent4="accent4" accent5="accent5" accent6="accent6" hlink="hlink" folHlink="folHlink"/>
  <c:chart>
    <c:plotArea>
      <c:layout/>
      <c:barChart>
        <c:barDir val="col"/>
        <c:grouping val="clustered"/>
        <c:varyColors val="1"/>
        <c:ser>
          <c:idx val="0"/>
          <c:order val="0"/>
          <c:cat>
            <c:strRef>
              <c:f>Blad3!$B$1:$G$1</c:f>
              <c:strCache>
                <c:ptCount val="6"/>
                <c:pt idx="0">
                  <c:v>GPU-Quicksort</c:v>
                </c:pt>
                <c:pt idx="1">
                  <c:v>Global Radix</c:v>
                </c:pt>
                <c:pt idx="2">
                  <c:v>GPUSort</c:v>
                </c:pt>
                <c:pt idx="3">
                  <c:v>Radix-Merge</c:v>
                </c:pt>
                <c:pt idx="4">
                  <c:v>STL</c:v>
                </c:pt>
                <c:pt idx="5">
                  <c:v>Hybrid</c:v>
                </c:pt>
              </c:strCache>
            </c:strRef>
          </c:cat>
          <c:val>
            <c:numRef>
              <c:f>Blad3!$B$5:$G$5</c:f>
              <c:numCache>
                <c:formatCode>General</c:formatCode>
                <c:ptCount val="6"/>
                <c:pt idx="0">
                  <c:v>515.95642099999804</c:v>
                </c:pt>
                <c:pt idx="1">
                  <c:v>880.90800000000002</c:v>
                </c:pt>
                <c:pt idx="2">
                  <c:v>1238.251</c:v>
                </c:pt>
                <c:pt idx="3">
                  <c:v>1936.261</c:v>
                </c:pt>
                <c:pt idx="4">
                  <c:v>1896.7439999999999</c:v>
                </c:pt>
                <c:pt idx="5">
                  <c:v>585.18400000000054</c:v>
                </c:pt>
              </c:numCache>
            </c:numRef>
          </c:val>
        </c:ser>
        <c:axId val="55657216"/>
        <c:axId val="55658752"/>
      </c:barChart>
      <c:catAx>
        <c:axId val="55657216"/>
        <c:scaling>
          <c:orientation val="minMax"/>
        </c:scaling>
        <c:axPos val="b"/>
        <c:tickLblPos val="nextTo"/>
        <c:txPr>
          <a:bodyPr/>
          <a:lstStyle/>
          <a:p>
            <a:pPr>
              <a:defRPr lang="sv-SE" sz="1700"/>
            </a:pPr>
            <a:endParaRPr lang="en-US"/>
          </a:p>
        </c:txPr>
        <c:crossAx val="55658752"/>
        <c:crosses val="autoZero"/>
        <c:auto val="1"/>
        <c:lblAlgn val="ctr"/>
        <c:lblOffset val="100"/>
      </c:catAx>
      <c:valAx>
        <c:axId val="55658752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lang="sv-SE" sz="1800"/>
                </a:pPr>
                <a:r>
                  <a:rPr lang="sv-SE" sz="1800"/>
                  <a:t>Time (ms)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lang="sv-SE" sz="1800"/>
            </a:pPr>
            <a:endParaRPr lang="en-US"/>
          </a:p>
        </c:txPr>
        <c:crossAx val="55657216"/>
        <c:crosses val="autoZero"/>
        <c:crossBetween val="between"/>
      </c:valAx>
    </c:plotArea>
    <c:plotVisOnly val="1"/>
  </c:chart>
  <c:externalData r:id="rId2"/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lrMapOvr bg1="lt1" tx1="dk1" bg2="lt2" tx2="dk2" accent1="accent1" accent2="accent2" accent3="accent3" accent4="accent4" accent5="accent5" accent6="accent6" hlink="hlink" folHlink="folHlink"/>
  <c:chart>
    <c:plotArea>
      <c:layout/>
      <c:barChart>
        <c:barDir val="col"/>
        <c:grouping val="clustered"/>
        <c:ser>
          <c:idx val="0"/>
          <c:order val="0"/>
          <c:tx>
            <c:strRef>
              <c:f>Blad3!$B$6</c:f>
              <c:strCache>
                <c:ptCount val="1"/>
                <c:pt idx="0">
                  <c:v>GPU-Quicksort</c:v>
                </c:pt>
              </c:strCache>
            </c:strRef>
          </c:tx>
          <c:cat>
            <c:strRef>
              <c:f>Blad3!$A$7:$A$10</c:f>
              <c:strCache>
                <c:ptCount val="4"/>
                <c:pt idx="0">
                  <c:v>1M</c:v>
                </c:pt>
                <c:pt idx="1">
                  <c:v>2M</c:v>
                </c:pt>
                <c:pt idx="2">
                  <c:v>4M</c:v>
                </c:pt>
                <c:pt idx="3">
                  <c:v>8M</c:v>
                </c:pt>
              </c:strCache>
            </c:strRef>
          </c:cat>
          <c:val>
            <c:numRef>
              <c:f>Blad3!$B$7:$B$10</c:f>
              <c:numCache>
                <c:formatCode>General</c:formatCode>
                <c:ptCount val="4"/>
                <c:pt idx="0">
                  <c:v>67.163803000000001</c:v>
                </c:pt>
                <c:pt idx="1">
                  <c:v>125.100883</c:v>
                </c:pt>
                <c:pt idx="2">
                  <c:v>281.522583</c:v>
                </c:pt>
                <c:pt idx="3">
                  <c:v>563.46783399999947</c:v>
                </c:pt>
              </c:numCache>
            </c:numRef>
          </c:val>
        </c:ser>
        <c:ser>
          <c:idx val="1"/>
          <c:order val="1"/>
          <c:tx>
            <c:strRef>
              <c:f>Blad3!$C$6</c:f>
              <c:strCache>
                <c:ptCount val="1"/>
                <c:pt idx="0">
                  <c:v>Global Radix</c:v>
                </c:pt>
              </c:strCache>
            </c:strRef>
          </c:tx>
          <c:cat>
            <c:strRef>
              <c:f>Blad3!$A$7:$A$10</c:f>
              <c:strCache>
                <c:ptCount val="4"/>
                <c:pt idx="0">
                  <c:v>1M</c:v>
                </c:pt>
                <c:pt idx="1">
                  <c:v>2M</c:v>
                </c:pt>
                <c:pt idx="2">
                  <c:v>4M</c:v>
                </c:pt>
                <c:pt idx="3">
                  <c:v>8M</c:v>
                </c:pt>
              </c:strCache>
            </c:strRef>
          </c:cat>
          <c:val>
            <c:numRef>
              <c:f>Blad3!$C$7:$C$10</c:f>
              <c:numCache>
                <c:formatCode>General</c:formatCode>
                <c:ptCount val="4"/>
                <c:pt idx="0">
                  <c:v>106.21394640000017</c:v>
                </c:pt>
                <c:pt idx="1">
                  <c:v>210.80158879999999</c:v>
                </c:pt>
                <c:pt idx="2">
                  <c:v>419.03171569999915</c:v>
                </c:pt>
                <c:pt idx="3">
                  <c:v>830.86865599999828</c:v>
                </c:pt>
              </c:numCache>
            </c:numRef>
          </c:val>
        </c:ser>
        <c:ser>
          <c:idx val="2"/>
          <c:order val="2"/>
          <c:tx>
            <c:strRef>
              <c:f>Blad3!$D$6</c:f>
              <c:strCache>
                <c:ptCount val="1"/>
                <c:pt idx="0">
                  <c:v>GPUSort</c:v>
                </c:pt>
              </c:strCache>
            </c:strRef>
          </c:tx>
          <c:cat>
            <c:strRef>
              <c:f>Blad3!$A$7:$A$10</c:f>
              <c:strCache>
                <c:ptCount val="4"/>
                <c:pt idx="0">
                  <c:v>1M</c:v>
                </c:pt>
                <c:pt idx="1">
                  <c:v>2M</c:v>
                </c:pt>
                <c:pt idx="2">
                  <c:v>4M</c:v>
                </c:pt>
                <c:pt idx="3">
                  <c:v>8M</c:v>
                </c:pt>
              </c:strCache>
            </c:strRef>
          </c:cat>
          <c:val>
            <c:numRef>
              <c:f>Blad3!$D$7:$D$10</c:f>
              <c:numCache>
                <c:formatCode>General</c:formatCode>
                <c:ptCount val="4"/>
                <c:pt idx="0">
                  <c:v>114.59952000000017</c:v>
                </c:pt>
                <c:pt idx="1">
                  <c:v>245.47399999999999</c:v>
                </c:pt>
                <c:pt idx="2">
                  <c:v>527.58321999999998</c:v>
                </c:pt>
                <c:pt idx="3">
                  <c:v>1238.2505600000011</c:v>
                </c:pt>
              </c:numCache>
            </c:numRef>
          </c:val>
        </c:ser>
        <c:ser>
          <c:idx val="3"/>
          <c:order val="3"/>
          <c:tx>
            <c:strRef>
              <c:f>Blad3!$E$6</c:f>
              <c:strCache>
                <c:ptCount val="1"/>
                <c:pt idx="0">
                  <c:v>Radix-Merge</c:v>
                </c:pt>
              </c:strCache>
            </c:strRef>
          </c:tx>
          <c:cat>
            <c:strRef>
              <c:f>Blad3!$A$7:$A$10</c:f>
              <c:strCache>
                <c:ptCount val="4"/>
                <c:pt idx="0">
                  <c:v>1M</c:v>
                </c:pt>
                <c:pt idx="1">
                  <c:v>2M</c:v>
                </c:pt>
                <c:pt idx="2">
                  <c:v>4M</c:v>
                </c:pt>
                <c:pt idx="3">
                  <c:v>8M</c:v>
                </c:pt>
              </c:strCache>
            </c:strRef>
          </c:cat>
          <c:val>
            <c:numRef>
              <c:f>Blad3!$E$7:$E$10</c:f>
              <c:numCache>
                <c:formatCode>General</c:formatCode>
                <c:ptCount val="4"/>
                <c:pt idx="0">
                  <c:v>107.0058016</c:v>
                </c:pt>
                <c:pt idx="1">
                  <c:v>224.58218690000047</c:v>
                </c:pt>
                <c:pt idx="2">
                  <c:v>466.81819889999969</c:v>
                </c:pt>
                <c:pt idx="3">
                  <c:v>980.60578740000005</c:v>
                </c:pt>
              </c:numCache>
            </c:numRef>
          </c:val>
        </c:ser>
        <c:ser>
          <c:idx val="4"/>
          <c:order val="4"/>
          <c:tx>
            <c:strRef>
              <c:f>Blad3!$F$6</c:f>
              <c:strCache>
                <c:ptCount val="1"/>
                <c:pt idx="0">
                  <c:v>STL</c:v>
                </c:pt>
              </c:strCache>
            </c:strRef>
          </c:tx>
          <c:cat>
            <c:strRef>
              <c:f>Blad3!$A$7:$A$10</c:f>
              <c:strCache>
                <c:ptCount val="4"/>
                <c:pt idx="0">
                  <c:v>1M</c:v>
                </c:pt>
                <c:pt idx="1">
                  <c:v>2M</c:v>
                </c:pt>
                <c:pt idx="2">
                  <c:v>4M</c:v>
                </c:pt>
                <c:pt idx="3">
                  <c:v>8M</c:v>
                </c:pt>
              </c:strCache>
            </c:strRef>
          </c:cat>
          <c:val>
            <c:numRef>
              <c:f>Blad3!$F$7:$F$10</c:f>
              <c:numCache>
                <c:formatCode>General</c:formatCode>
                <c:ptCount val="4"/>
                <c:pt idx="0">
                  <c:v>55.076000000000001</c:v>
                </c:pt>
                <c:pt idx="1">
                  <c:v>116.85799999999999</c:v>
                </c:pt>
                <c:pt idx="2">
                  <c:v>247.76499999999999</c:v>
                </c:pt>
                <c:pt idx="3">
                  <c:v>525.47199999999998</c:v>
                </c:pt>
              </c:numCache>
            </c:numRef>
          </c:val>
        </c:ser>
        <c:ser>
          <c:idx val="5"/>
          <c:order val="5"/>
          <c:tx>
            <c:strRef>
              <c:f>Blad3!$G$6</c:f>
              <c:strCache>
                <c:ptCount val="1"/>
                <c:pt idx="0">
                  <c:v>Hybrid</c:v>
                </c:pt>
              </c:strCache>
            </c:strRef>
          </c:tx>
          <c:cat>
            <c:strRef>
              <c:f>Blad3!$A$7:$A$10</c:f>
              <c:strCache>
                <c:ptCount val="4"/>
                <c:pt idx="0">
                  <c:v>1M</c:v>
                </c:pt>
                <c:pt idx="1">
                  <c:v>2M</c:v>
                </c:pt>
                <c:pt idx="2">
                  <c:v>4M</c:v>
                </c:pt>
                <c:pt idx="3">
                  <c:v>8M</c:v>
                </c:pt>
              </c:strCache>
            </c:strRef>
          </c:cat>
          <c:val>
            <c:numRef>
              <c:f>Blad3!$G$7:$G$10</c:f>
              <c:numCache>
                <c:formatCode>General</c:formatCode>
                <c:ptCount val="4"/>
                <c:pt idx="0">
                  <c:v>393.27681099999921</c:v>
                </c:pt>
                <c:pt idx="1">
                  <c:v>841.43371339999999</c:v>
                </c:pt>
                <c:pt idx="2">
                  <c:v>1845.259939</c:v>
                </c:pt>
                <c:pt idx="3">
                  <c:v>4065.6432449999998</c:v>
                </c:pt>
              </c:numCache>
            </c:numRef>
          </c:val>
        </c:ser>
        <c:ser>
          <c:idx val="6"/>
          <c:order val="6"/>
          <c:tx>
            <c:strRef>
              <c:f>Blad3!$H$6</c:f>
              <c:strCache>
                <c:ptCount val="1"/>
                <c:pt idx="0">
                  <c:v>Hybrid (Random)</c:v>
                </c:pt>
              </c:strCache>
            </c:strRef>
          </c:tx>
          <c:cat>
            <c:strRef>
              <c:f>Blad3!$A$7:$A$10</c:f>
              <c:strCache>
                <c:ptCount val="4"/>
                <c:pt idx="0">
                  <c:v>1M</c:v>
                </c:pt>
                <c:pt idx="1">
                  <c:v>2M</c:v>
                </c:pt>
                <c:pt idx="2">
                  <c:v>4M</c:v>
                </c:pt>
                <c:pt idx="3">
                  <c:v>8M</c:v>
                </c:pt>
              </c:strCache>
            </c:strRef>
          </c:cat>
          <c:val>
            <c:numRef>
              <c:f>Blad3!$H$7:$H$10</c:f>
              <c:numCache>
                <c:formatCode>General</c:formatCode>
                <c:ptCount val="4"/>
                <c:pt idx="0">
                  <c:v>131.54536399999998</c:v>
                </c:pt>
                <c:pt idx="1">
                  <c:v>265.14807100000002</c:v>
                </c:pt>
                <c:pt idx="2">
                  <c:v>542.12463400000001</c:v>
                </c:pt>
                <c:pt idx="3">
                  <c:v>1070.231812</c:v>
                </c:pt>
              </c:numCache>
            </c:numRef>
          </c:val>
        </c:ser>
        <c:axId val="55614080"/>
        <c:axId val="55628544"/>
      </c:barChart>
      <c:catAx>
        <c:axId val="5561408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sv-SE" sz="1800"/>
                </a:pPr>
                <a:r>
                  <a:rPr lang="en-US" sz="1800"/>
                  <a:t>Size</a:t>
                </a:r>
                <a:endParaRPr lang="sv-SE" sz="1800"/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lang="sv-SE" sz="1800"/>
            </a:pPr>
            <a:endParaRPr lang="en-US"/>
          </a:p>
        </c:txPr>
        <c:crossAx val="55628544"/>
        <c:crosses val="autoZero"/>
        <c:auto val="1"/>
        <c:lblAlgn val="ctr"/>
        <c:lblOffset val="100"/>
      </c:catAx>
      <c:valAx>
        <c:axId val="55628544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lang="sv-SE" sz="1800"/>
                </a:pPr>
                <a:r>
                  <a:rPr lang="sv-SE" sz="1800"/>
                  <a:t>Time (ms)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lang="sv-SE" sz="1800"/>
            </a:pPr>
            <a:endParaRPr lang="en-US"/>
          </a:p>
        </c:txPr>
        <c:crossAx val="55614080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lang="sv-SE" sz="1800"/>
          </a:pPr>
          <a:endParaRPr lang="en-US"/>
        </a:p>
      </c:txPr>
    </c:legend>
    <c:plotVisOnly val="1"/>
  </c:chart>
  <c:externalData r:id="rId2"/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lrMapOvr bg1="lt1" tx1="dk1" bg2="lt2" tx2="dk2" accent1="accent1" accent2="accent2" accent3="accent3" accent4="accent4" accent5="accent5" accent6="accent6" hlink="hlink" folHlink="folHlink"/>
  <c:chart>
    <c:plotArea>
      <c:layout/>
      <c:barChart>
        <c:barDir val="col"/>
        <c:grouping val="clustered"/>
        <c:ser>
          <c:idx val="0"/>
          <c:order val="0"/>
          <c:tx>
            <c:strRef>
              <c:f>Blad3!$B$6</c:f>
              <c:strCache>
                <c:ptCount val="1"/>
                <c:pt idx="0">
                  <c:v>GPU-Quicksort</c:v>
                </c:pt>
              </c:strCache>
            </c:strRef>
          </c:tx>
          <c:cat>
            <c:strRef>
              <c:f>Blad3!$A$7:$A$10</c:f>
              <c:strCache>
                <c:ptCount val="4"/>
                <c:pt idx="0">
                  <c:v>1M</c:v>
                </c:pt>
                <c:pt idx="1">
                  <c:v>2M</c:v>
                </c:pt>
                <c:pt idx="2">
                  <c:v>4M</c:v>
                </c:pt>
                <c:pt idx="3">
                  <c:v>8M</c:v>
                </c:pt>
              </c:strCache>
            </c:strRef>
          </c:cat>
          <c:val>
            <c:numRef>
              <c:f>Blad3!$B$7:$B$10</c:f>
              <c:numCache>
                <c:formatCode>General</c:formatCode>
                <c:ptCount val="4"/>
                <c:pt idx="0">
                  <c:v>67.163803000000001</c:v>
                </c:pt>
                <c:pt idx="1">
                  <c:v>125.100883</c:v>
                </c:pt>
                <c:pt idx="2">
                  <c:v>281.522583</c:v>
                </c:pt>
                <c:pt idx="3">
                  <c:v>563.46783399999947</c:v>
                </c:pt>
              </c:numCache>
            </c:numRef>
          </c:val>
        </c:ser>
        <c:ser>
          <c:idx val="1"/>
          <c:order val="1"/>
          <c:tx>
            <c:strRef>
              <c:f>Blad3!$C$6</c:f>
              <c:strCache>
                <c:ptCount val="1"/>
                <c:pt idx="0">
                  <c:v>Global Radix</c:v>
                </c:pt>
              </c:strCache>
            </c:strRef>
          </c:tx>
          <c:cat>
            <c:strRef>
              <c:f>Blad3!$A$7:$A$10</c:f>
              <c:strCache>
                <c:ptCount val="4"/>
                <c:pt idx="0">
                  <c:v>1M</c:v>
                </c:pt>
                <c:pt idx="1">
                  <c:v>2M</c:v>
                </c:pt>
                <c:pt idx="2">
                  <c:v>4M</c:v>
                </c:pt>
                <c:pt idx="3">
                  <c:v>8M</c:v>
                </c:pt>
              </c:strCache>
            </c:strRef>
          </c:cat>
          <c:val>
            <c:numRef>
              <c:f>Blad3!$C$7:$C$10</c:f>
              <c:numCache>
                <c:formatCode>General</c:formatCode>
                <c:ptCount val="4"/>
                <c:pt idx="0">
                  <c:v>106.21394640000007</c:v>
                </c:pt>
                <c:pt idx="1">
                  <c:v>210.80158879999999</c:v>
                </c:pt>
                <c:pt idx="2">
                  <c:v>419.03171569999961</c:v>
                </c:pt>
                <c:pt idx="3">
                  <c:v>830.86865599999931</c:v>
                </c:pt>
              </c:numCache>
            </c:numRef>
          </c:val>
        </c:ser>
        <c:ser>
          <c:idx val="2"/>
          <c:order val="2"/>
          <c:tx>
            <c:strRef>
              <c:f>Blad3!$D$6</c:f>
              <c:strCache>
                <c:ptCount val="1"/>
                <c:pt idx="0">
                  <c:v>GPUSort</c:v>
                </c:pt>
              </c:strCache>
            </c:strRef>
          </c:tx>
          <c:cat>
            <c:strRef>
              <c:f>Blad3!$A$7:$A$10</c:f>
              <c:strCache>
                <c:ptCount val="4"/>
                <c:pt idx="0">
                  <c:v>1M</c:v>
                </c:pt>
                <c:pt idx="1">
                  <c:v>2M</c:v>
                </c:pt>
                <c:pt idx="2">
                  <c:v>4M</c:v>
                </c:pt>
                <c:pt idx="3">
                  <c:v>8M</c:v>
                </c:pt>
              </c:strCache>
            </c:strRef>
          </c:cat>
          <c:val>
            <c:numRef>
              <c:f>Blad3!$D$7:$D$10</c:f>
              <c:numCache>
                <c:formatCode>General</c:formatCode>
                <c:ptCount val="4"/>
                <c:pt idx="0">
                  <c:v>114.59952000000007</c:v>
                </c:pt>
                <c:pt idx="1">
                  <c:v>245.47399999999999</c:v>
                </c:pt>
                <c:pt idx="2">
                  <c:v>527.58321999999998</c:v>
                </c:pt>
                <c:pt idx="3">
                  <c:v>1238.2505600000011</c:v>
                </c:pt>
              </c:numCache>
            </c:numRef>
          </c:val>
        </c:ser>
        <c:ser>
          <c:idx val="3"/>
          <c:order val="3"/>
          <c:tx>
            <c:strRef>
              <c:f>Blad3!$E$6</c:f>
              <c:strCache>
                <c:ptCount val="1"/>
                <c:pt idx="0">
                  <c:v>Radix-Merge</c:v>
                </c:pt>
              </c:strCache>
            </c:strRef>
          </c:tx>
          <c:cat>
            <c:strRef>
              <c:f>Blad3!$A$7:$A$10</c:f>
              <c:strCache>
                <c:ptCount val="4"/>
                <c:pt idx="0">
                  <c:v>1M</c:v>
                </c:pt>
                <c:pt idx="1">
                  <c:v>2M</c:v>
                </c:pt>
                <c:pt idx="2">
                  <c:v>4M</c:v>
                </c:pt>
                <c:pt idx="3">
                  <c:v>8M</c:v>
                </c:pt>
              </c:strCache>
            </c:strRef>
          </c:cat>
          <c:val>
            <c:numRef>
              <c:f>Blad3!$E$7:$E$10</c:f>
              <c:numCache>
                <c:formatCode>General</c:formatCode>
                <c:ptCount val="4"/>
                <c:pt idx="0">
                  <c:v>107.0058016</c:v>
                </c:pt>
                <c:pt idx="1">
                  <c:v>224.58218690000021</c:v>
                </c:pt>
                <c:pt idx="2">
                  <c:v>466.81819889999974</c:v>
                </c:pt>
                <c:pt idx="3">
                  <c:v>980.60578740000005</c:v>
                </c:pt>
              </c:numCache>
            </c:numRef>
          </c:val>
        </c:ser>
        <c:ser>
          <c:idx val="4"/>
          <c:order val="4"/>
          <c:tx>
            <c:strRef>
              <c:f>Blad3!$F$6</c:f>
              <c:strCache>
                <c:ptCount val="1"/>
                <c:pt idx="0">
                  <c:v>STL</c:v>
                </c:pt>
              </c:strCache>
            </c:strRef>
          </c:tx>
          <c:cat>
            <c:strRef>
              <c:f>Blad3!$A$7:$A$10</c:f>
              <c:strCache>
                <c:ptCount val="4"/>
                <c:pt idx="0">
                  <c:v>1M</c:v>
                </c:pt>
                <c:pt idx="1">
                  <c:v>2M</c:v>
                </c:pt>
                <c:pt idx="2">
                  <c:v>4M</c:v>
                </c:pt>
                <c:pt idx="3">
                  <c:v>8M</c:v>
                </c:pt>
              </c:strCache>
            </c:strRef>
          </c:cat>
          <c:val>
            <c:numRef>
              <c:f>Blad3!$F$7:$F$10</c:f>
              <c:numCache>
                <c:formatCode>General</c:formatCode>
                <c:ptCount val="4"/>
                <c:pt idx="0">
                  <c:v>55.076000000000001</c:v>
                </c:pt>
                <c:pt idx="1">
                  <c:v>116.85799999999999</c:v>
                </c:pt>
                <c:pt idx="2">
                  <c:v>247.76499999999999</c:v>
                </c:pt>
                <c:pt idx="3">
                  <c:v>525.47199999999998</c:v>
                </c:pt>
              </c:numCache>
            </c:numRef>
          </c:val>
        </c:ser>
        <c:ser>
          <c:idx val="5"/>
          <c:order val="5"/>
          <c:tx>
            <c:strRef>
              <c:f>Blad3!$G$6</c:f>
              <c:strCache>
                <c:ptCount val="1"/>
                <c:pt idx="0">
                  <c:v>Hybrid</c:v>
                </c:pt>
              </c:strCache>
            </c:strRef>
          </c:tx>
          <c:cat>
            <c:strRef>
              <c:f>Blad3!$A$7:$A$10</c:f>
              <c:strCache>
                <c:ptCount val="4"/>
                <c:pt idx="0">
                  <c:v>1M</c:v>
                </c:pt>
                <c:pt idx="1">
                  <c:v>2M</c:v>
                </c:pt>
                <c:pt idx="2">
                  <c:v>4M</c:v>
                </c:pt>
                <c:pt idx="3">
                  <c:v>8M</c:v>
                </c:pt>
              </c:strCache>
            </c:strRef>
          </c:cat>
          <c:val>
            <c:numRef>
              <c:f>Blad3!$G$7:$G$10</c:f>
              <c:numCache>
                <c:formatCode>General</c:formatCode>
                <c:ptCount val="4"/>
                <c:pt idx="0">
                  <c:v>393.27681099999967</c:v>
                </c:pt>
                <c:pt idx="1">
                  <c:v>841.43371339999999</c:v>
                </c:pt>
                <c:pt idx="2">
                  <c:v>1845.259939</c:v>
                </c:pt>
                <c:pt idx="3">
                  <c:v>4065.6432449999998</c:v>
                </c:pt>
              </c:numCache>
            </c:numRef>
          </c:val>
        </c:ser>
        <c:ser>
          <c:idx val="6"/>
          <c:order val="6"/>
          <c:tx>
            <c:strRef>
              <c:f>Blad3!$H$6</c:f>
              <c:strCache>
                <c:ptCount val="1"/>
                <c:pt idx="0">
                  <c:v>Hybrid (Random)</c:v>
                </c:pt>
              </c:strCache>
            </c:strRef>
          </c:tx>
          <c:cat>
            <c:strRef>
              <c:f>Blad3!$A$7:$A$10</c:f>
              <c:strCache>
                <c:ptCount val="4"/>
                <c:pt idx="0">
                  <c:v>1M</c:v>
                </c:pt>
                <c:pt idx="1">
                  <c:v>2M</c:v>
                </c:pt>
                <c:pt idx="2">
                  <c:v>4M</c:v>
                </c:pt>
                <c:pt idx="3">
                  <c:v>8M</c:v>
                </c:pt>
              </c:strCache>
            </c:strRef>
          </c:cat>
          <c:val>
            <c:numRef>
              <c:f>Blad3!$H$7:$H$10</c:f>
              <c:numCache>
                <c:formatCode>General</c:formatCode>
                <c:ptCount val="4"/>
                <c:pt idx="0">
                  <c:v>131.54536399999998</c:v>
                </c:pt>
                <c:pt idx="1">
                  <c:v>265.14807100000002</c:v>
                </c:pt>
                <c:pt idx="2">
                  <c:v>542.12463400000001</c:v>
                </c:pt>
                <c:pt idx="3">
                  <c:v>1070.231812</c:v>
                </c:pt>
              </c:numCache>
            </c:numRef>
          </c:val>
        </c:ser>
        <c:axId val="55559680"/>
        <c:axId val="55561600"/>
      </c:barChart>
      <c:catAx>
        <c:axId val="5555968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sv-SE" sz="1800"/>
                </a:pPr>
                <a:r>
                  <a:rPr lang="en-US" sz="1800"/>
                  <a:t>Size</a:t>
                </a:r>
                <a:endParaRPr lang="sv-SE" sz="1800"/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lang="sv-SE" sz="1800"/>
            </a:pPr>
            <a:endParaRPr lang="en-US"/>
          </a:p>
        </c:txPr>
        <c:crossAx val="55561600"/>
        <c:crosses val="autoZero"/>
        <c:auto val="1"/>
        <c:lblAlgn val="ctr"/>
        <c:lblOffset val="100"/>
      </c:catAx>
      <c:valAx>
        <c:axId val="55561600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lang="sv-SE" sz="1800"/>
                </a:pPr>
                <a:r>
                  <a:rPr lang="sv-SE" sz="1800"/>
                  <a:t>Time (ms)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lang="sv-SE" sz="1800"/>
            </a:pPr>
            <a:endParaRPr lang="en-US"/>
          </a:p>
        </c:txPr>
        <c:crossAx val="55559680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lang="sv-SE" sz="1800"/>
          </a:pPr>
          <a:endParaRPr lang="en-US"/>
        </a:p>
      </c:txPr>
    </c:legend>
    <c:plotVisOnly val="1"/>
  </c:chart>
  <c:externalData r:id="rId2"/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lrMapOvr bg1="lt1" tx1="dk1" bg2="lt2" tx2="dk2" accent1="accent1" accent2="accent2" accent3="accent3" accent4="accent4" accent5="accent5" accent6="accent6" hlink="hlink" folHlink="folHlink"/>
  <c:chart>
    <c:plotArea>
      <c:layout/>
      <c:barChart>
        <c:barDir val="col"/>
        <c:grouping val="clustered"/>
        <c:varyColors val="1"/>
        <c:ser>
          <c:idx val="0"/>
          <c:order val="0"/>
          <c:cat>
            <c:strRef>
              <c:f>Blad3!$B$6:$H$6</c:f>
              <c:strCache>
                <c:ptCount val="7"/>
                <c:pt idx="0">
                  <c:v>GPU-Quicksort</c:v>
                </c:pt>
                <c:pt idx="1">
                  <c:v>Global Radix</c:v>
                </c:pt>
                <c:pt idx="2">
                  <c:v>GPUSort</c:v>
                </c:pt>
                <c:pt idx="3">
                  <c:v>Radix-Merge</c:v>
                </c:pt>
                <c:pt idx="4">
                  <c:v>STL</c:v>
                </c:pt>
                <c:pt idx="5">
                  <c:v>Hybrid</c:v>
                </c:pt>
                <c:pt idx="6">
                  <c:v>Hybrid (Random)</c:v>
                </c:pt>
              </c:strCache>
            </c:strRef>
          </c:cat>
          <c:val>
            <c:numRef>
              <c:f>Blad3!$B$10:$H$10</c:f>
              <c:numCache>
                <c:formatCode>General</c:formatCode>
                <c:ptCount val="7"/>
                <c:pt idx="0">
                  <c:v>563.46783399999947</c:v>
                </c:pt>
                <c:pt idx="1">
                  <c:v>830.86865599999828</c:v>
                </c:pt>
                <c:pt idx="2">
                  <c:v>1238.2505600000011</c:v>
                </c:pt>
                <c:pt idx="3">
                  <c:v>980.60578740000005</c:v>
                </c:pt>
                <c:pt idx="4">
                  <c:v>525.47199999999998</c:v>
                </c:pt>
                <c:pt idx="5">
                  <c:v>4065.6432449999998</c:v>
                </c:pt>
                <c:pt idx="6">
                  <c:v>1070.231812</c:v>
                </c:pt>
              </c:numCache>
            </c:numRef>
          </c:val>
        </c:ser>
        <c:axId val="55577984"/>
        <c:axId val="55772288"/>
      </c:barChart>
      <c:catAx>
        <c:axId val="55577984"/>
        <c:scaling>
          <c:orientation val="minMax"/>
        </c:scaling>
        <c:axPos val="b"/>
        <c:tickLblPos val="nextTo"/>
        <c:txPr>
          <a:bodyPr/>
          <a:lstStyle/>
          <a:p>
            <a:pPr>
              <a:defRPr lang="sv-SE" sz="1400"/>
            </a:pPr>
            <a:endParaRPr lang="en-US"/>
          </a:p>
        </c:txPr>
        <c:crossAx val="55772288"/>
        <c:crosses val="autoZero"/>
        <c:auto val="1"/>
        <c:lblAlgn val="ctr"/>
        <c:lblOffset val="100"/>
      </c:catAx>
      <c:valAx>
        <c:axId val="55772288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lang="sv-SE" sz="1800"/>
                </a:pPr>
                <a:r>
                  <a:rPr lang="sv-SE" sz="1800"/>
                  <a:t>Time (ms)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lang="sv-SE" sz="1800"/>
            </a:pPr>
            <a:endParaRPr lang="en-US"/>
          </a:p>
        </c:txPr>
        <c:crossAx val="55577984"/>
        <c:crosses val="autoZero"/>
        <c:crossBetween val="between"/>
      </c:valAx>
    </c:plotArea>
    <c:plotVisOnly val="1"/>
  </c:chart>
  <c:externalData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barChart>
        <c:barDir val="col"/>
        <c:grouping val="clustered"/>
        <c:ser>
          <c:idx val="0"/>
          <c:order val="0"/>
          <c:val>
            <c:numRef>
              <c:f>Sheet1!$T$2:$T$49</c:f>
              <c:numCache>
                <c:formatCode>General</c:formatCode>
                <c:ptCount val="48"/>
                <c:pt idx="0">
                  <c:v>596919</c:v>
                </c:pt>
                <c:pt idx="1">
                  <c:v>2812399</c:v>
                </c:pt>
                <c:pt idx="2">
                  <c:v>8265648</c:v>
                </c:pt>
                <c:pt idx="3">
                  <c:v>73150968</c:v>
                </c:pt>
                <c:pt idx="4">
                  <c:v>67642192</c:v>
                </c:pt>
                <c:pt idx="5">
                  <c:v>75529088</c:v>
                </c:pt>
                <c:pt idx="6">
                  <c:v>144519168</c:v>
                </c:pt>
                <c:pt idx="7">
                  <c:v>143219456</c:v>
                </c:pt>
                <c:pt idx="8">
                  <c:v>136193216</c:v>
                </c:pt>
                <c:pt idx="9">
                  <c:v>216940688</c:v>
                </c:pt>
                <c:pt idx="10">
                  <c:v>210732672</c:v>
                </c:pt>
                <c:pt idx="11">
                  <c:v>214002272</c:v>
                </c:pt>
                <c:pt idx="12">
                  <c:v>7649932</c:v>
                </c:pt>
                <c:pt idx="13">
                  <c:v>236754</c:v>
                </c:pt>
                <c:pt idx="14">
                  <c:v>12584663</c:v>
                </c:pt>
                <c:pt idx="15">
                  <c:v>81975168</c:v>
                </c:pt>
                <c:pt idx="16">
                  <c:v>72479408</c:v>
                </c:pt>
                <c:pt idx="17">
                  <c:v>82936176</c:v>
                </c:pt>
                <c:pt idx="18">
                  <c:v>141569776</c:v>
                </c:pt>
                <c:pt idx="19">
                  <c:v>142323120</c:v>
                </c:pt>
                <c:pt idx="20">
                  <c:v>142972240</c:v>
                </c:pt>
                <c:pt idx="21">
                  <c:v>211618128</c:v>
                </c:pt>
                <c:pt idx="22">
                  <c:v>210209872</c:v>
                </c:pt>
                <c:pt idx="23">
                  <c:v>213032976</c:v>
                </c:pt>
                <c:pt idx="24">
                  <c:v>5279308</c:v>
                </c:pt>
                <c:pt idx="25">
                  <c:v>12713573</c:v>
                </c:pt>
                <c:pt idx="26">
                  <c:v>12851522</c:v>
                </c:pt>
                <c:pt idx="27">
                  <c:v>80022184</c:v>
                </c:pt>
                <c:pt idx="28">
                  <c:v>80605928</c:v>
                </c:pt>
                <c:pt idx="29">
                  <c:v>79733232</c:v>
                </c:pt>
                <c:pt idx="30">
                  <c:v>138750624</c:v>
                </c:pt>
                <c:pt idx="31">
                  <c:v>135501792</c:v>
                </c:pt>
                <c:pt idx="32">
                  <c:v>146770112</c:v>
                </c:pt>
                <c:pt idx="33">
                  <c:v>214738832</c:v>
                </c:pt>
                <c:pt idx="34">
                  <c:v>212261456</c:v>
                </c:pt>
                <c:pt idx="35">
                  <c:v>205289600</c:v>
                </c:pt>
                <c:pt idx="36">
                  <c:v>11329944</c:v>
                </c:pt>
                <c:pt idx="37">
                  <c:v>920908</c:v>
                </c:pt>
                <c:pt idx="38">
                  <c:v>5903548</c:v>
                </c:pt>
                <c:pt idx="39">
                  <c:v>68092056</c:v>
                </c:pt>
                <c:pt idx="40">
                  <c:v>75360760</c:v>
                </c:pt>
                <c:pt idx="41">
                  <c:v>79974608</c:v>
                </c:pt>
                <c:pt idx="42">
                  <c:v>143804016</c:v>
                </c:pt>
                <c:pt idx="43">
                  <c:v>147315776</c:v>
                </c:pt>
                <c:pt idx="44">
                  <c:v>144050336</c:v>
                </c:pt>
                <c:pt idx="45">
                  <c:v>207882944</c:v>
                </c:pt>
                <c:pt idx="46">
                  <c:v>217162464</c:v>
                </c:pt>
                <c:pt idx="47">
                  <c:v>216455488</c:v>
                </c:pt>
              </c:numCache>
            </c:numRef>
          </c:val>
        </c:ser>
        <c:axId val="54087680"/>
        <c:axId val="54089216"/>
      </c:barChart>
      <c:catAx>
        <c:axId val="54087680"/>
        <c:scaling>
          <c:orientation val="minMax"/>
        </c:scaling>
        <c:delete val="1"/>
        <c:axPos val="b"/>
        <c:tickLblPos val="nextTo"/>
        <c:crossAx val="54089216"/>
        <c:crosses val="autoZero"/>
        <c:auto val="1"/>
        <c:lblAlgn val="ctr"/>
        <c:lblOffset val="100"/>
      </c:catAx>
      <c:valAx>
        <c:axId val="54089216"/>
        <c:scaling>
          <c:orientation val="minMax"/>
        </c:scaling>
        <c:delete val="1"/>
        <c:axPos val="l"/>
        <c:majorGridlines/>
        <c:numFmt formatCode="General" sourceLinked="1"/>
        <c:tickLblPos val="nextTo"/>
        <c:crossAx val="54087680"/>
        <c:crosses val="autoZero"/>
        <c:crossBetween val="between"/>
      </c:valAx>
    </c:plotArea>
    <c:plotVisOnly val="1"/>
  </c:chart>
  <c:externalData r:id="rId1"/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lrMapOvr bg1="lt1" tx1="dk1" bg2="lt2" tx2="dk2" accent1="accent1" accent2="accent2" accent3="accent3" accent4="accent4" accent5="accent5" accent6="accent6" hlink="hlink" folHlink="folHlink"/>
  <c:chart>
    <c:plotArea>
      <c:layout/>
      <c:barChart>
        <c:barDir val="col"/>
        <c:grouping val="clustered"/>
        <c:varyColors val="1"/>
        <c:ser>
          <c:idx val="0"/>
          <c:order val="0"/>
          <c:cat>
            <c:strRef>
              <c:f>Blad3!$B$6:$H$6</c:f>
              <c:strCache>
                <c:ptCount val="7"/>
                <c:pt idx="0">
                  <c:v>GPU-Quicksort</c:v>
                </c:pt>
                <c:pt idx="1">
                  <c:v>Global Radix</c:v>
                </c:pt>
                <c:pt idx="2">
                  <c:v>GPUSort</c:v>
                </c:pt>
                <c:pt idx="3">
                  <c:v>Radix-Merge</c:v>
                </c:pt>
                <c:pt idx="4">
                  <c:v>STL</c:v>
                </c:pt>
                <c:pt idx="5">
                  <c:v>Hybrid</c:v>
                </c:pt>
                <c:pt idx="6">
                  <c:v>Hybrid (Random)</c:v>
                </c:pt>
              </c:strCache>
            </c:strRef>
          </c:cat>
          <c:val>
            <c:numRef>
              <c:f>Blad3!$B$10:$H$10</c:f>
              <c:numCache>
                <c:formatCode>General</c:formatCode>
                <c:ptCount val="7"/>
                <c:pt idx="0">
                  <c:v>563.46783399999947</c:v>
                </c:pt>
                <c:pt idx="1">
                  <c:v>830.86865599999828</c:v>
                </c:pt>
                <c:pt idx="2">
                  <c:v>1238.2505600000011</c:v>
                </c:pt>
                <c:pt idx="3">
                  <c:v>980.60578740000005</c:v>
                </c:pt>
                <c:pt idx="4">
                  <c:v>525.47199999999998</c:v>
                </c:pt>
                <c:pt idx="5">
                  <c:v>4065.6432449999998</c:v>
                </c:pt>
                <c:pt idx="6">
                  <c:v>1070.231812</c:v>
                </c:pt>
              </c:numCache>
            </c:numRef>
          </c:val>
        </c:ser>
        <c:axId val="55837440"/>
        <c:axId val="55838976"/>
      </c:barChart>
      <c:catAx>
        <c:axId val="55837440"/>
        <c:scaling>
          <c:orientation val="minMax"/>
        </c:scaling>
        <c:axPos val="b"/>
        <c:tickLblPos val="nextTo"/>
        <c:txPr>
          <a:bodyPr/>
          <a:lstStyle/>
          <a:p>
            <a:pPr>
              <a:defRPr lang="sv-SE" sz="1400"/>
            </a:pPr>
            <a:endParaRPr lang="en-US"/>
          </a:p>
        </c:txPr>
        <c:crossAx val="55838976"/>
        <c:crosses val="autoZero"/>
        <c:auto val="1"/>
        <c:lblAlgn val="ctr"/>
        <c:lblOffset val="100"/>
      </c:catAx>
      <c:valAx>
        <c:axId val="55838976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lang="sv-SE" sz="1800"/>
                </a:pPr>
                <a:r>
                  <a:rPr lang="sv-SE" sz="1800"/>
                  <a:t>Time (ms)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lang="sv-SE" sz="1800"/>
            </a:pPr>
            <a:endParaRPr lang="en-US"/>
          </a:p>
        </c:txPr>
        <c:crossAx val="55837440"/>
        <c:crosses val="autoZero"/>
        <c:crossBetween val="between"/>
      </c:valAx>
    </c:plotArea>
    <c:plotVisOnly val="1"/>
  </c:chart>
  <c:externalData r:id="rId2"/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lrMapOvr bg1="lt1" tx1="dk1" bg2="lt2" tx2="dk2" accent1="accent1" accent2="accent2" accent3="accent3" accent4="accent4" accent5="accent5" accent6="accent6" hlink="hlink" folHlink="folHlink"/>
  <c:chart>
    <c:plotArea>
      <c:layout/>
      <c:barChart>
        <c:barDir val="col"/>
        <c:grouping val="clustered"/>
        <c:varyColors val="1"/>
        <c:ser>
          <c:idx val="0"/>
          <c:order val="0"/>
          <c:cat>
            <c:strRef>
              <c:f>Blad3!$B$6:$H$6</c:f>
              <c:strCache>
                <c:ptCount val="7"/>
                <c:pt idx="0">
                  <c:v>GPU-Quicksort</c:v>
                </c:pt>
                <c:pt idx="1">
                  <c:v>Global Radix</c:v>
                </c:pt>
                <c:pt idx="2">
                  <c:v>GPUSort</c:v>
                </c:pt>
                <c:pt idx="3">
                  <c:v>Radix-Merge</c:v>
                </c:pt>
                <c:pt idx="4">
                  <c:v>STL</c:v>
                </c:pt>
                <c:pt idx="5">
                  <c:v>Hybrid</c:v>
                </c:pt>
                <c:pt idx="6">
                  <c:v>Hybrid (Random)</c:v>
                </c:pt>
              </c:strCache>
            </c:strRef>
          </c:cat>
          <c:val>
            <c:numRef>
              <c:f>Blad3!$B$10:$H$10</c:f>
              <c:numCache>
                <c:formatCode>General</c:formatCode>
                <c:ptCount val="7"/>
                <c:pt idx="0">
                  <c:v>563.46783399999947</c:v>
                </c:pt>
                <c:pt idx="1">
                  <c:v>830.86865599999828</c:v>
                </c:pt>
                <c:pt idx="2">
                  <c:v>1238.2505600000011</c:v>
                </c:pt>
                <c:pt idx="3">
                  <c:v>980.60578740000005</c:v>
                </c:pt>
                <c:pt idx="4">
                  <c:v>525.47199999999998</c:v>
                </c:pt>
                <c:pt idx="5">
                  <c:v>4065.6432449999998</c:v>
                </c:pt>
                <c:pt idx="6">
                  <c:v>1070.231812</c:v>
                </c:pt>
              </c:numCache>
            </c:numRef>
          </c:val>
        </c:ser>
        <c:axId val="55850880"/>
        <c:axId val="55852416"/>
      </c:barChart>
      <c:catAx>
        <c:axId val="55850880"/>
        <c:scaling>
          <c:orientation val="minMax"/>
        </c:scaling>
        <c:axPos val="b"/>
        <c:tickLblPos val="nextTo"/>
        <c:txPr>
          <a:bodyPr/>
          <a:lstStyle/>
          <a:p>
            <a:pPr>
              <a:defRPr lang="sv-SE" sz="1400"/>
            </a:pPr>
            <a:endParaRPr lang="en-US"/>
          </a:p>
        </c:txPr>
        <c:crossAx val="55852416"/>
        <c:crosses val="autoZero"/>
        <c:auto val="1"/>
        <c:lblAlgn val="ctr"/>
        <c:lblOffset val="100"/>
      </c:catAx>
      <c:valAx>
        <c:axId val="55852416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lang="sv-SE" sz="1800"/>
                </a:pPr>
                <a:r>
                  <a:rPr lang="sv-SE" sz="1800"/>
                  <a:t>Time (ms)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lang="sv-SE" sz="1800"/>
            </a:pPr>
            <a:endParaRPr lang="en-US"/>
          </a:p>
        </c:txPr>
        <c:crossAx val="55850880"/>
        <c:crosses val="autoZero"/>
        <c:crossBetween val="between"/>
      </c:valAx>
    </c:plotArea>
    <c:plotVisOnly val="1"/>
  </c:chart>
  <c:externalData r:id="rId2"/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0"/>
  <c:clrMapOvr bg1="lt1" tx1="dk1" bg2="lt2" tx2="dk2" accent1="accent1" accent2="accent2" accent3="accent3" accent4="accent4" accent5="accent5" accent6="accent6" hlink="hlink" folHlink="folHlink"/>
  <c:chart>
    <c:plotArea>
      <c:layout/>
      <c:barChart>
        <c:barDir val="col"/>
        <c:grouping val="clustered"/>
        <c:ser>
          <c:idx val="0"/>
          <c:order val="0"/>
          <c:tx>
            <c:strRef>
              <c:f>Blad4!$B$1</c:f>
              <c:strCache>
                <c:ptCount val="1"/>
                <c:pt idx="0">
                  <c:v>GPU-Quicksort</c:v>
                </c:pt>
              </c:strCache>
            </c:strRef>
          </c:tx>
          <c:cat>
            <c:strRef>
              <c:f>Blad4!$A$2:$A$4</c:f>
              <c:strCache>
                <c:ptCount val="3"/>
                <c:pt idx="0">
                  <c:v>Manuscript (2.2M)</c:v>
                </c:pt>
                <c:pt idx="1">
                  <c:v>Dragon (3.6M)</c:v>
                </c:pt>
                <c:pt idx="2">
                  <c:v>Statuette (5M)</c:v>
                </c:pt>
              </c:strCache>
            </c:strRef>
          </c:cat>
          <c:val>
            <c:numRef>
              <c:f>Blad4!$B$2:$B$4</c:f>
              <c:numCache>
                <c:formatCode>General</c:formatCode>
                <c:ptCount val="3"/>
                <c:pt idx="0">
                  <c:v>47.667180000000002</c:v>
                </c:pt>
                <c:pt idx="1">
                  <c:v>84.112179999999981</c:v>
                </c:pt>
                <c:pt idx="2">
                  <c:v>112.86054</c:v>
                </c:pt>
              </c:numCache>
            </c:numRef>
          </c:val>
        </c:ser>
        <c:ser>
          <c:idx val="1"/>
          <c:order val="1"/>
          <c:tx>
            <c:strRef>
              <c:f>Blad4!$C$1</c:f>
              <c:strCache>
                <c:ptCount val="1"/>
                <c:pt idx="0">
                  <c:v>Global Radix</c:v>
                </c:pt>
              </c:strCache>
            </c:strRef>
          </c:tx>
          <c:cat>
            <c:strRef>
              <c:f>Blad4!$A$2:$A$4</c:f>
              <c:strCache>
                <c:ptCount val="3"/>
                <c:pt idx="0">
                  <c:v>Manuscript (2.2M)</c:v>
                </c:pt>
                <c:pt idx="1">
                  <c:v>Dragon (3.6M)</c:v>
                </c:pt>
                <c:pt idx="2">
                  <c:v>Statuette (5M)</c:v>
                </c:pt>
              </c:strCache>
            </c:strRef>
          </c:cat>
          <c:val>
            <c:numRef>
              <c:f>Blad4!$C$2:$C$4</c:f>
              <c:numCache>
                <c:formatCode>General</c:formatCode>
                <c:ptCount val="3"/>
                <c:pt idx="0">
                  <c:v>78.960599680000456</c:v>
                </c:pt>
                <c:pt idx="1">
                  <c:v>124.63916018</c:v>
                </c:pt>
                <c:pt idx="2">
                  <c:v>176.0632803</c:v>
                </c:pt>
              </c:numCache>
            </c:numRef>
          </c:val>
        </c:ser>
        <c:ser>
          <c:idx val="2"/>
          <c:order val="2"/>
          <c:tx>
            <c:strRef>
              <c:f>Blad4!$D$1</c:f>
              <c:strCache>
                <c:ptCount val="1"/>
                <c:pt idx="0">
                  <c:v>GPUSort</c:v>
                </c:pt>
              </c:strCache>
            </c:strRef>
          </c:tx>
          <c:cat>
            <c:strRef>
              <c:f>Blad4!$A$2:$A$4</c:f>
              <c:strCache>
                <c:ptCount val="3"/>
                <c:pt idx="0">
                  <c:v>Manuscript (2.2M)</c:v>
                </c:pt>
                <c:pt idx="1">
                  <c:v>Dragon (3.6M)</c:v>
                </c:pt>
                <c:pt idx="2">
                  <c:v>Statuette (5M)</c:v>
                </c:pt>
              </c:strCache>
            </c:strRef>
          </c:cat>
          <c:val>
            <c:numRef>
              <c:f>Blad4!$D$2:$D$4</c:f>
              <c:numCache>
                <c:formatCode>General</c:formatCode>
                <c:ptCount val="3"/>
                <c:pt idx="0">
                  <c:v>92.290820060000243</c:v>
                </c:pt>
                <c:pt idx="1">
                  <c:v>687.82327887999998</c:v>
                </c:pt>
                <c:pt idx="2">
                  <c:v>492.41713931999885</c:v>
                </c:pt>
              </c:numCache>
            </c:numRef>
          </c:val>
        </c:ser>
        <c:ser>
          <c:idx val="3"/>
          <c:order val="3"/>
          <c:tx>
            <c:strRef>
              <c:f>Blad4!$E$1</c:f>
              <c:strCache>
                <c:ptCount val="1"/>
                <c:pt idx="0">
                  <c:v>Radix/Merge</c:v>
                </c:pt>
              </c:strCache>
            </c:strRef>
          </c:tx>
          <c:cat>
            <c:strRef>
              <c:f>Blad4!$A$2:$A$4</c:f>
              <c:strCache>
                <c:ptCount val="3"/>
                <c:pt idx="0">
                  <c:v>Manuscript (2.2M)</c:v>
                </c:pt>
                <c:pt idx="1">
                  <c:v>Dragon (3.6M)</c:v>
                </c:pt>
                <c:pt idx="2">
                  <c:v>Statuette (5M)</c:v>
                </c:pt>
              </c:strCache>
            </c:strRef>
          </c:cat>
          <c:val>
            <c:numRef>
              <c:f>Blad4!$E$2:$E$4</c:f>
              <c:numCache>
                <c:formatCode>General</c:formatCode>
                <c:ptCount val="3"/>
                <c:pt idx="0">
                  <c:v>274.25194085999999</c:v>
                </c:pt>
                <c:pt idx="1">
                  <c:v>375.76369997999916</c:v>
                </c:pt>
                <c:pt idx="2">
                  <c:v>598.79596068000001</c:v>
                </c:pt>
              </c:numCache>
            </c:numRef>
          </c:val>
        </c:ser>
        <c:ser>
          <c:idx val="4"/>
          <c:order val="4"/>
          <c:tx>
            <c:strRef>
              <c:f>Blad4!$F$1</c:f>
              <c:strCache>
                <c:ptCount val="1"/>
                <c:pt idx="0">
                  <c:v>STL</c:v>
                </c:pt>
              </c:strCache>
            </c:strRef>
          </c:tx>
          <c:cat>
            <c:strRef>
              <c:f>Blad4!$A$2:$A$4</c:f>
              <c:strCache>
                <c:ptCount val="3"/>
                <c:pt idx="0">
                  <c:v>Manuscript (2.2M)</c:v>
                </c:pt>
                <c:pt idx="1">
                  <c:v>Dragon (3.6M)</c:v>
                </c:pt>
                <c:pt idx="2">
                  <c:v>Statuette (5M)</c:v>
                </c:pt>
              </c:strCache>
            </c:strRef>
          </c:cat>
          <c:val>
            <c:numRef>
              <c:f>Blad4!$F$2:$F$4</c:f>
              <c:numCache>
                <c:formatCode>General</c:formatCode>
                <c:ptCount val="3"/>
                <c:pt idx="0">
                  <c:v>359.23741999999885</c:v>
                </c:pt>
                <c:pt idx="1">
                  <c:v>636.36573999999996</c:v>
                </c:pt>
                <c:pt idx="2">
                  <c:v>911.17092000000002</c:v>
                </c:pt>
              </c:numCache>
            </c:numRef>
          </c:val>
        </c:ser>
        <c:axId val="56001664"/>
        <c:axId val="56003200"/>
      </c:barChart>
      <c:catAx>
        <c:axId val="56001664"/>
        <c:scaling>
          <c:orientation val="minMax"/>
        </c:scaling>
        <c:axPos val="b"/>
        <c:tickLblPos val="nextTo"/>
        <c:txPr>
          <a:bodyPr/>
          <a:lstStyle/>
          <a:p>
            <a:pPr>
              <a:defRPr lang="sv-SE" sz="1800"/>
            </a:pPr>
            <a:endParaRPr lang="en-US"/>
          </a:p>
        </c:txPr>
        <c:crossAx val="56003200"/>
        <c:crosses val="autoZero"/>
        <c:auto val="1"/>
        <c:lblAlgn val="ctr"/>
        <c:lblOffset val="100"/>
      </c:catAx>
      <c:valAx>
        <c:axId val="56003200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lang="sv-SE" sz="1800"/>
                </a:pPr>
                <a:r>
                  <a:rPr lang="sv-SE" sz="1800"/>
                  <a:t>Time (ms)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lang="sv-SE" sz="1800"/>
            </a:pPr>
            <a:endParaRPr lang="en-US"/>
          </a:p>
        </c:txPr>
        <c:crossAx val="56001664"/>
        <c:crosses val="autoZero"/>
        <c:crossBetween val="between"/>
      </c:valAx>
    </c:plotArea>
    <c:legend>
      <c:legendPos val="b"/>
      <c:layout/>
      <c:txPr>
        <a:bodyPr/>
        <a:lstStyle/>
        <a:p>
          <a:pPr>
            <a:defRPr lang="sv-SE" sz="1800"/>
          </a:pPr>
          <a:endParaRPr lang="en-US"/>
        </a:p>
      </c:txPr>
    </c:legend>
    <c:plotVisOnly val="1"/>
  </c:chart>
  <c:externalData r:id="rId2"/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0"/>
  <c:clrMapOvr bg1="lt1" tx1="dk1" bg2="lt2" tx2="dk2" accent1="accent1" accent2="accent2" accent3="accent3" accent4="accent4" accent5="accent5" accent6="accent6" hlink="hlink" folHlink="folHlink"/>
  <c:chart>
    <c:plotArea>
      <c:layout/>
      <c:barChart>
        <c:barDir val="col"/>
        <c:grouping val="clustered"/>
        <c:ser>
          <c:idx val="0"/>
          <c:order val="0"/>
          <c:tx>
            <c:strRef>
              <c:f>Blad4!$B$1</c:f>
              <c:strCache>
                <c:ptCount val="1"/>
                <c:pt idx="0">
                  <c:v>GPU-Quicksort</c:v>
                </c:pt>
              </c:strCache>
            </c:strRef>
          </c:tx>
          <c:cat>
            <c:strRef>
              <c:f>Blad4!$A$2:$A$4</c:f>
              <c:strCache>
                <c:ptCount val="3"/>
                <c:pt idx="0">
                  <c:v>Manuscript (2.2M)</c:v>
                </c:pt>
                <c:pt idx="1">
                  <c:v>Dragon (3.6M)</c:v>
                </c:pt>
                <c:pt idx="2">
                  <c:v>Statuette (5M)</c:v>
                </c:pt>
              </c:strCache>
            </c:strRef>
          </c:cat>
          <c:val>
            <c:numRef>
              <c:f>Blad4!$B$2:$B$4</c:f>
              <c:numCache>
                <c:formatCode>General</c:formatCode>
                <c:ptCount val="3"/>
                <c:pt idx="0">
                  <c:v>47.667180000000002</c:v>
                </c:pt>
                <c:pt idx="1">
                  <c:v>84.112179999999981</c:v>
                </c:pt>
                <c:pt idx="2">
                  <c:v>112.86054</c:v>
                </c:pt>
              </c:numCache>
            </c:numRef>
          </c:val>
        </c:ser>
        <c:ser>
          <c:idx val="1"/>
          <c:order val="1"/>
          <c:tx>
            <c:strRef>
              <c:f>Blad4!$C$1</c:f>
              <c:strCache>
                <c:ptCount val="1"/>
                <c:pt idx="0">
                  <c:v>Global Radix</c:v>
                </c:pt>
              </c:strCache>
            </c:strRef>
          </c:tx>
          <c:cat>
            <c:strRef>
              <c:f>Blad4!$A$2:$A$4</c:f>
              <c:strCache>
                <c:ptCount val="3"/>
                <c:pt idx="0">
                  <c:v>Manuscript (2.2M)</c:v>
                </c:pt>
                <c:pt idx="1">
                  <c:v>Dragon (3.6M)</c:v>
                </c:pt>
                <c:pt idx="2">
                  <c:v>Statuette (5M)</c:v>
                </c:pt>
              </c:strCache>
            </c:strRef>
          </c:cat>
          <c:val>
            <c:numRef>
              <c:f>Blad4!$C$2:$C$4</c:f>
              <c:numCache>
                <c:formatCode>General</c:formatCode>
                <c:ptCount val="3"/>
                <c:pt idx="0">
                  <c:v>78.960599680000456</c:v>
                </c:pt>
                <c:pt idx="1">
                  <c:v>124.63916018</c:v>
                </c:pt>
                <c:pt idx="2">
                  <c:v>176.0632803</c:v>
                </c:pt>
              </c:numCache>
            </c:numRef>
          </c:val>
        </c:ser>
        <c:ser>
          <c:idx val="2"/>
          <c:order val="2"/>
          <c:tx>
            <c:strRef>
              <c:f>Blad4!$D$1</c:f>
              <c:strCache>
                <c:ptCount val="1"/>
                <c:pt idx="0">
                  <c:v>GPUSort</c:v>
                </c:pt>
              </c:strCache>
            </c:strRef>
          </c:tx>
          <c:cat>
            <c:strRef>
              <c:f>Blad4!$A$2:$A$4</c:f>
              <c:strCache>
                <c:ptCount val="3"/>
                <c:pt idx="0">
                  <c:v>Manuscript (2.2M)</c:v>
                </c:pt>
                <c:pt idx="1">
                  <c:v>Dragon (3.6M)</c:v>
                </c:pt>
                <c:pt idx="2">
                  <c:v>Statuette (5M)</c:v>
                </c:pt>
              </c:strCache>
            </c:strRef>
          </c:cat>
          <c:val>
            <c:numRef>
              <c:f>Blad4!$D$2:$D$4</c:f>
              <c:numCache>
                <c:formatCode>General</c:formatCode>
                <c:ptCount val="3"/>
                <c:pt idx="0">
                  <c:v>92.290820060000243</c:v>
                </c:pt>
                <c:pt idx="1">
                  <c:v>687.82327887999998</c:v>
                </c:pt>
                <c:pt idx="2">
                  <c:v>492.41713931999885</c:v>
                </c:pt>
              </c:numCache>
            </c:numRef>
          </c:val>
        </c:ser>
        <c:ser>
          <c:idx val="3"/>
          <c:order val="3"/>
          <c:tx>
            <c:strRef>
              <c:f>Blad4!$E$1</c:f>
              <c:strCache>
                <c:ptCount val="1"/>
                <c:pt idx="0">
                  <c:v>Radix/Merge</c:v>
                </c:pt>
              </c:strCache>
            </c:strRef>
          </c:tx>
          <c:cat>
            <c:strRef>
              <c:f>Blad4!$A$2:$A$4</c:f>
              <c:strCache>
                <c:ptCount val="3"/>
                <c:pt idx="0">
                  <c:v>Manuscript (2.2M)</c:v>
                </c:pt>
                <c:pt idx="1">
                  <c:v>Dragon (3.6M)</c:v>
                </c:pt>
                <c:pt idx="2">
                  <c:v>Statuette (5M)</c:v>
                </c:pt>
              </c:strCache>
            </c:strRef>
          </c:cat>
          <c:val>
            <c:numRef>
              <c:f>Blad4!$E$2:$E$4</c:f>
              <c:numCache>
                <c:formatCode>General</c:formatCode>
                <c:ptCount val="3"/>
                <c:pt idx="0">
                  <c:v>274.25194085999999</c:v>
                </c:pt>
                <c:pt idx="1">
                  <c:v>375.76369997999916</c:v>
                </c:pt>
                <c:pt idx="2">
                  <c:v>598.79596068000001</c:v>
                </c:pt>
              </c:numCache>
            </c:numRef>
          </c:val>
        </c:ser>
        <c:ser>
          <c:idx val="4"/>
          <c:order val="4"/>
          <c:tx>
            <c:strRef>
              <c:f>Blad4!$F$1</c:f>
              <c:strCache>
                <c:ptCount val="1"/>
                <c:pt idx="0">
                  <c:v>STL</c:v>
                </c:pt>
              </c:strCache>
            </c:strRef>
          </c:tx>
          <c:cat>
            <c:strRef>
              <c:f>Blad4!$A$2:$A$4</c:f>
              <c:strCache>
                <c:ptCount val="3"/>
                <c:pt idx="0">
                  <c:v>Manuscript (2.2M)</c:v>
                </c:pt>
                <c:pt idx="1">
                  <c:v>Dragon (3.6M)</c:v>
                </c:pt>
                <c:pt idx="2">
                  <c:v>Statuette (5M)</c:v>
                </c:pt>
              </c:strCache>
            </c:strRef>
          </c:cat>
          <c:val>
            <c:numRef>
              <c:f>Blad4!$F$2:$F$4</c:f>
              <c:numCache>
                <c:formatCode>General</c:formatCode>
                <c:ptCount val="3"/>
                <c:pt idx="0">
                  <c:v>359.23741999999885</c:v>
                </c:pt>
                <c:pt idx="1">
                  <c:v>636.36573999999996</c:v>
                </c:pt>
                <c:pt idx="2">
                  <c:v>911.17092000000002</c:v>
                </c:pt>
              </c:numCache>
            </c:numRef>
          </c:val>
        </c:ser>
        <c:axId val="56056832"/>
        <c:axId val="56075008"/>
      </c:barChart>
      <c:catAx>
        <c:axId val="56056832"/>
        <c:scaling>
          <c:orientation val="minMax"/>
        </c:scaling>
        <c:axPos val="b"/>
        <c:tickLblPos val="nextTo"/>
        <c:txPr>
          <a:bodyPr/>
          <a:lstStyle/>
          <a:p>
            <a:pPr>
              <a:defRPr lang="sv-SE" sz="1800"/>
            </a:pPr>
            <a:endParaRPr lang="en-US"/>
          </a:p>
        </c:txPr>
        <c:crossAx val="56075008"/>
        <c:crosses val="autoZero"/>
        <c:auto val="1"/>
        <c:lblAlgn val="ctr"/>
        <c:lblOffset val="100"/>
      </c:catAx>
      <c:valAx>
        <c:axId val="56075008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lang="sv-SE" sz="1800"/>
                </a:pPr>
                <a:r>
                  <a:rPr lang="sv-SE" sz="1800"/>
                  <a:t>Time (ms)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lang="sv-SE" sz="1800"/>
            </a:pPr>
            <a:endParaRPr lang="en-US"/>
          </a:p>
        </c:txPr>
        <c:crossAx val="56056832"/>
        <c:crosses val="autoZero"/>
        <c:crossBetween val="between"/>
      </c:valAx>
    </c:plotArea>
    <c:legend>
      <c:legendPos val="b"/>
      <c:layout/>
      <c:txPr>
        <a:bodyPr/>
        <a:lstStyle/>
        <a:p>
          <a:pPr>
            <a:defRPr lang="sv-SE" sz="1800"/>
          </a:pPr>
          <a:endParaRPr lang="en-US"/>
        </a:p>
      </c:txPr>
    </c:legend>
    <c:plotVisOnly val="1"/>
  </c:chart>
  <c:externalData r:id="rId2"/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0"/>
  <c:clrMapOvr bg1="lt1" tx1="dk1" bg2="lt2" tx2="dk2" accent1="accent1" accent2="accent2" accent3="accent3" accent4="accent4" accent5="accent5" accent6="accent6" hlink="hlink" folHlink="folHlink"/>
  <c:chart>
    <c:plotArea>
      <c:layout/>
      <c:barChart>
        <c:barDir val="col"/>
        <c:grouping val="clustered"/>
        <c:ser>
          <c:idx val="0"/>
          <c:order val="0"/>
          <c:tx>
            <c:strRef>
              <c:f>Blad4!$B$1</c:f>
              <c:strCache>
                <c:ptCount val="1"/>
                <c:pt idx="0">
                  <c:v>GPU-Quicksort</c:v>
                </c:pt>
              </c:strCache>
            </c:strRef>
          </c:tx>
          <c:cat>
            <c:strRef>
              <c:f>Blad4!$A$2:$A$4</c:f>
              <c:strCache>
                <c:ptCount val="3"/>
                <c:pt idx="0">
                  <c:v>Manuscript (2.2M)</c:v>
                </c:pt>
                <c:pt idx="1">
                  <c:v>Dragon (3.6M)</c:v>
                </c:pt>
                <c:pt idx="2">
                  <c:v>Statuette (5M)</c:v>
                </c:pt>
              </c:strCache>
            </c:strRef>
          </c:cat>
          <c:val>
            <c:numRef>
              <c:f>Blad4!$B$2:$B$4</c:f>
              <c:numCache>
                <c:formatCode>General</c:formatCode>
                <c:ptCount val="3"/>
                <c:pt idx="0">
                  <c:v>47.667180000000002</c:v>
                </c:pt>
                <c:pt idx="1">
                  <c:v>84.112179999999981</c:v>
                </c:pt>
                <c:pt idx="2">
                  <c:v>112.86054</c:v>
                </c:pt>
              </c:numCache>
            </c:numRef>
          </c:val>
        </c:ser>
        <c:ser>
          <c:idx val="1"/>
          <c:order val="1"/>
          <c:tx>
            <c:strRef>
              <c:f>Blad4!$C$1</c:f>
              <c:strCache>
                <c:ptCount val="1"/>
                <c:pt idx="0">
                  <c:v>Global Radix</c:v>
                </c:pt>
              </c:strCache>
            </c:strRef>
          </c:tx>
          <c:cat>
            <c:strRef>
              <c:f>Blad4!$A$2:$A$4</c:f>
              <c:strCache>
                <c:ptCount val="3"/>
                <c:pt idx="0">
                  <c:v>Manuscript (2.2M)</c:v>
                </c:pt>
                <c:pt idx="1">
                  <c:v>Dragon (3.6M)</c:v>
                </c:pt>
                <c:pt idx="2">
                  <c:v>Statuette (5M)</c:v>
                </c:pt>
              </c:strCache>
            </c:strRef>
          </c:cat>
          <c:val>
            <c:numRef>
              <c:f>Blad4!$C$2:$C$4</c:f>
              <c:numCache>
                <c:formatCode>General</c:formatCode>
                <c:ptCount val="3"/>
                <c:pt idx="0">
                  <c:v>78.960599680000456</c:v>
                </c:pt>
                <c:pt idx="1">
                  <c:v>124.63916018</c:v>
                </c:pt>
                <c:pt idx="2">
                  <c:v>176.0632803</c:v>
                </c:pt>
              </c:numCache>
            </c:numRef>
          </c:val>
        </c:ser>
        <c:ser>
          <c:idx val="2"/>
          <c:order val="2"/>
          <c:tx>
            <c:strRef>
              <c:f>Blad4!$D$1</c:f>
              <c:strCache>
                <c:ptCount val="1"/>
                <c:pt idx="0">
                  <c:v>GPUSort</c:v>
                </c:pt>
              </c:strCache>
            </c:strRef>
          </c:tx>
          <c:cat>
            <c:strRef>
              <c:f>Blad4!$A$2:$A$4</c:f>
              <c:strCache>
                <c:ptCount val="3"/>
                <c:pt idx="0">
                  <c:v>Manuscript (2.2M)</c:v>
                </c:pt>
                <c:pt idx="1">
                  <c:v>Dragon (3.6M)</c:v>
                </c:pt>
                <c:pt idx="2">
                  <c:v>Statuette (5M)</c:v>
                </c:pt>
              </c:strCache>
            </c:strRef>
          </c:cat>
          <c:val>
            <c:numRef>
              <c:f>Blad4!$D$2:$D$4</c:f>
              <c:numCache>
                <c:formatCode>General</c:formatCode>
                <c:ptCount val="3"/>
                <c:pt idx="0">
                  <c:v>92.290820060000243</c:v>
                </c:pt>
                <c:pt idx="1">
                  <c:v>687.82327887999998</c:v>
                </c:pt>
                <c:pt idx="2">
                  <c:v>492.41713931999885</c:v>
                </c:pt>
              </c:numCache>
            </c:numRef>
          </c:val>
        </c:ser>
        <c:ser>
          <c:idx val="3"/>
          <c:order val="3"/>
          <c:tx>
            <c:strRef>
              <c:f>Blad4!$E$1</c:f>
              <c:strCache>
                <c:ptCount val="1"/>
                <c:pt idx="0">
                  <c:v>Radix/Merge</c:v>
                </c:pt>
              </c:strCache>
            </c:strRef>
          </c:tx>
          <c:cat>
            <c:strRef>
              <c:f>Blad4!$A$2:$A$4</c:f>
              <c:strCache>
                <c:ptCount val="3"/>
                <c:pt idx="0">
                  <c:v>Manuscript (2.2M)</c:v>
                </c:pt>
                <c:pt idx="1">
                  <c:v>Dragon (3.6M)</c:v>
                </c:pt>
                <c:pt idx="2">
                  <c:v>Statuette (5M)</c:v>
                </c:pt>
              </c:strCache>
            </c:strRef>
          </c:cat>
          <c:val>
            <c:numRef>
              <c:f>Blad4!$E$2:$E$4</c:f>
              <c:numCache>
                <c:formatCode>General</c:formatCode>
                <c:ptCount val="3"/>
                <c:pt idx="0">
                  <c:v>274.25194085999999</c:v>
                </c:pt>
                <c:pt idx="1">
                  <c:v>375.76369997999916</c:v>
                </c:pt>
                <c:pt idx="2">
                  <c:v>598.79596068000001</c:v>
                </c:pt>
              </c:numCache>
            </c:numRef>
          </c:val>
        </c:ser>
        <c:ser>
          <c:idx val="4"/>
          <c:order val="4"/>
          <c:tx>
            <c:strRef>
              <c:f>Blad4!$F$1</c:f>
              <c:strCache>
                <c:ptCount val="1"/>
                <c:pt idx="0">
                  <c:v>STL</c:v>
                </c:pt>
              </c:strCache>
            </c:strRef>
          </c:tx>
          <c:cat>
            <c:strRef>
              <c:f>Blad4!$A$2:$A$4</c:f>
              <c:strCache>
                <c:ptCount val="3"/>
                <c:pt idx="0">
                  <c:v>Manuscript (2.2M)</c:v>
                </c:pt>
                <c:pt idx="1">
                  <c:v>Dragon (3.6M)</c:v>
                </c:pt>
                <c:pt idx="2">
                  <c:v>Statuette (5M)</c:v>
                </c:pt>
              </c:strCache>
            </c:strRef>
          </c:cat>
          <c:val>
            <c:numRef>
              <c:f>Blad4!$F$2:$F$4</c:f>
              <c:numCache>
                <c:formatCode>General</c:formatCode>
                <c:ptCount val="3"/>
                <c:pt idx="0">
                  <c:v>359.23741999999885</c:v>
                </c:pt>
                <c:pt idx="1">
                  <c:v>636.36573999999996</c:v>
                </c:pt>
                <c:pt idx="2">
                  <c:v>911.17092000000002</c:v>
                </c:pt>
              </c:numCache>
            </c:numRef>
          </c:val>
        </c:ser>
        <c:axId val="56135680"/>
        <c:axId val="56137216"/>
      </c:barChart>
      <c:catAx>
        <c:axId val="56135680"/>
        <c:scaling>
          <c:orientation val="minMax"/>
        </c:scaling>
        <c:axPos val="b"/>
        <c:tickLblPos val="nextTo"/>
        <c:txPr>
          <a:bodyPr/>
          <a:lstStyle/>
          <a:p>
            <a:pPr>
              <a:defRPr lang="sv-SE" sz="1800"/>
            </a:pPr>
            <a:endParaRPr lang="en-US"/>
          </a:p>
        </c:txPr>
        <c:crossAx val="56137216"/>
        <c:crosses val="autoZero"/>
        <c:auto val="1"/>
        <c:lblAlgn val="ctr"/>
        <c:lblOffset val="100"/>
      </c:catAx>
      <c:valAx>
        <c:axId val="56137216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lang="sv-SE" sz="1800"/>
                </a:pPr>
                <a:r>
                  <a:rPr lang="sv-SE" sz="1800"/>
                  <a:t>Time (ms)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lang="sv-SE" sz="1800"/>
            </a:pPr>
            <a:endParaRPr lang="en-US"/>
          </a:p>
        </c:txPr>
        <c:crossAx val="56135680"/>
        <c:crosses val="autoZero"/>
        <c:crossBetween val="between"/>
      </c:valAx>
    </c:plotArea>
    <c:legend>
      <c:legendPos val="b"/>
      <c:layout/>
      <c:txPr>
        <a:bodyPr/>
        <a:lstStyle/>
        <a:p>
          <a:pPr>
            <a:defRPr lang="sv-SE" sz="1800"/>
          </a:pPr>
          <a:endParaRPr lang="en-US"/>
        </a:p>
      </c:txPr>
    </c:legend>
    <c:plotVisOnly val="1"/>
  </c:chart>
  <c:externalData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barChart>
        <c:barDir val="col"/>
        <c:grouping val="clustered"/>
        <c:ser>
          <c:idx val="0"/>
          <c:order val="0"/>
          <c:val>
            <c:numRef>
              <c:f>Sheet1!$P$1:$P$50</c:f>
              <c:numCache>
                <c:formatCode>General</c:formatCode>
                <c:ptCount val="5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</c:numCache>
            </c:numRef>
          </c:val>
        </c:ser>
        <c:axId val="54117120"/>
        <c:axId val="54118656"/>
      </c:barChart>
      <c:catAx>
        <c:axId val="54117120"/>
        <c:scaling>
          <c:orientation val="minMax"/>
        </c:scaling>
        <c:delete val="1"/>
        <c:axPos val="b"/>
        <c:tickLblPos val="nextTo"/>
        <c:crossAx val="54118656"/>
        <c:crosses val="autoZero"/>
        <c:auto val="1"/>
        <c:lblAlgn val="ctr"/>
        <c:lblOffset val="100"/>
      </c:catAx>
      <c:valAx>
        <c:axId val="54118656"/>
        <c:scaling>
          <c:orientation val="minMax"/>
        </c:scaling>
        <c:delete val="1"/>
        <c:axPos val="l"/>
        <c:majorGridlines/>
        <c:numFmt formatCode="General" sourceLinked="1"/>
        <c:tickLblPos val="nextTo"/>
        <c:crossAx val="54117120"/>
        <c:crosses val="autoZero"/>
        <c:crossBetween val="between"/>
      </c:valAx>
    </c:plotArea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barChart>
        <c:barDir val="col"/>
        <c:grouping val="clustered"/>
        <c:ser>
          <c:idx val="0"/>
          <c:order val="0"/>
          <c:val>
            <c:numRef>
              <c:f>Sheet1!$R$1:$R$50</c:f>
              <c:numCache>
                <c:formatCode>General</c:formatCode>
                <c:ptCount val="5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</c:numCache>
            </c:numRef>
          </c:val>
        </c:ser>
        <c:axId val="54175232"/>
        <c:axId val="54176768"/>
      </c:barChart>
      <c:catAx>
        <c:axId val="54175232"/>
        <c:scaling>
          <c:orientation val="minMax"/>
        </c:scaling>
        <c:delete val="1"/>
        <c:axPos val="b"/>
        <c:tickLblPos val="nextTo"/>
        <c:crossAx val="54176768"/>
        <c:crosses val="autoZero"/>
        <c:auto val="1"/>
        <c:lblAlgn val="ctr"/>
        <c:lblOffset val="100"/>
      </c:catAx>
      <c:valAx>
        <c:axId val="54176768"/>
        <c:scaling>
          <c:orientation val="minMax"/>
        </c:scaling>
        <c:delete val="1"/>
        <c:axPos val="l"/>
        <c:majorGridlines/>
        <c:numFmt formatCode="General" sourceLinked="1"/>
        <c:tickLblPos val="nextTo"/>
        <c:crossAx val="54175232"/>
        <c:crosses val="autoZero"/>
        <c:crossBetween val="between"/>
      </c:valAx>
    </c:plotArea>
    <c:plotVisOnly val="1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0"/>
  <c:clrMapOvr bg1="lt1" tx1="dk1" bg2="lt2" tx2="dk2" accent1="accent1" accent2="accent2" accent3="accent3" accent4="accent4" accent5="accent5" accent6="accent6" hlink="hlink" folHlink="folHlink"/>
  <c:chart>
    <c:plotArea>
      <c:layout/>
      <c:barChart>
        <c:barDir val="col"/>
        <c:grouping val="clustered"/>
        <c:ser>
          <c:idx val="0"/>
          <c:order val="0"/>
          <c:tx>
            <c:strRef>
              <c:f>Workspace!$B$1</c:f>
              <c:strCache>
                <c:ptCount val="1"/>
                <c:pt idx="0">
                  <c:v>GPU-Quicksort</c:v>
                </c:pt>
              </c:strCache>
            </c:strRef>
          </c:tx>
          <c:cat>
            <c:strRef>
              <c:f>Workspace!$A$2:$A$6</c:f>
              <c:strCache>
                <c:ptCount val="5"/>
                <c:pt idx="0">
                  <c:v>1M</c:v>
                </c:pt>
                <c:pt idx="1">
                  <c:v>2M</c:v>
                </c:pt>
                <c:pt idx="2">
                  <c:v>4M</c:v>
                </c:pt>
                <c:pt idx="3">
                  <c:v>8M</c:v>
                </c:pt>
                <c:pt idx="4">
                  <c:v>16M</c:v>
                </c:pt>
              </c:strCache>
            </c:strRef>
          </c:cat>
          <c:val>
            <c:numRef>
              <c:f>Workspace!$B$2:$B$6</c:f>
              <c:numCache>
                <c:formatCode>General</c:formatCode>
                <c:ptCount val="5"/>
                <c:pt idx="0">
                  <c:v>29.866</c:v>
                </c:pt>
                <c:pt idx="1">
                  <c:v>51.54</c:v>
                </c:pt>
                <c:pt idx="2">
                  <c:v>95.992999999999995</c:v>
                </c:pt>
                <c:pt idx="3">
                  <c:v>190.58100000000007</c:v>
                </c:pt>
                <c:pt idx="4">
                  <c:v>383.36500000000001</c:v>
                </c:pt>
              </c:numCache>
            </c:numRef>
          </c:val>
        </c:ser>
        <c:ser>
          <c:idx val="1"/>
          <c:order val="1"/>
          <c:tx>
            <c:strRef>
              <c:f>Workspace!$C$1</c:f>
              <c:strCache>
                <c:ptCount val="1"/>
                <c:pt idx="0">
                  <c:v>Global Radix</c:v>
                </c:pt>
              </c:strCache>
            </c:strRef>
          </c:tx>
          <c:cat>
            <c:strRef>
              <c:f>Workspace!$A$2:$A$6</c:f>
              <c:strCache>
                <c:ptCount val="5"/>
                <c:pt idx="0">
                  <c:v>1M</c:v>
                </c:pt>
                <c:pt idx="1">
                  <c:v>2M</c:v>
                </c:pt>
                <c:pt idx="2">
                  <c:v>4M</c:v>
                </c:pt>
                <c:pt idx="3">
                  <c:v>8M</c:v>
                </c:pt>
                <c:pt idx="4">
                  <c:v>16M</c:v>
                </c:pt>
              </c:strCache>
            </c:strRef>
          </c:cat>
          <c:val>
            <c:numRef>
              <c:f>Workspace!$C$2:$C$6</c:f>
              <c:numCache>
                <c:formatCode>General</c:formatCode>
                <c:ptCount val="5"/>
                <c:pt idx="0">
                  <c:v>35.122000000000085</c:v>
                </c:pt>
                <c:pt idx="1">
                  <c:v>69.164000000000001</c:v>
                </c:pt>
                <c:pt idx="2">
                  <c:v>135.53800000000001</c:v>
                </c:pt>
                <c:pt idx="3">
                  <c:v>268.36200000000002</c:v>
                </c:pt>
                <c:pt idx="4">
                  <c:v>508.30099999999999</c:v>
                </c:pt>
              </c:numCache>
            </c:numRef>
          </c:val>
        </c:ser>
        <c:ser>
          <c:idx val="2"/>
          <c:order val="2"/>
          <c:tx>
            <c:strRef>
              <c:f>Workspace!$D$1</c:f>
              <c:strCache>
                <c:ptCount val="1"/>
                <c:pt idx="0">
                  <c:v>GPUSort</c:v>
                </c:pt>
              </c:strCache>
            </c:strRef>
          </c:tx>
          <c:cat>
            <c:strRef>
              <c:f>Workspace!$A$2:$A$6</c:f>
              <c:strCache>
                <c:ptCount val="5"/>
                <c:pt idx="0">
                  <c:v>1M</c:v>
                </c:pt>
                <c:pt idx="1">
                  <c:v>2M</c:v>
                </c:pt>
                <c:pt idx="2">
                  <c:v>4M</c:v>
                </c:pt>
                <c:pt idx="3">
                  <c:v>8M</c:v>
                </c:pt>
                <c:pt idx="4">
                  <c:v>16M</c:v>
                </c:pt>
              </c:strCache>
            </c:strRef>
          </c:cat>
          <c:val>
            <c:numRef>
              <c:f>Workspace!$D$2:$D$6</c:f>
              <c:numCache>
                <c:formatCode>General</c:formatCode>
                <c:ptCount val="5"/>
                <c:pt idx="0">
                  <c:v>79.040000000000006</c:v>
                </c:pt>
                <c:pt idx="1">
                  <c:v>154.70399999999998</c:v>
                </c:pt>
                <c:pt idx="2">
                  <c:v>320.70299999999969</c:v>
                </c:pt>
                <c:pt idx="3">
                  <c:v>707.98400000000004</c:v>
                </c:pt>
                <c:pt idx="4">
                  <c:v>1621.1889999999999</c:v>
                </c:pt>
              </c:numCache>
            </c:numRef>
          </c:val>
        </c:ser>
        <c:ser>
          <c:idx val="3"/>
          <c:order val="3"/>
          <c:tx>
            <c:strRef>
              <c:f>Workspace!$E$1</c:f>
              <c:strCache>
                <c:ptCount val="1"/>
                <c:pt idx="0">
                  <c:v>Radix-Merge</c:v>
                </c:pt>
              </c:strCache>
            </c:strRef>
          </c:tx>
          <c:cat>
            <c:strRef>
              <c:f>Workspace!$A$2:$A$6</c:f>
              <c:strCache>
                <c:ptCount val="5"/>
                <c:pt idx="0">
                  <c:v>1M</c:v>
                </c:pt>
                <c:pt idx="1">
                  <c:v>2M</c:v>
                </c:pt>
                <c:pt idx="2">
                  <c:v>4M</c:v>
                </c:pt>
                <c:pt idx="3">
                  <c:v>8M</c:v>
                </c:pt>
                <c:pt idx="4">
                  <c:v>16M</c:v>
                </c:pt>
              </c:strCache>
            </c:strRef>
          </c:cat>
          <c:val>
            <c:numRef>
              <c:f>Workspace!$E$2:$E$6</c:f>
              <c:numCache>
                <c:formatCode>General</c:formatCode>
                <c:ptCount val="5"/>
                <c:pt idx="0">
                  <c:v>101.801</c:v>
                </c:pt>
                <c:pt idx="1">
                  <c:v>206.18600000000001</c:v>
                </c:pt>
                <c:pt idx="2">
                  <c:v>416.2939999999989</c:v>
                </c:pt>
                <c:pt idx="3">
                  <c:v>842.48599999999999</c:v>
                </c:pt>
                <c:pt idx="4">
                  <c:v>1659.748</c:v>
                </c:pt>
              </c:numCache>
            </c:numRef>
          </c:val>
        </c:ser>
        <c:ser>
          <c:idx val="4"/>
          <c:order val="4"/>
          <c:tx>
            <c:strRef>
              <c:f>Workspace!$F$1</c:f>
              <c:strCache>
                <c:ptCount val="1"/>
                <c:pt idx="0">
                  <c:v>STL</c:v>
                </c:pt>
              </c:strCache>
            </c:strRef>
          </c:tx>
          <c:cat>
            <c:strRef>
              <c:f>Workspace!$A$2:$A$6</c:f>
              <c:strCache>
                <c:ptCount val="5"/>
                <c:pt idx="0">
                  <c:v>1M</c:v>
                </c:pt>
                <c:pt idx="1">
                  <c:v>2M</c:v>
                </c:pt>
                <c:pt idx="2">
                  <c:v>4M</c:v>
                </c:pt>
                <c:pt idx="3">
                  <c:v>8M</c:v>
                </c:pt>
                <c:pt idx="4">
                  <c:v>16M</c:v>
                </c:pt>
              </c:strCache>
            </c:strRef>
          </c:cat>
          <c:val>
            <c:numRef>
              <c:f>Workspace!$F$2:$F$6</c:f>
              <c:numCache>
                <c:formatCode>General</c:formatCode>
                <c:ptCount val="5"/>
                <c:pt idx="0">
                  <c:v>205.98200000000034</c:v>
                </c:pt>
                <c:pt idx="1">
                  <c:v>432.46299999999934</c:v>
                </c:pt>
                <c:pt idx="2">
                  <c:v>907.11400000000003</c:v>
                </c:pt>
                <c:pt idx="3">
                  <c:v>1896.7439999999999</c:v>
                </c:pt>
                <c:pt idx="4">
                  <c:v>3957.009</c:v>
                </c:pt>
              </c:numCache>
            </c:numRef>
          </c:val>
        </c:ser>
        <c:axId val="54302976"/>
        <c:axId val="54362496"/>
      </c:barChart>
      <c:catAx>
        <c:axId val="5430297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sv-SE"/>
                </a:pPr>
                <a:r>
                  <a:rPr lang="sv-SE" sz="1800" smtClean="0"/>
                  <a:t>Size</a:t>
                </a:r>
                <a:endParaRPr lang="sv-SE" sz="1800"/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lang="sv-SE" sz="1800"/>
            </a:pPr>
            <a:endParaRPr lang="en-US"/>
          </a:p>
        </c:txPr>
        <c:crossAx val="54362496"/>
        <c:crosses val="autoZero"/>
        <c:auto val="1"/>
        <c:lblAlgn val="ctr"/>
        <c:lblOffset val="100"/>
      </c:catAx>
      <c:valAx>
        <c:axId val="54362496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lang="sv-SE"/>
                </a:pPr>
                <a:r>
                  <a:rPr lang="sv-SE" sz="1800" b="1" i="0" baseline="0"/>
                  <a:t>Time (ms)</a:t>
                </a:r>
                <a:endParaRPr lang="sv-SE"/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lang="sv-SE" sz="1800"/>
            </a:pPr>
            <a:endParaRPr lang="en-US"/>
          </a:p>
        </c:txPr>
        <c:crossAx val="54302976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lang="sv-SE" sz="1800"/>
          </a:pPr>
          <a:endParaRPr lang="en-US"/>
        </a:p>
      </c:txPr>
    </c:legend>
    <c:plotVisOnly val="1"/>
  </c:chart>
  <c:externalData r:id="rId2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0"/>
  <c:clrMapOvr bg1="lt1" tx1="dk1" bg2="lt2" tx2="dk2" accent1="accent1" accent2="accent2" accent3="accent3" accent4="accent4" accent5="accent5" accent6="accent6" hlink="hlink" folHlink="folHlink"/>
  <c:chart>
    <c:plotArea>
      <c:layout/>
      <c:barChart>
        <c:barDir val="col"/>
        <c:grouping val="clustered"/>
        <c:ser>
          <c:idx val="0"/>
          <c:order val="0"/>
          <c:tx>
            <c:strRef>
              <c:f>Workspace!$B$1</c:f>
              <c:strCache>
                <c:ptCount val="1"/>
                <c:pt idx="0">
                  <c:v>GPU-Quicksort</c:v>
                </c:pt>
              </c:strCache>
            </c:strRef>
          </c:tx>
          <c:cat>
            <c:strRef>
              <c:f>Workspace!$A$2:$A$6</c:f>
              <c:strCache>
                <c:ptCount val="5"/>
                <c:pt idx="0">
                  <c:v>1M</c:v>
                </c:pt>
                <c:pt idx="1">
                  <c:v>2M</c:v>
                </c:pt>
                <c:pt idx="2">
                  <c:v>4M</c:v>
                </c:pt>
                <c:pt idx="3">
                  <c:v>8M</c:v>
                </c:pt>
                <c:pt idx="4">
                  <c:v>16M</c:v>
                </c:pt>
              </c:strCache>
            </c:strRef>
          </c:cat>
          <c:val>
            <c:numRef>
              <c:f>Workspace!$B$2:$B$6</c:f>
              <c:numCache>
                <c:formatCode>General</c:formatCode>
                <c:ptCount val="5"/>
                <c:pt idx="0">
                  <c:v>29.866</c:v>
                </c:pt>
                <c:pt idx="1">
                  <c:v>51.54</c:v>
                </c:pt>
                <c:pt idx="2">
                  <c:v>95.992999999999995</c:v>
                </c:pt>
                <c:pt idx="3">
                  <c:v>190.58100000000007</c:v>
                </c:pt>
                <c:pt idx="4">
                  <c:v>383.36500000000001</c:v>
                </c:pt>
              </c:numCache>
            </c:numRef>
          </c:val>
        </c:ser>
        <c:ser>
          <c:idx val="1"/>
          <c:order val="1"/>
          <c:tx>
            <c:strRef>
              <c:f>Workspace!$C$1</c:f>
              <c:strCache>
                <c:ptCount val="1"/>
                <c:pt idx="0">
                  <c:v>Global Radix</c:v>
                </c:pt>
              </c:strCache>
            </c:strRef>
          </c:tx>
          <c:cat>
            <c:strRef>
              <c:f>Workspace!$A$2:$A$6</c:f>
              <c:strCache>
                <c:ptCount val="5"/>
                <c:pt idx="0">
                  <c:v>1M</c:v>
                </c:pt>
                <c:pt idx="1">
                  <c:v>2M</c:v>
                </c:pt>
                <c:pt idx="2">
                  <c:v>4M</c:v>
                </c:pt>
                <c:pt idx="3">
                  <c:v>8M</c:v>
                </c:pt>
                <c:pt idx="4">
                  <c:v>16M</c:v>
                </c:pt>
              </c:strCache>
            </c:strRef>
          </c:cat>
          <c:val>
            <c:numRef>
              <c:f>Workspace!$C$2:$C$6</c:f>
              <c:numCache>
                <c:formatCode>General</c:formatCode>
                <c:ptCount val="5"/>
                <c:pt idx="0">
                  <c:v>35.122000000000085</c:v>
                </c:pt>
                <c:pt idx="1">
                  <c:v>69.164000000000001</c:v>
                </c:pt>
                <c:pt idx="2">
                  <c:v>135.53800000000001</c:v>
                </c:pt>
                <c:pt idx="3">
                  <c:v>268.36200000000002</c:v>
                </c:pt>
                <c:pt idx="4">
                  <c:v>508.30099999999999</c:v>
                </c:pt>
              </c:numCache>
            </c:numRef>
          </c:val>
        </c:ser>
        <c:ser>
          <c:idx val="2"/>
          <c:order val="2"/>
          <c:tx>
            <c:strRef>
              <c:f>Workspace!$D$1</c:f>
              <c:strCache>
                <c:ptCount val="1"/>
                <c:pt idx="0">
                  <c:v>GPUSort</c:v>
                </c:pt>
              </c:strCache>
            </c:strRef>
          </c:tx>
          <c:cat>
            <c:strRef>
              <c:f>Workspace!$A$2:$A$6</c:f>
              <c:strCache>
                <c:ptCount val="5"/>
                <c:pt idx="0">
                  <c:v>1M</c:v>
                </c:pt>
                <c:pt idx="1">
                  <c:v>2M</c:v>
                </c:pt>
                <c:pt idx="2">
                  <c:v>4M</c:v>
                </c:pt>
                <c:pt idx="3">
                  <c:v>8M</c:v>
                </c:pt>
                <c:pt idx="4">
                  <c:v>16M</c:v>
                </c:pt>
              </c:strCache>
            </c:strRef>
          </c:cat>
          <c:val>
            <c:numRef>
              <c:f>Workspace!$D$2:$D$6</c:f>
              <c:numCache>
                <c:formatCode>General</c:formatCode>
                <c:ptCount val="5"/>
                <c:pt idx="0">
                  <c:v>79.040000000000006</c:v>
                </c:pt>
                <c:pt idx="1">
                  <c:v>154.70399999999998</c:v>
                </c:pt>
                <c:pt idx="2">
                  <c:v>320.70299999999969</c:v>
                </c:pt>
                <c:pt idx="3">
                  <c:v>707.98400000000004</c:v>
                </c:pt>
                <c:pt idx="4">
                  <c:v>1621.1889999999999</c:v>
                </c:pt>
              </c:numCache>
            </c:numRef>
          </c:val>
        </c:ser>
        <c:ser>
          <c:idx val="3"/>
          <c:order val="3"/>
          <c:tx>
            <c:strRef>
              <c:f>Workspace!$E$1</c:f>
              <c:strCache>
                <c:ptCount val="1"/>
                <c:pt idx="0">
                  <c:v>Radix-Merge</c:v>
                </c:pt>
              </c:strCache>
            </c:strRef>
          </c:tx>
          <c:cat>
            <c:strRef>
              <c:f>Workspace!$A$2:$A$6</c:f>
              <c:strCache>
                <c:ptCount val="5"/>
                <c:pt idx="0">
                  <c:v>1M</c:v>
                </c:pt>
                <c:pt idx="1">
                  <c:v>2M</c:v>
                </c:pt>
                <c:pt idx="2">
                  <c:v>4M</c:v>
                </c:pt>
                <c:pt idx="3">
                  <c:v>8M</c:v>
                </c:pt>
                <c:pt idx="4">
                  <c:v>16M</c:v>
                </c:pt>
              </c:strCache>
            </c:strRef>
          </c:cat>
          <c:val>
            <c:numRef>
              <c:f>Workspace!$E$2:$E$6</c:f>
              <c:numCache>
                <c:formatCode>General</c:formatCode>
                <c:ptCount val="5"/>
                <c:pt idx="0">
                  <c:v>101.801</c:v>
                </c:pt>
                <c:pt idx="1">
                  <c:v>206.18600000000001</c:v>
                </c:pt>
                <c:pt idx="2">
                  <c:v>416.2939999999989</c:v>
                </c:pt>
                <c:pt idx="3">
                  <c:v>842.48599999999999</c:v>
                </c:pt>
                <c:pt idx="4">
                  <c:v>1659.748</c:v>
                </c:pt>
              </c:numCache>
            </c:numRef>
          </c:val>
        </c:ser>
        <c:ser>
          <c:idx val="4"/>
          <c:order val="4"/>
          <c:tx>
            <c:strRef>
              <c:f>Workspace!$F$1</c:f>
              <c:strCache>
                <c:ptCount val="1"/>
                <c:pt idx="0">
                  <c:v>STL</c:v>
                </c:pt>
              </c:strCache>
            </c:strRef>
          </c:tx>
          <c:cat>
            <c:strRef>
              <c:f>Workspace!$A$2:$A$6</c:f>
              <c:strCache>
                <c:ptCount val="5"/>
                <c:pt idx="0">
                  <c:v>1M</c:v>
                </c:pt>
                <c:pt idx="1">
                  <c:v>2M</c:v>
                </c:pt>
                <c:pt idx="2">
                  <c:v>4M</c:v>
                </c:pt>
                <c:pt idx="3">
                  <c:v>8M</c:v>
                </c:pt>
                <c:pt idx="4">
                  <c:v>16M</c:v>
                </c:pt>
              </c:strCache>
            </c:strRef>
          </c:cat>
          <c:val>
            <c:numRef>
              <c:f>Workspace!$F$2:$F$6</c:f>
              <c:numCache>
                <c:formatCode>General</c:formatCode>
                <c:ptCount val="5"/>
                <c:pt idx="0">
                  <c:v>205.98200000000034</c:v>
                </c:pt>
                <c:pt idx="1">
                  <c:v>432.46299999999934</c:v>
                </c:pt>
                <c:pt idx="2">
                  <c:v>907.11400000000003</c:v>
                </c:pt>
                <c:pt idx="3">
                  <c:v>1896.7439999999999</c:v>
                </c:pt>
                <c:pt idx="4">
                  <c:v>3957.009</c:v>
                </c:pt>
              </c:numCache>
            </c:numRef>
          </c:val>
        </c:ser>
        <c:axId val="54496640"/>
        <c:axId val="54502912"/>
      </c:barChart>
      <c:catAx>
        <c:axId val="5449664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sv-SE"/>
                </a:pPr>
                <a:r>
                  <a:rPr lang="sv-SE" sz="1800" smtClean="0"/>
                  <a:t>Size</a:t>
                </a:r>
                <a:endParaRPr lang="sv-SE" sz="1800"/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lang="sv-SE" sz="1800"/>
            </a:pPr>
            <a:endParaRPr lang="en-US"/>
          </a:p>
        </c:txPr>
        <c:crossAx val="54502912"/>
        <c:crosses val="autoZero"/>
        <c:auto val="1"/>
        <c:lblAlgn val="ctr"/>
        <c:lblOffset val="100"/>
      </c:catAx>
      <c:valAx>
        <c:axId val="54502912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lang="sv-SE"/>
                </a:pPr>
                <a:r>
                  <a:rPr lang="sv-SE" sz="1800" b="1" i="0" baseline="0"/>
                  <a:t>Time (ms)</a:t>
                </a:r>
                <a:endParaRPr lang="sv-SE"/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lang="sv-SE" sz="1800"/>
            </a:pPr>
            <a:endParaRPr lang="en-US"/>
          </a:p>
        </c:txPr>
        <c:crossAx val="54496640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lang="sv-SE" sz="1800"/>
          </a:pPr>
          <a:endParaRPr lang="en-US"/>
        </a:p>
      </c:txPr>
    </c:legend>
    <c:plotVisOnly val="1"/>
  </c:chart>
  <c:externalData r:id="rId2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0"/>
  <c:clrMapOvr bg1="lt1" tx1="dk1" bg2="lt2" tx2="dk2" accent1="accent1" accent2="accent2" accent3="accent3" accent4="accent4" accent5="accent5" accent6="accent6" hlink="hlink" folHlink="folHlink"/>
  <c:chart>
    <c:plotArea>
      <c:layout/>
      <c:barChart>
        <c:barDir val="col"/>
        <c:grouping val="clustered"/>
        <c:varyColors val="1"/>
        <c:ser>
          <c:idx val="0"/>
          <c:order val="0"/>
          <c:cat>
            <c:strRef>
              <c:f>Workspace!$B$1:$F$1</c:f>
              <c:strCache>
                <c:ptCount val="5"/>
                <c:pt idx="0">
                  <c:v>GPU-Quicksort</c:v>
                </c:pt>
                <c:pt idx="1">
                  <c:v>Global Radix</c:v>
                </c:pt>
                <c:pt idx="2">
                  <c:v>GPUSort</c:v>
                </c:pt>
                <c:pt idx="3">
                  <c:v>Radix-Merge</c:v>
                </c:pt>
                <c:pt idx="4">
                  <c:v>STL</c:v>
                </c:pt>
              </c:strCache>
            </c:strRef>
          </c:cat>
          <c:val>
            <c:numRef>
              <c:f>Workspace!$B$6:$F$6</c:f>
              <c:numCache>
                <c:formatCode>General</c:formatCode>
                <c:ptCount val="5"/>
                <c:pt idx="0">
                  <c:v>383.36500000000001</c:v>
                </c:pt>
                <c:pt idx="1">
                  <c:v>508.30099999999999</c:v>
                </c:pt>
                <c:pt idx="2">
                  <c:v>1621.1889999999999</c:v>
                </c:pt>
                <c:pt idx="3">
                  <c:v>1659.748</c:v>
                </c:pt>
                <c:pt idx="4">
                  <c:v>3957.009</c:v>
                </c:pt>
              </c:numCache>
            </c:numRef>
          </c:val>
        </c:ser>
        <c:axId val="54408704"/>
        <c:axId val="54410240"/>
      </c:barChart>
      <c:catAx>
        <c:axId val="54408704"/>
        <c:scaling>
          <c:orientation val="minMax"/>
        </c:scaling>
        <c:axPos val="b"/>
        <c:tickLblPos val="nextTo"/>
        <c:txPr>
          <a:bodyPr/>
          <a:lstStyle/>
          <a:p>
            <a:pPr>
              <a:defRPr lang="sv-SE" sz="1800"/>
            </a:pPr>
            <a:endParaRPr lang="en-US"/>
          </a:p>
        </c:txPr>
        <c:crossAx val="54410240"/>
        <c:crosses val="autoZero"/>
        <c:auto val="1"/>
        <c:lblAlgn val="ctr"/>
        <c:lblOffset val="100"/>
      </c:catAx>
      <c:valAx>
        <c:axId val="54410240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lang="sv-SE"/>
                </a:pPr>
                <a:r>
                  <a:rPr lang="sv-SE" sz="1800" b="1" i="0" baseline="0"/>
                  <a:t>Time (ms)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lang="sv-SE" sz="1800"/>
            </a:pPr>
            <a:endParaRPr lang="en-US"/>
          </a:p>
        </c:txPr>
        <c:crossAx val="54408704"/>
        <c:crosses val="autoZero"/>
        <c:crossBetween val="between"/>
      </c:valAx>
    </c:plotArea>
    <c:plotVisOnly val="1"/>
  </c:chart>
  <c:externalData r:id="rId2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0"/>
  <c:clrMapOvr bg1="lt1" tx1="dk1" bg2="lt2" tx2="dk2" accent1="accent1" accent2="accent2" accent3="accent3" accent4="accent4" accent5="accent5" accent6="accent6" hlink="hlink" folHlink="folHlink"/>
  <c:chart>
    <c:plotArea>
      <c:layout/>
      <c:barChart>
        <c:barDir val="col"/>
        <c:grouping val="clustered"/>
        <c:varyColors val="1"/>
        <c:ser>
          <c:idx val="0"/>
          <c:order val="0"/>
          <c:cat>
            <c:strRef>
              <c:f>Workspace!$B$1:$F$1</c:f>
              <c:strCache>
                <c:ptCount val="5"/>
                <c:pt idx="0">
                  <c:v>GPU-Quicksort</c:v>
                </c:pt>
                <c:pt idx="1">
                  <c:v>Global Radix</c:v>
                </c:pt>
                <c:pt idx="2">
                  <c:v>GPUSort</c:v>
                </c:pt>
                <c:pt idx="3">
                  <c:v>Radix-Merge</c:v>
                </c:pt>
                <c:pt idx="4">
                  <c:v>STL</c:v>
                </c:pt>
              </c:strCache>
            </c:strRef>
          </c:cat>
          <c:val>
            <c:numRef>
              <c:f>Workspace!$B$6:$F$6</c:f>
              <c:numCache>
                <c:formatCode>General</c:formatCode>
                <c:ptCount val="5"/>
                <c:pt idx="0">
                  <c:v>383.36500000000001</c:v>
                </c:pt>
                <c:pt idx="1">
                  <c:v>508.30099999999999</c:v>
                </c:pt>
                <c:pt idx="2">
                  <c:v>1621.1889999999999</c:v>
                </c:pt>
                <c:pt idx="3">
                  <c:v>1659.748</c:v>
                </c:pt>
                <c:pt idx="4">
                  <c:v>3957.009</c:v>
                </c:pt>
              </c:numCache>
            </c:numRef>
          </c:val>
        </c:ser>
        <c:axId val="54430336"/>
        <c:axId val="54530432"/>
      </c:barChart>
      <c:catAx>
        <c:axId val="54430336"/>
        <c:scaling>
          <c:orientation val="minMax"/>
        </c:scaling>
        <c:axPos val="b"/>
        <c:tickLblPos val="nextTo"/>
        <c:txPr>
          <a:bodyPr/>
          <a:lstStyle/>
          <a:p>
            <a:pPr>
              <a:defRPr lang="sv-SE" sz="1800"/>
            </a:pPr>
            <a:endParaRPr lang="en-US"/>
          </a:p>
        </c:txPr>
        <c:crossAx val="54530432"/>
        <c:crosses val="autoZero"/>
        <c:auto val="1"/>
        <c:lblAlgn val="ctr"/>
        <c:lblOffset val="100"/>
      </c:catAx>
      <c:valAx>
        <c:axId val="54530432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lang="sv-SE"/>
                </a:pPr>
                <a:r>
                  <a:rPr lang="sv-SE" sz="1800" b="1" i="0" baseline="0"/>
                  <a:t>Time (ms)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lang="sv-SE" sz="1800"/>
            </a:pPr>
            <a:endParaRPr lang="en-US"/>
          </a:p>
        </c:txPr>
        <c:crossAx val="54430336"/>
        <c:crosses val="autoZero"/>
        <c:crossBetween val="between"/>
      </c:valAx>
    </c:plotArea>
    <c:plotVisOnly val="1"/>
  </c:chart>
  <c:externalData r:id="rId2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966C9F-8F69-4429-852D-EA29ED66F5FA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v-SE"/>
        </a:p>
      </dgm:t>
    </dgm:pt>
    <dgm:pt modelId="{A1065DCA-5616-4352-968A-057AFBA60F7C}">
      <dgm:prSet phldrT="[Text]"/>
      <dgm:spPr/>
      <dgm:t>
        <a:bodyPr/>
        <a:lstStyle/>
        <a:p>
          <a:pPr algn="ctr"/>
          <a:r>
            <a:rPr lang="sv-SE" smtClean="0"/>
            <a:t>5        8        3        2</a:t>
          </a:r>
          <a:endParaRPr lang="sv-SE"/>
        </a:p>
      </dgm:t>
    </dgm:pt>
    <dgm:pt modelId="{67AC8D35-DE75-4DB1-A383-4AB0AC42A2CB}" type="parTrans" cxnId="{F130A000-B13C-4F50-933D-35DF0E4B91DF}">
      <dgm:prSet/>
      <dgm:spPr/>
      <dgm:t>
        <a:bodyPr/>
        <a:lstStyle/>
        <a:p>
          <a:endParaRPr lang="sv-SE"/>
        </a:p>
      </dgm:t>
    </dgm:pt>
    <dgm:pt modelId="{7AE11FE2-CA5E-4FA8-B4FB-0BAE4CCA8F04}" type="sibTrans" cxnId="{F130A000-B13C-4F50-933D-35DF0E4B91DF}">
      <dgm:prSet/>
      <dgm:spPr/>
      <dgm:t>
        <a:bodyPr/>
        <a:lstStyle/>
        <a:p>
          <a:endParaRPr lang="sv-SE"/>
        </a:p>
      </dgm:t>
    </dgm:pt>
    <dgm:pt modelId="{2B14AF56-B9D9-49CD-AA9F-8A69BF78F92D}">
      <dgm:prSet phldrT="[Text]"/>
      <dgm:spPr/>
      <dgm:t>
        <a:bodyPr/>
        <a:lstStyle/>
        <a:p>
          <a:r>
            <a:rPr lang="sv-SE" smtClean="0"/>
            <a:t>3        2</a:t>
          </a:r>
          <a:endParaRPr lang="sv-SE"/>
        </a:p>
      </dgm:t>
    </dgm:pt>
    <dgm:pt modelId="{B422F3E7-4AF3-498A-8DFE-0BA05DF60F1B}" type="parTrans" cxnId="{F175D18D-EF93-43DE-AC00-9E3ECCD8D6B1}">
      <dgm:prSet/>
      <dgm:spPr/>
      <dgm:t>
        <a:bodyPr/>
        <a:lstStyle/>
        <a:p>
          <a:endParaRPr lang="sv-SE"/>
        </a:p>
      </dgm:t>
    </dgm:pt>
    <dgm:pt modelId="{2701C1B1-93E6-4D99-9C33-BD1F2C11EBB2}" type="sibTrans" cxnId="{F175D18D-EF93-43DE-AC00-9E3ECCD8D6B1}">
      <dgm:prSet/>
      <dgm:spPr/>
      <dgm:t>
        <a:bodyPr/>
        <a:lstStyle/>
        <a:p>
          <a:endParaRPr lang="sv-SE"/>
        </a:p>
      </dgm:t>
    </dgm:pt>
    <dgm:pt modelId="{89460B6C-E061-4E1B-A6BA-EFE3B810E453}">
      <dgm:prSet phldrT="[Text]"/>
      <dgm:spPr/>
      <dgm:t>
        <a:bodyPr/>
        <a:lstStyle/>
        <a:p>
          <a:r>
            <a:rPr lang="sv-SE" smtClean="0"/>
            <a:t>5        8</a:t>
          </a:r>
          <a:endParaRPr lang="sv-SE"/>
        </a:p>
      </dgm:t>
    </dgm:pt>
    <dgm:pt modelId="{71C3D7FA-8FBE-4B9F-92A1-E615E6A8697F}" type="parTrans" cxnId="{6AFBFE60-7BB7-42A4-B195-8A10FEAF1C60}">
      <dgm:prSet/>
      <dgm:spPr/>
      <dgm:t>
        <a:bodyPr/>
        <a:lstStyle/>
        <a:p>
          <a:endParaRPr lang="sv-SE"/>
        </a:p>
      </dgm:t>
    </dgm:pt>
    <dgm:pt modelId="{76CEB5BB-A5D4-4A9E-9C01-4E60B41C33BE}" type="sibTrans" cxnId="{6AFBFE60-7BB7-42A4-B195-8A10FEAF1C60}">
      <dgm:prSet/>
      <dgm:spPr/>
      <dgm:t>
        <a:bodyPr/>
        <a:lstStyle/>
        <a:p>
          <a:endParaRPr lang="sv-SE"/>
        </a:p>
      </dgm:t>
    </dgm:pt>
    <dgm:pt modelId="{2E63EA5B-CEC0-4B3D-A741-4B40C0AC08F8}">
      <dgm:prSet phldrT="[Text]"/>
      <dgm:spPr/>
      <dgm:t>
        <a:bodyPr/>
        <a:lstStyle/>
        <a:p>
          <a:r>
            <a:rPr lang="sv-SE" smtClean="0"/>
            <a:t>2</a:t>
          </a:r>
          <a:endParaRPr lang="sv-SE"/>
        </a:p>
      </dgm:t>
    </dgm:pt>
    <dgm:pt modelId="{DECCD503-DB63-45AA-86F2-4EB5234D29E4}" type="parTrans" cxnId="{FDC4C3D4-2D97-4535-8DD4-AD02047DB74C}">
      <dgm:prSet/>
      <dgm:spPr/>
      <dgm:t>
        <a:bodyPr/>
        <a:lstStyle/>
        <a:p>
          <a:endParaRPr lang="sv-SE"/>
        </a:p>
      </dgm:t>
    </dgm:pt>
    <dgm:pt modelId="{25FE5EB4-BFA0-4BF0-887B-1EB1D3991469}" type="sibTrans" cxnId="{FDC4C3D4-2D97-4535-8DD4-AD02047DB74C}">
      <dgm:prSet/>
      <dgm:spPr/>
      <dgm:t>
        <a:bodyPr/>
        <a:lstStyle/>
        <a:p>
          <a:endParaRPr lang="sv-SE"/>
        </a:p>
      </dgm:t>
    </dgm:pt>
    <dgm:pt modelId="{B838A342-D5CA-443F-A982-7BDA89EF7E5C}">
      <dgm:prSet phldrT="[Text]"/>
      <dgm:spPr/>
      <dgm:t>
        <a:bodyPr/>
        <a:lstStyle/>
        <a:p>
          <a:r>
            <a:rPr lang="sv-SE" smtClean="0"/>
            <a:t>3</a:t>
          </a:r>
          <a:endParaRPr lang="sv-SE"/>
        </a:p>
      </dgm:t>
    </dgm:pt>
    <dgm:pt modelId="{F9835736-66BB-432C-AF44-3FF7434013D3}" type="parTrans" cxnId="{813E7151-9D98-45AE-9F34-1BBEC75F6C77}">
      <dgm:prSet/>
      <dgm:spPr/>
      <dgm:t>
        <a:bodyPr/>
        <a:lstStyle/>
        <a:p>
          <a:endParaRPr lang="sv-SE"/>
        </a:p>
      </dgm:t>
    </dgm:pt>
    <dgm:pt modelId="{32697A7C-20D9-4EB1-970E-0883B21C495E}" type="sibTrans" cxnId="{813E7151-9D98-45AE-9F34-1BBEC75F6C77}">
      <dgm:prSet/>
      <dgm:spPr/>
      <dgm:t>
        <a:bodyPr/>
        <a:lstStyle/>
        <a:p>
          <a:endParaRPr lang="sv-SE"/>
        </a:p>
      </dgm:t>
    </dgm:pt>
    <dgm:pt modelId="{D2724A1E-433B-489C-A945-C73C5EB7DD4D}">
      <dgm:prSet phldrT="[Text]"/>
      <dgm:spPr/>
      <dgm:t>
        <a:bodyPr/>
        <a:lstStyle/>
        <a:p>
          <a:r>
            <a:rPr lang="sv-SE" smtClean="0"/>
            <a:t>5</a:t>
          </a:r>
          <a:endParaRPr lang="sv-SE"/>
        </a:p>
      </dgm:t>
    </dgm:pt>
    <dgm:pt modelId="{C763EE41-E0F2-4555-904E-3B4C01751F3F}" type="parTrans" cxnId="{6A41C12F-C958-4660-A5B4-F02D76AA14CD}">
      <dgm:prSet/>
      <dgm:spPr/>
      <dgm:t>
        <a:bodyPr/>
        <a:lstStyle/>
        <a:p>
          <a:endParaRPr lang="sv-SE"/>
        </a:p>
      </dgm:t>
    </dgm:pt>
    <dgm:pt modelId="{4EA02F07-DC47-43F6-9543-71A2CF8CF585}" type="sibTrans" cxnId="{6A41C12F-C958-4660-A5B4-F02D76AA14CD}">
      <dgm:prSet/>
      <dgm:spPr/>
      <dgm:t>
        <a:bodyPr/>
        <a:lstStyle/>
        <a:p>
          <a:endParaRPr lang="sv-SE"/>
        </a:p>
      </dgm:t>
    </dgm:pt>
    <dgm:pt modelId="{2E6F12CA-29DB-4C74-9BB0-11175EF67775}">
      <dgm:prSet phldrT="[Text]"/>
      <dgm:spPr/>
      <dgm:t>
        <a:bodyPr/>
        <a:lstStyle/>
        <a:p>
          <a:r>
            <a:rPr lang="sv-SE" smtClean="0"/>
            <a:t>8</a:t>
          </a:r>
          <a:endParaRPr lang="sv-SE"/>
        </a:p>
      </dgm:t>
    </dgm:pt>
    <dgm:pt modelId="{9999EC31-5BB9-4170-8689-187E42569C3D}" type="parTrans" cxnId="{CA35D819-28D7-46CE-ACEA-05CE4B3723D5}">
      <dgm:prSet/>
      <dgm:spPr/>
      <dgm:t>
        <a:bodyPr/>
        <a:lstStyle/>
        <a:p>
          <a:endParaRPr lang="sv-SE"/>
        </a:p>
      </dgm:t>
    </dgm:pt>
    <dgm:pt modelId="{CC8D1292-F4F2-4F6D-B89A-C006C9C613AA}" type="sibTrans" cxnId="{CA35D819-28D7-46CE-ACEA-05CE4B3723D5}">
      <dgm:prSet/>
      <dgm:spPr/>
      <dgm:t>
        <a:bodyPr/>
        <a:lstStyle/>
        <a:p>
          <a:endParaRPr lang="sv-SE"/>
        </a:p>
      </dgm:t>
    </dgm:pt>
    <dgm:pt modelId="{66460D3A-D483-4BC0-BB05-B1E1E978F9EE}" type="pres">
      <dgm:prSet presAssocID="{F7966C9F-8F69-4429-852D-EA29ED66F5F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72CBA0D-6CC8-4B97-93E8-6A29D231B3B4}" type="pres">
      <dgm:prSet presAssocID="{A1065DCA-5616-4352-968A-057AFBA60F7C}" presName="vertOne" presStyleCnt="0"/>
      <dgm:spPr/>
    </dgm:pt>
    <dgm:pt modelId="{DD9C8DAF-1D65-468F-9BB4-DEBFE72F9D42}" type="pres">
      <dgm:prSet presAssocID="{A1065DCA-5616-4352-968A-057AFBA60F7C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2A8AFA3-F1E6-4634-87B2-7ADDAB4C63BB}" type="pres">
      <dgm:prSet presAssocID="{A1065DCA-5616-4352-968A-057AFBA60F7C}" presName="parTransOne" presStyleCnt="0"/>
      <dgm:spPr/>
    </dgm:pt>
    <dgm:pt modelId="{B9083AAA-E902-49C8-93E2-7C9BB3F6BECD}" type="pres">
      <dgm:prSet presAssocID="{A1065DCA-5616-4352-968A-057AFBA60F7C}" presName="horzOne" presStyleCnt="0"/>
      <dgm:spPr/>
    </dgm:pt>
    <dgm:pt modelId="{47E1E908-FBBB-49A0-A8F5-61395688379E}" type="pres">
      <dgm:prSet presAssocID="{2B14AF56-B9D9-49CD-AA9F-8A69BF78F92D}" presName="vertTwo" presStyleCnt="0"/>
      <dgm:spPr/>
    </dgm:pt>
    <dgm:pt modelId="{108AFA05-7C62-4CD2-A473-3D2CF1A579A5}" type="pres">
      <dgm:prSet presAssocID="{2B14AF56-B9D9-49CD-AA9F-8A69BF78F92D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D1B935-0F8B-412A-89E2-E24D840F96F6}" type="pres">
      <dgm:prSet presAssocID="{2B14AF56-B9D9-49CD-AA9F-8A69BF78F92D}" presName="parTransTwo" presStyleCnt="0"/>
      <dgm:spPr/>
    </dgm:pt>
    <dgm:pt modelId="{6AA2502A-7219-4157-858D-A6FA778F6C4D}" type="pres">
      <dgm:prSet presAssocID="{2B14AF56-B9D9-49CD-AA9F-8A69BF78F92D}" presName="horzTwo" presStyleCnt="0"/>
      <dgm:spPr/>
    </dgm:pt>
    <dgm:pt modelId="{A0AE9E0F-0C0C-4E4E-BE42-3751360C724F}" type="pres">
      <dgm:prSet presAssocID="{2E63EA5B-CEC0-4B3D-A741-4B40C0AC08F8}" presName="vertThree" presStyleCnt="0"/>
      <dgm:spPr/>
    </dgm:pt>
    <dgm:pt modelId="{AB99CEEA-BA30-48D4-90E6-5B69EBAF8CF4}" type="pres">
      <dgm:prSet presAssocID="{2E63EA5B-CEC0-4B3D-A741-4B40C0AC08F8}" presName="txThre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17BE81-BA49-4771-BED4-96E8ED8E129E}" type="pres">
      <dgm:prSet presAssocID="{2E63EA5B-CEC0-4B3D-A741-4B40C0AC08F8}" presName="horzThree" presStyleCnt="0"/>
      <dgm:spPr/>
    </dgm:pt>
    <dgm:pt modelId="{6FE113B8-06BE-40B9-B595-363594AFD2A7}" type="pres">
      <dgm:prSet presAssocID="{25FE5EB4-BFA0-4BF0-887B-1EB1D3991469}" presName="sibSpaceThree" presStyleCnt="0"/>
      <dgm:spPr/>
    </dgm:pt>
    <dgm:pt modelId="{8303CF02-1AF9-4284-9A92-8ED39C1831AF}" type="pres">
      <dgm:prSet presAssocID="{B838A342-D5CA-443F-A982-7BDA89EF7E5C}" presName="vertThree" presStyleCnt="0"/>
      <dgm:spPr/>
    </dgm:pt>
    <dgm:pt modelId="{7297795D-3506-400C-AFDF-37A6B3B0CD8E}" type="pres">
      <dgm:prSet presAssocID="{B838A342-D5CA-443F-A982-7BDA89EF7E5C}" presName="txThre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7D7135-62A4-401C-A843-0EBCC85BB3AF}" type="pres">
      <dgm:prSet presAssocID="{B838A342-D5CA-443F-A982-7BDA89EF7E5C}" presName="horzThree" presStyleCnt="0"/>
      <dgm:spPr/>
    </dgm:pt>
    <dgm:pt modelId="{F3C8BD78-9C19-4922-8E58-F126FBD68D58}" type="pres">
      <dgm:prSet presAssocID="{2701C1B1-93E6-4D99-9C33-BD1F2C11EBB2}" presName="sibSpaceTwo" presStyleCnt="0"/>
      <dgm:spPr/>
    </dgm:pt>
    <dgm:pt modelId="{0008DC22-5557-4790-9AEE-3902BE57E8A6}" type="pres">
      <dgm:prSet presAssocID="{89460B6C-E061-4E1B-A6BA-EFE3B810E453}" presName="vertTwo" presStyleCnt="0"/>
      <dgm:spPr/>
    </dgm:pt>
    <dgm:pt modelId="{671725D9-0E9A-4C0E-A996-C9FC285C4521}" type="pres">
      <dgm:prSet presAssocID="{89460B6C-E061-4E1B-A6BA-EFE3B810E453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27EB5B-1B83-428E-8678-33475B0AA29E}" type="pres">
      <dgm:prSet presAssocID="{89460B6C-E061-4E1B-A6BA-EFE3B810E453}" presName="parTransTwo" presStyleCnt="0"/>
      <dgm:spPr/>
    </dgm:pt>
    <dgm:pt modelId="{E96023C9-5066-45EC-9332-4629FAEC650E}" type="pres">
      <dgm:prSet presAssocID="{89460B6C-E061-4E1B-A6BA-EFE3B810E453}" presName="horzTwo" presStyleCnt="0"/>
      <dgm:spPr/>
    </dgm:pt>
    <dgm:pt modelId="{96A71C58-648F-4662-8048-29267CE767A7}" type="pres">
      <dgm:prSet presAssocID="{D2724A1E-433B-489C-A945-C73C5EB7DD4D}" presName="vertThree" presStyleCnt="0"/>
      <dgm:spPr/>
    </dgm:pt>
    <dgm:pt modelId="{91808E3A-8A2A-4E7F-9E7E-026C28EB8F37}" type="pres">
      <dgm:prSet presAssocID="{D2724A1E-433B-489C-A945-C73C5EB7DD4D}" presName="txThre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38C0C6-5577-413B-BA7C-44A782266657}" type="pres">
      <dgm:prSet presAssocID="{D2724A1E-433B-489C-A945-C73C5EB7DD4D}" presName="horzThree" presStyleCnt="0"/>
      <dgm:spPr/>
    </dgm:pt>
    <dgm:pt modelId="{FCEFD0D2-FA0D-4807-99C9-6157DB8722E7}" type="pres">
      <dgm:prSet presAssocID="{4EA02F07-DC47-43F6-9543-71A2CF8CF585}" presName="sibSpaceThree" presStyleCnt="0"/>
      <dgm:spPr/>
    </dgm:pt>
    <dgm:pt modelId="{4D593351-DE83-4C02-A3B4-00466A682A23}" type="pres">
      <dgm:prSet presAssocID="{2E6F12CA-29DB-4C74-9BB0-11175EF67775}" presName="vertThree" presStyleCnt="0"/>
      <dgm:spPr/>
    </dgm:pt>
    <dgm:pt modelId="{5A4F555F-4FB5-4620-94B0-AA3D0F9B4624}" type="pres">
      <dgm:prSet presAssocID="{2E6F12CA-29DB-4C74-9BB0-11175EF67775}" presName="txThre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9DF74D9-1733-4F46-A093-11DF21A8A692}" type="pres">
      <dgm:prSet presAssocID="{2E6F12CA-29DB-4C74-9BB0-11175EF67775}" presName="horzThree" presStyleCnt="0"/>
      <dgm:spPr/>
    </dgm:pt>
  </dgm:ptLst>
  <dgm:cxnLst>
    <dgm:cxn modelId="{997B36FD-F8A3-458D-9AD0-14A59A36103F}" type="presOf" srcId="{F7966C9F-8F69-4429-852D-EA29ED66F5FA}" destId="{66460D3A-D483-4BC0-BB05-B1E1E978F9EE}" srcOrd="0" destOrd="0" presId="urn:microsoft.com/office/officeart/2005/8/layout/hierarchy4"/>
    <dgm:cxn modelId="{813E7151-9D98-45AE-9F34-1BBEC75F6C77}" srcId="{2B14AF56-B9D9-49CD-AA9F-8A69BF78F92D}" destId="{B838A342-D5CA-443F-A982-7BDA89EF7E5C}" srcOrd="1" destOrd="0" parTransId="{F9835736-66BB-432C-AF44-3FF7434013D3}" sibTransId="{32697A7C-20D9-4EB1-970E-0883B21C495E}"/>
    <dgm:cxn modelId="{6A41C12F-C958-4660-A5B4-F02D76AA14CD}" srcId="{89460B6C-E061-4E1B-A6BA-EFE3B810E453}" destId="{D2724A1E-433B-489C-A945-C73C5EB7DD4D}" srcOrd="0" destOrd="0" parTransId="{C763EE41-E0F2-4555-904E-3B4C01751F3F}" sibTransId="{4EA02F07-DC47-43F6-9543-71A2CF8CF585}"/>
    <dgm:cxn modelId="{F58E34B8-AAF8-42A4-887C-8C1D74F8B33B}" type="presOf" srcId="{2E63EA5B-CEC0-4B3D-A741-4B40C0AC08F8}" destId="{AB99CEEA-BA30-48D4-90E6-5B69EBAF8CF4}" srcOrd="0" destOrd="0" presId="urn:microsoft.com/office/officeart/2005/8/layout/hierarchy4"/>
    <dgm:cxn modelId="{593C8F59-DFEC-424F-9C8B-431A8154D2B8}" type="presOf" srcId="{B838A342-D5CA-443F-A982-7BDA89EF7E5C}" destId="{7297795D-3506-400C-AFDF-37A6B3B0CD8E}" srcOrd="0" destOrd="0" presId="urn:microsoft.com/office/officeart/2005/8/layout/hierarchy4"/>
    <dgm:cxn modelId="{F130A000-B13C-4F50-933D-35DF0E4B91DF}" srcId="{F7966C9F-8F69-4429-852D-EA29ED66F5FA}" destId="{A1065DCA-5616-4352-968A-057AFBA60F7C}" srcOrd="0" destOrd="0" parTransId="{67AC8D35-DE75-4DB1-A383-4AB0AC42A2CB}" sibTransId="{7AE11FE2-CA5E-4FA8-B4FB-0BAE4CCA8F04}"/>
    <dgm:cxn modelId="{0E9A83D4-E8E2-44EE-9092-3B8A48F0376B}" type="presOf" srcId="{D2724A1E-433B-489C-A945-C73C5EB7DD4D}" destId="{91808E3A-8A2A-4E7F-9E7E-026C28EB8F37}" srcOrd="0" destOrd="0" presId="urn:microsoft.com/office/officeart/2005/8/layout/hierarchy4"/>
    <dgm:cxn modelId="{CA35D819-28D7-46CE-ACEA-05CE4B3723D5}" srcId="{89460B6C-E061-4E1B-A6BA-EFE3B810E453}" destId="{2E6F12CA-29DB-4C74-9BB0-11175EF67775}" srcOrd="1" destOrd="0" parTransId="{9999EC31-5BB9-4170-8689-187E42569C3D}" sibTransId="{CC8D1292-F4F2-4F6D-B89A-C006C9C613AA}"/>
    <dgm:cxn modelId="{FDC4C3D4-2D97-4535-8DD4-AD02047DB74C}" srcId="{2B14AF56-B9D9-49CD-AA9F-8A69BF78F92D}" destId="{2E63EA5B-CEC0-4B3D-A741-4B40C0AC08F8}" srcOrd="0" destOrd="0" parTransId="{DECCD503-DB63-45AA-86F2-4EB5234D29E4}" sibTransId="{25FE5EB4-BFA0-4BF0-887B-1EB1D3991469}"/>
    <dgm:cxn modelId="{73C881B9-A4C1-4E21-9C3B-37B41F0999A8}" type="presOf" srcId="{89460B6C-E061-4E1B-A6BA-EFE3B810E453}" destId="{671725D9-0E9A-4C0E-A996-C9FC285C4521}" srcOrd="0" destOrd="0" presId="urn:microsoft.com/office/officeart/2005/8/layout/hierarchy4"/>
    <dgm:cxn modelId="{B9E5464D-B4A5-4AC9-800F-5AF16717A688}" type="presOf" srcId="{A1065DCA-5616-4352-968A-057AFBA60F7C}" destId="{DD9C8DAF-1D65-468F-9BB4-DEBFE72F9D42}" srcOrd="0" destOrd="0" presId="urn:microsoft.com/office/officeart/2005/8/layout/hierarchy4"/>
    <dgm:cxn modelId="{C7AF4BF5-7F6F-44CB-8F7E-E068189693C3}" type="presOf" srcId="{2E6F12CA-29DB-4C74-9BB0-11175EF67775}" destId="{5A4F555F-4FB5-4620-94B0-AA3D0F9B4624}" srcOrd="0" destOrd="0" presId="urn:microsoft.com/office/officeart/2005/8/layout/hierarchy4"/>
    <dgm:cxn modelId="{F175D18D-EF93-43DE-AC00-9E3ECCD8D6B1}" srcId="{A1065DCA-5616-4352-968A-057AFBA60F7C}" destId="{2B14AF56-B9D9-49CD-AA9F-8A69BF78F92D}" srcOrd="0" destOrd="0" parTransId="{B422F3E7-4AF3-498A-8DFE-0BA05DF60F1B}" sibTransId="{2701C1B1-93E6-4D99-9C33-BD1F2C11EBB2}"/>
    <dgm:cxn modelId="{6AFBFE60-7BB7-42A4-B195-8A10FEAF1C60}" srcId="{A1065DCA-5616-4352-968A-057AFBA60F7C}" destId="{89460B6C-E061-4E1B-A6BA-EFE3B810E453}" srcOrd="1" destOrd="0" parTransId="{71C3D7FA-8FBE-4B9F-92A1-E615E6A8697F}" sibTransId="{76CEB5BB-A5D4-4A9E-9C01-4E60B41C33BE}"/>
    <dgm:cxn modelId="{9064A476-2B07-4981-90A0-FD343AA6B54F}" type="presOf" srcId="{2B14AF56-B9D9-49CD-AA9F-8A69BF78F92D}" destId="{108AFA05-7C62-4CD2-A473-3D2CF1A579A5}" srcOrd="0" destOrd="0" presId="urn:microsoft.com/office/officeart/2005/8/layout/hierarchy4"/>
    <dgm:cxn modelId="{929CF481-A716-46C3-9F05-2EBA094D91B6}" type="presParOf" srcId="{66460D3A-D483-4BC0-BB05-B1E1E978F9EE}" destId="{672CBA0D-6CC8-4B97-93E8-6A29D231B3B4}" srcOrd="0" destOrd="0" presId="urn:microsoft.com/office/officeart/2005/8/layout/hierarchy4"/>
    <dgm:cxn modelId="{172A3537-49B0-41B6-8A51-607A367EF58F}" type="presParOf" srcId="{672CBA0D-6CC8-4B97-93E8-6A29D231B3B4}" destId="{DD9C8DAF-1D65-468F-9BB4-DEBFE72F9D42}" srcOrd="0" destOrd="0" presId="urn:microsoft.com/office/officeart/2005/8/layout/hierarchy4"/>
    <dgm:cxn modelId="{931A4BE4-6A4F-4558-B020-9EFA4B753E60}" type="presParOf" srcId="{672CBA0D-6CC8-4B97-93E8-6A29D231B3B4}" destId="{D2A8AFA3-F1E6-4634-87B2-7ADDAB4C63BB}" srcOrd="1" destOrd="0" presId="urn:microsoft.com/office/officeart/2005/8/layout/hierarchy4"/>
    <dgm:cxn modelId="{9B4EE3D8-27A1-4F21-9C43-609C93DAF7A4}" type="presParOf" srcId="{672CBA0D-6CC8-4B97-93E8-6A29D231B3B4}" destId="{B9083AAA-E902-49C8-93E2-7C9BB3F6BECD}" srcOrd="2" destOrd="0" presId="urn:microsoft.com/office/officeart/2005/8/layout/hierarchy4"/>
    <dgm:cxn modelId="{B09C2470-9EEB-4D8B-BB27-2DAEC011438A}" type="presParOf" srcId="{B9083AAA-E902-49C8-93E2-7C9BB3F6BECD}" destId="{47E1E908-FBBB-49A0-A8F5-61395688379E}" srcOrd="0" destOrd="0" presId="urn:microsoft.com/office/officeart/2005/8/layout/hierarchy4"/>
    <dgm:cxn modelId="{C617F0E3-0B89-4CEE-9483-1D30CFD907F2}" type="presParOf" srcId="{47E1E908-FBBB-49A0-A8F5-61395688379E}" destId="{108AFA05-7C62-4CD2-A473-3D2CF1A579A5}" srcOrd="0" destOrd="0" presId="urn:microsoft.com/office/officeart/2005/8/layout/hierarchy4"/>
    <dgm:cxn modelId="{4EB47BB8-03EF-4FD0-9118-1D6161872A39}" type="presParOf" srcId="{47E1E908-FBBB-49A0-A8F5-61395688379E}" destId="{01D1B935-0F8B-412A-89E2-E24D840F96F6}" srcOrd="1" destOrd="0" presId="urn:microsoft.com/office/officeart/2005/8/layout/hierarchy4"/>
    <dgm:cxn modelId="{2CDB1927-F85D-4E4D-8B88-BA8D2A8B4A1F}" type="presParOf" srcId="{47E1E908-FBBB-49A0-A8F5-61395688379E}" destId="{6AA2502A-7219-4157-858D-A6FA778F6C4D}" srcOrd="2" destOrd="0" presId="urn:microsoft.com/office/officeart/2005/8/layout/hierarchy4"/>
    <dgm:cxn modelId="{E9CA1880-FC60-46F8-8CD8-C7BA0C42BBCE}" type="presParOf" srcId="{6AA2502A-7219-4157-858D-A6FA778F6C4D}" destId="{A0AE9E0F-0C0C-4E4E-BE42-3751360C724F}" srcOrd="0" destOrd="0" presId="urn:microsoft.com/office/officeart/2005/8/layout/hierarchy4"/>
    <dgm:cxn modelId="{93884EF2-10C0-4732-82F5-ACFDE78E389A}" type="presParOf" srcId="{A0AE9E0F-0C0C-4E4E-BE42-3751360C724F}" destId="{AB99CEEA-BA30-48D4-90E6-5B69EBAF8CF4}" srcOrd="0" destOrd="0" presId="urn:microsoft.com/office/officeart/2005/8/layout/hierarchy4"/>
    <dgm:cxn modelId="{37AB4680-AC1E-40B5-9181-53CD7F7B683A}" type="presParOf" srcId="{A0AE9E0F-0C0C-4E4E-BE42-3751360C724F}" destId="{3317BE81-BA49-4771-BED4-96E8ED8E129E}" srcOrd="1" destOrd="0" presId="urn:microsoft.com/office/officeart/2005/8/layout/hierarchy4"/>
    <dgm:cxn modelId="{E567A023-AA7A-4A63-BE00-B8E22BDC569E}" type="presParOf" srcId="{6AA2502A-7219-4157-858D-A6FA778F6C4D}" destId="{6FE113B8-06BE-40B9-B595-363594AFD2A7}" srcOrd="1" destOrd="0" presId="urn:microsoft.com/office/officeart/2005/8/layout/hierarchy4"/>
    <dgm:cxn modelId="{BD10FDBC-93C2-46CE-BBF1-E35C5ECDF237}" type="presParOf" srcId="{6AA2502A-7219-4157-858D-A6FA778F6C4D}" destId="{8303CF02-1AF9-4284-9A92-8ED39C1831AF}" srcOrd="2" destOrd="0" presId="urn:microsoft.com/office/officeart/2005/8/layout/hierarchy4"/>
    <dgm:cxn modelId="{91ECF28C-3D5D-403A-B3D6-6F57DF78221A}" type="presParOf" srcId="{8303CF02-1AF9-4284-9A92-8ED39C1831AF}" destId="{7297795D-3506-400C-AFDF-37A6B3B0CD8E}" srcOrd="0" destOrd="0" presId="urn:microsoft.com/office/officeart/2005/8/layout/hierarchy4"/>
    <dgm:cxn modelId="{9A8BF363-C8E4-474D-9064-E2178630B47D}" type="presParOf" srcId="{8303CF02-1AF9-4284-9A92-8ED39C1831AF}" destId="{147D7135-62A4-401C-A843-0EBCC85BB3AF}" srcOrd="1" destOrd="0" presId="urn:microsoft.com/office/officeart/2005/8/layout/hierarchy4"/>
    <dgm:cxn modelId="{EFC5E90B-BF97-4340-B137-EEF484915235}" type="presParOf" srcId="{B9083AAA-E902-49C8-93E2-7C9BB3F6BECD}" destId="{F3C8BD78-9C19-4922-8E58-F126FBD68D58}" srcOrd="1" destOrd="0" presId="urn:microsoft.com/office/officeart/2005/8/layout/hierarchy4"/>
    <dgm:cxn modelId="{3046BAA2-CE94-41F2-8ADC-FA38DC3AE7C0}" type="presParOf" srcId="{B9083AAA-E902-49C8-93E2-7C9BB3F6BECD}" destId="{0008DC22-5557-4790-9AEE-3902BE57E8A6}" srcOrd="2" destOrd="0" presId="urn:microsoft.com/office/officeart/2005/8/layout/hierarchy4"/>
    <dgm:cxn modelId="{AF1D025E-AD51-429C-BB1A-A2B1024EE68A}" type="presParOf" srcId="{0008DC22-5557-4790-9AEE-3902BE57E8A6}" destId="{671725D9-0E9A-4C0E-A996-C9FC285C4521}" srcOrd="0" destOrd="0" presId="urn:microsoft.com/office/officeart/2005/8/layout/hierarchy4"/>
    <dgm:cxn modelId="{DD332484-3136-4445-A8DF-BDF51A723C45}" type="presParOf" srcId="{0008DC22-5557-4790-9AEE-3902BE57E8A6}" destId="{9327EB5B-1B83-428E-8678-33475B0AA29E}" srcOrd="1" destOrd="0" presId="urn:microsoft.com/office/officeart/2005/8/layout/hierarchy4"/>
    <dgm:cxn modelId="{F08E96F1-CABC-4DA3-B03C-B53C66A0818C}" type="presParOf" srcId="{0008DC22-5557-4790-9AEE-3902BE57E8A6}" destId="{E96023C9-5066-45EC-9332-4629FAEC650E}" srcOrd="2" destOrd="0" presId="urn:microsoft.com/office/officeart/2005/8/layout/hierarchy4"/>
    <dgm:cxn modelId="{02C7DC5E-F02D-46ED-ADA8-71F9932BD9D5}" type="presParOf" srcId="{E96023C9-5066-45EC-9332-4629FAEC650E}" destId="{96A71C58-648F-4662-8048-29267CE767A7}" srcOrd="0" destOrd="0" presId="urn:microsoft.com/office/officeart/2005/8/layout/hierarchy4"/>
    <dgm:cxn modelId="{1D6FF75C-FE7F-4025-934D-C41770D7E6AA}" type="presParOf" srcId="{96A71C58-648F-4662-8048-29267CE767A7}" destId="{91808E3A-8A2A-4E7F-9E7E-026C28EB8F37}" srcOrd="0" destOrd="0" presId="urn:microsoft.com/office/officeart/2005/8/layout/hierarchy4"/>
    <dgm:cxn modelId="{EBEB092D-D174-47E8-90DA-BECC5784454F}" type="presParOf" srcId="{96A71C58-648F-4662-8048-29267CE767A7}" destId="{B238C0C6-5577-413B-BA7C-44A782266657}" srcOrd="1" destOrd="0" presId="urn:microsoft.com/office/officeart/2005/8/layout/hierarchy4"/>
    <dgm:cxn modelId="{9409597E-61D3-48B0-9BA8-A915968C71F1}" type="presParOf" srcId="{E96023C9-5066-45EC-9332-4629FAEC650E}" destId="{FCEFD0D2-FA0D-4807-99C9-6157DB8722E7}" srcOrd="1" destOrd="0" presId="urn:microsoft.com/office/officeart/2005/8/layout/hierarchy4"/>
    <dgm:cxn modelId="{BF083A87-EF43-47E3-89F4-785ED68A77FE}" type="presParOf" srcId="{E96023C9-5066-45EC-9332-4629FAEC650E}" destId="{4D593351-DE83-4C02-A3B4-00466A682A23}" srcOrd="2" destOrd="0" presId="urn:microsoft.com/office/officeart/2005/8/layout/hierarchy4"/>
    <dgm:cxn modelId="{40BA7782-969C-4E82-83DD-C6912E15991B}" type="presParOf" srcId="{4D593351-DE83-4C02-A3B4-00466A682A23}" destId="{5A4F555F-4FB5-4620-94B0-AA3D0F9B4624}" srcOrd="0" destOrd="0" presId="urn:microsoft.com/office/officeart/2005/8/layout/hierarchy4"/>
    <dgm:cxn modelId="{A027D3D5-53B4-490F-984F-9A551BC5B2A9}" type="presParOf" srcId="{4D593351-DE83-4C02-A3B4-00466A682A23}" destId="{39DF74D9-1733-4F46-A093-11DF21A8A692}" srcOrd="1" destOrd="0" presId="urn:microsoft.com/office/officeart/2005/8/layout/hierarchy4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966C9F-8F69-4429-852D-EA29ED66F5FA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v-SE"/>
        </a:p>
      </dgm:t>
    </dgm:pt>
    <dgm:pt modelId="{A1065DCA-5616-4352-968A-057AFBA60F7C}">
      <dgm:prSet phldrT="[Text]"/>
      <dgm:spPr/>
      <dgm:t>
        <a:bodyPr/>
        <a:lstStyle/>
        <a:p>
          <a:pPr algn="ctr"/>
          <a:r>
            <a:rPr lang="sv-SE" smtClean="0"/>
            <a:t>5        8        3        2</a:t>
          </a:r>
          <a:endParaRPr lang="sv-SE"/>
        </a:p>
      </dgm:t>
    </dgm:pt>
    <dgm:pt modelId="{67AC8D35-DE75-4DB1-A383-4AB0AC42A2CB}" type="parTrans" cxnId="{F130A000-B13C-4F50-933D-35DF0E4B91DF}">
      <dgm:prSet/>
      <dgm:spPr/>
      <dgm:t>
        <a:bodyPr/>
        <a:lstStyle/>
        <a:p>
          <a:endParaRPr lang="sv-SE"/>
        </a:p>
      </dgm:t>
    </dgm:pt>
    <dgm:pt modelId="{7AE11FE2-CA5E-4FA8-B4FB-0BAE4CCA8F04}" type="sibTrans" cxnId="{F130A000-B13C-4F50-933D-35DF0E4B91DF}">
      <dgm:prSet/>
      <dgm:spPr/>
      <dgm:t>
        <a:bodyPr/>
        <a:lstStyle/>
        <a:p>
          <a:endParaRPr lang="sv-SE"/>
        </a:p>
      </dgm:t>
    </dgm:pt>
    <dgm:pt modelId="{2B14AF56-B9D9-49CD-AA9F-8A69BF78F92D}">
      <dgm:prSet phldrT="[Text]"/>
      <dgm:spPr/>
      <dgm:t>
        <a:bodyPr/>
        <a:lstStyle/>
        <a:p>
          <a:r>
            <a:rPr lang="sv-SE" smtClean="0"/>
            <a:t>3        2</a:t>
          </a:r>
          <a:endParaRPr lang="sv-SE"/>
        </a:p>
      </dgm:t>
    </dgm:pt>
    <dgm:pt modelId="{B422F3E7-4AF3-498A-8DFE-0BA05DF60F1B}" type="parTrans" cxnId="{F175D18D-EF93-43DE-AC00-9E3ECCD8D6B1}">
      <dgm:prSet/>
      <dgm:spPr/>
      <dgm:t>
        <a:bodyPr/>
        <a:lstStyle/>
        <a:p>
          <a:endParaRPr lang="sv-SE"/>
        </a:p>
      </dgm:t>
    </dgm:pt>
    <dgm:pt modelId="{2701C1B1-93E6-4D99-9C33-BD1F2C11EBB2}" type="sibTrans" cxnId="{F175D18D-EF93-43DE-AC00-9E3ECCD8D6B1}">
      <dgm:prSet/>
      <dgm:spPr/>
      <dgm:t>
        <a:bodyPr/>
        <a:lstStyle/>
        <a:p>
          <a:endParaRPr lang="sv-SE"/>
        </a:p>
      </dgm:t>
    </dgm:pt>
    <dgm:pt modelId="{89460B6C-E061-4E1B-A6BA-EFE3B810E453}">
      <dgm:prSet phldrT="[Text]"/>
      <dgm:spPr/>
      <dgm:t>
        <a:bodyPr/>
        <a:lstStyle/>
        <a:p>
          <a:r>
            <a:rPr lang="sv-SE" smtClean="0"/>
            <a:t>5        8</a:t>
          </a:r>
          <a:endParaRPr lang="sv-SE"/>
        </a:p>
      </dgm:t>
    </dgm:pt>
    <dgm:pt modelId="{71C3D7FA-8FBE-4B9F-92A1-E615E6A8697F}" type="parTrans" cxnId="{6AFBFE60-7BB7-42A4-B195-8A10FEAF1C60}">
      <dgm:prSet/>
      <dgm:spPr/>
      <dgm:t>
        <a:bodyPr/>
        <a:lstStyle/>
        <a:p>
          <a:endParaRPr lang="sv-SE"/>
        </a:p>
      </dgm:t>
    </dgm:pt>
    <dgm:pt modelId="{76CEB5BB-A5D4-4A9E-9C01-4E60B41C33BE}" type="sibTrans" cxnId="{6AFBFE60-7BB7-42A4-B195-8A10FEAF1C60}">
      <dgm:prSet/>
      <dgm:spPr/>
      <dgm:t>
        <a:bodyPr/>
        <a:lstStyle/>
        <a:p>
          <a:endParaRPr lang="sv-SE"/>
        </a:p>
      </dgm:t>
    </dgm:pt>
    <dgm:pt modelId="{2E63EA5B-CEC0-4B3D-A741-4B40C0AC08F8}">
      <dgm:prSet phldrT="[Text]"/>
      <dgm:spPr/>
      <dgm:t>
        <a:bodyPr/>
        <a:lstStyle/>
        <a:p>
          <a:r>
            <a:rPr lang="sv-SE" smtClean="0"/>
            <a:t>2</a:t>
          </a:r>
          <a:endParaRPr lang="sv-SE"/>
        </a:p>
      </dgm:t>
    </dgm:pt>
    <dgm:pt modelId="{DECCD503-DB63-45AA-86F2-4EB5234D29E4}" type="parTrans" cxnId="{FDC4C3D4-2D97-4535-8DD4-AD02047DB74C}">
      <dgm:prSet/>
      <dgm:spPr/>
      <dgm:t>
        <a:bodyPr/>
        <a:lstStyle/>
        <a:p>
          <a:endParaRPr lang="sv-SE"/>
        </a:p>
      </dgm:t>
    </dgm:pt>
    <dgm:pt modelId="{25FE5EB4-BFA0-4BF0-887B-1EB1D3991469}" type="sibTrans" cxnId="{FDC4C3D4-2D97-4535-8DD4-AD02047DB74C}">
      <dgm:prSet/>
      <dgm:spPr/>
      <dgm:t>
        <a:bodyPr/>
        <a:lstStyle/>
        <a:p>
          <a:endParaRPr lang="sv-SE"/>
        </a:p>
      </dgm:t>
    </dgm:pt>
    <dgm:pt modelId="{B838A342-D5CA-443F-A982-7BDA89EF7E5C}">
      <dgm:prSet phldrT="[Text]"/>
      <dgm:spPr/>
      <dgm:t>
        <a:bodyPr/>
        <a:lstStyle/>
        <a:p>
          <a:r>
            <a:rPr lang="sv-SE" smtClean="0"/>
            <a:t>3</a:t>
          </a:r>
          <a:endParaRPr lang="sv-SE"/>
        </a:p>
      </dgm:t>
    </dgm:pt>
    <dgm:pt modelId="{F9835736-66BB-432C-AF44-3FF7434013D3}" type="parTrans" cxnId="{813E7151-9D98-45AE-9F34-1BBEC75F6C77}">
      <dgm:prSet/>
      <dgm:spPr/>
      <dgm:t>
        <a:bodyPr/>
        <a:lstStyle/>
        <a:p>
          <a:endParaRPr lang="sv-SE"/>
        </a:p>
      </dgm:t>
    </dgm:pt>
    <dgm:pt modelId="{32697A7C-20D9-4EB1-970E-0883B21C495E}" type="sibTrans" cxnId="{813E7151-9D98-45AE-9F34-1BBEC75F6C77}">
      <dgm:prSet/>
      <dgm:spPr/>
      <dgm:t>
        <a:bodyPr/>
        <a:lstStyle/>
        <a:p>
          <a:endParaRPr lang="sv-SE"/>
        </a:p>
      </dgm:t>
    </dgm:pt>
    <dgm:pt modelId="{D2724A1E-433B-489C-A945-C73C5EB7DD4D}">
      <dgm:prSet phldrT="[Text]"/>
      <dgm:spPr/>
      <dgm:t>
        <a:bodyPr/>
        <a:lstStyle/>
        <a:p>
          <a:r>
            <a:rPr lang="sv-SE" smtClean="0"/>
            <a:t>5</a:t>
          </a:r>
          <a:endParaRPr lang="sv-SE"/>
        </a:p>
      </dgm:t>
    </dgm:pt>
    <dgm:pt modelId="{C763EE41-E0F2-4555-904E-3B4C01751F3F}" type="parTrans" cxnId="{6A41C12F-C958-4660-A5B4-F02D76AA14CD}">
      <dgm:prSet/>
      <dgm:spPr/>
      <dgm:t>
        <a:bodyPr/>
        <a:lstStyle/>
        <a:p>
          <a:endParaRPr lang="sv-SE"/>
        </a:p>
      </dgm:t>
    </dgm:pt>
    <dgm:pt modelId="{4EA02F07-DC47-43F6-9543-71A2CF8CF585}" type="sibTrans" cxnId="{6A41C12F-C958-4660-A5B4-F02D76AA14CD}">
      <dgm:prSet/>
      <dgm:spPr/>
      <dgm:t>
        <a:bodyPr/>
        <a:lstStyle/>
        <a:p>
          <a:endParaRPr lang="sv-SE"/>
        </a:p>
      </dgm:t>
    </dgm:pt>
    <dgm:pt modelId="{2E6F12CA-29DB-4C74-9BB0-11175EF67775}">
      <dgm:prSet phldrT="[Text]"/>
      <dgm:spPr/>
      <dgm:t>
        <a:bodyPr/>
        <a:lstStyle/>
        <a:p>
          <a:r>
            <a:rPr lang="sv-SE" smtClean="0"/>
            <a:t>8</a:t>
          </a:r>
          <a:endParaRPr lang="sv-SE"/>
        </a:p>
      </dgm:t>
    </dgm:pt>
    <dgm:pt modelId="{9999EC31-5BB9-4170-8689-187E42569C3D}" type="parTrans" cxnId="{CA35D819-28D7-46CE-ACEA-05CE4B3723D5}">
      <dgm:prSet/>
      <dgm:spPr/>
      <dgm:t>
        <a:bodyPr/>
        <a:lstStyle/>
        <a:p>
          <a:endParaRPr lang="sv-SE"/>
        </a:p>
      </dgm:t>
    </dgm:pt>
    <dgm:pt modelId="{CC8D1292-F4F2-4F6D-B89A-C006C9C613AA}" type="sibTrans" cxnId="{CA35D819-28D7-46CE-ACEA-05CE4B3723D5}">
      <dgm:prSet/>
      <dgm:spPr/>
      <dgm:t>
        <a:bodyPr/>
        <a:lstStyle/>
        <a:p>
          <a:endParaRPr lang="sv-SE"/>
        </a:p>
      </dgm:t>
    </dgm:pt>
    <dgm:pt modelId="{66460D3A-D483-4BC0-BB05-B1E1E978F9EE}" type="pres">
      <dgm:prSet presAssocID="{F7966C9F-8F69-4429-852D-EA29ED66F5F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72CBA0D-6CC8-4B97-93E8-6A29D231B3B4}" type="pres">
      <dgm:prSet presAssocID="{A1065DCA-5616-4352-968A-057AFBA60F7C}" presName="vertOne" presStyleCnt="0"/>
      <dgm:spPr/>
    </dgm:pt>
    <dgm:pt modelId="{DD9C8DAF-1D65-468F-9BB4-DEBFE72F9D42}" type="pres">
      <dgm:prSet presAssocID="{A1065DCA-5616-4352-968A-057AFBA60F7C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2A8AFA3-F1E6-4634-87B2-7ADDAB4C63BB}" type="pres">
      <dgm:prSet presAssocID="{A1065DCA-5616-4352-968A-057AFBA60F7C}" presName="parTransOne" presStyleCnt="0"/>
      <dgm:spPr/>
    </dgm:pt>
    <dgm:pt modelId="{B9083AAA-E902-49C8-93E2-7C9BB3F6BECD}" type="pres">
      <dgm:prSet presAssocID="{A1065DCA-5616-4352-968A-057AFBA60F7C}" presName="horzOne" presStyleCnt="0"/>
      <dgm:spPr/>
    </dgm:pt>
    <dgm:pt modelId="{47E1E908-FBBB-49A0-A8F5-61395688379E}" type="pres">
      <dgm:prSet presAssocID="{2B14AF56-B9D9-49CD-AA9F-8A69BF78F92D}" presName="vertTwo" presStyleCnt="0"/>
      <dgm:spPr/>
    </dgm:pt>
    <dgm:pt modelId="{108AFA05-7C62-4CD2-A473-3D2CF1A579A5}" type="pres">
      <dgm:prSet presAssocID="{2B14AF56-B9D9-49CD-AA9F-8A69BF78F92D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D1B935-0F8B-412A-89E2-E24D840F96F6}" type="pres">
      <dgm:prSet presAssocID="{2B14AF56-B9D9-49CD-AA9F-8A69BF78F92D}" presName="parTransTwo" presStyleCnt="0"/>
      <dgm:spPr/>
    </dgm:pt>
    <dgm:pt modelId="{6AA2502A-7219-4157-858D-A6FA778F6C4D}" type="pres">
      <dgm:prSet presAssocID="{2B14AF56-B9D9-49CD-AA9F-8A69BF78F92D}" presName="horzTwo" presStyleCnt="0"/>
      <dgm:spPr/>
    </dgm:pt>
    <dgm:pt modelId="{A0AE9E0F-0C0C-4E4E-BE42-3751360C724F}" type="pres">
      <dgm:prSet presAssocID="{2E63EA5B-CEC0-4B3D-A741-4B40C0AC08F8}" presName="vertThree" presStyleCnt="0"/>
      <dgm:spPr/>
    </dgm:pt>
    <dgm:pt modelId="{AB99CEEA-BA30-48D4-90E6-5B69EBAF8CF4}" type="pres">
      <dgm:prSet presAssocID="{2E63EA5B-CEC0-4B3D-A741-4B40C0AC08F8}" presName="txThre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17BE81-BA49-4771-BED4-96E8ED8E129E}" type="pres">
      <dgm:prSet presAssocID="{2E63EA5B-CEC0-4B3D-A741-4B40C0AC08F8}" presName="horzThree" presStyleCnt="0"/>
      <dgm:spPr/>
    </dgm:pt>
    <dgm:pt modelId="{6FE113B8-06BE-40B9-B595-363594AFD2A7}" type="pres">
      <dgm:prSet presAssocID="{25FE5EB4-BFA0-4BF0-887B-1EB1D3991469}" presName="sibSpaceThree" presStyleCnt="0"/>
      <dgm:spPr/>
    </dgm:pt>
    <dgm:pt modelId="{8303CF02-1AF9-4284-9A92-8ED39C1831AF}" type="pres">
      <dgm:prSet presAssocID="{B838A342-D5CA-443F-A982-7BDA89EF7E5C}" presName="vertThree" presStyleCnt="0"/>
      <dgm:spPr/>
    </dgm:pt>
    <dgm:pt modelId="{7297795D-3506-400C-AFDF-37A6B3B0CD8E}" type="pres">
      <dgm:prSet presAssocID="{B838A342-D5CA-443F-A982-7BDA89EF7E5C}" presName="txThre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7D7135-62A4-401C-A843-0EBCC85BB3AF}" type="pres">
      <dgm:prSet presAssocID="{B838A342-D5CA-443F-A982-7BDA89EF7E5C}" presName="horzThree" presStyleCnt="0"/>
      <dgm:spPr/>
    </dgm:pt>
    <dgm:pt modelId="{F3C8BD78-9C19-4922-8E58-F126FBD68D58}" type="pres">
      <dgm:prSet presAssocID="{2701C1B1-93E6-4D99-9C33-BD1F2C11EBB2}" presName="sibSpaceTwo" presStyleCnt="0"/>
      <dgm:spPr/>
    </dgm:pt>
    <dgm:pt modelId="{0008DC22-5557-4790-9AEE-3902BE57E8A6}" type="pres">
      <dgm:prSet presAssocID="{89460B6C-E061-4E1B-A6BA-EFE3B810E453}" presName="vertTwo" presStyleCnt="0"/>
      <dgm:spPr/>
    </dgm:pt>
    <dgm:pt modelId="{671725D9-0E9A-4C0E-A996-C9FC285C4521}" type="pres">
      <dgm:prSet presAssocID="{89460B6C-E061-4E1B-A6BA-EFE3B810E453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27EB5B-1B83-428E-8678-33475B0AA29E}" type="pres">
      <dgm:prSet presAssocID="{89460B6C-E061-4E1B-A6BA-EFE3B810E453}" presName="parTransTwo" presStyleCnt="0"/>
      <dgm:spPr/>
    </dgm:pt>
    <dgm:pt modelId="{E96023C9-5066-45EC-9332-4629FAEC650E}" type="pres">
      <dgm:prSet presAssocID="{89460B6C-E061-4E1B-A6BA-EFE3B810E453}" presName="horzTwo" presStyleCnt="0"/>
      <dgm:spPr/>
    </dgm:pt>
    <dgm:pt modelId="{96A71C58-648F-4662-8048-29267CE767A7}" type="pres">
      <dgm:prSet presAssocID="{D2724A1E-433B-489C-A945-C73C5EB7DD4D}" presName="vertThree" presStyleCnt="0"/>
      <dgm:spPr/>
    </dgm:pt>
    <dgm:pt modelId="{91808E3A-8A2A-4E7F-9E7E-026C28EB8F37}" type="pres">
      <dgm:prSet presAssocID="{D2724A1E-433B-489C-A945-C73C5EB7DD4D}" presName="txThre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38C0C6-5577-413B-BA7C-44A782266657}" type="pres">
      <dgm:prSet presAssocID="{D2724A1E-433B-489C-A945-C73C5EB7DD4D}" presName="horzThree" presStyleCnt="0"/>
      <dgm:spPr/>
    </dgm:pt>
    <dgm:pt modelId="{FCEFD0D2-FA0D-4807-99C9-6157DB8722E7}" type="pres">
      <dgm:prSet presAssocID="{4EA02F07-DC47-43F6-9543-71A2CF8CF585}" presName="sibSpaceThree" presStyleCnt="0"/>
      <dgm:spPr/>
    </dgm:pt>
    <dgm:pt modelId="{4D593351-DE83-4C02-A3B4-00466A682A23}" type="pres">
      <dgm:prSet presAssocID="{2E6F12CA-29DB-4C74-9BB0-11175EF67775}" presName="vertThree" presStyleCnt="0"/>
      <dgm:spPr/>
    </dgm:pt>
    <dgm:pt modelId="{5A4F555F-4FB5-4620-94B0-AA3D0F9B4624}" type="pres">
      <dgm:prSet presAssocID="{2E6F12CA-29DB-4C74-9BB0-11175EF67775}" presName="txThre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9DF74D9-1733-4F46-A093-11DF21A8A692}" type="pres">
      <dgm:prSet presAssocID="{2E6F12CA-29DB-4C74-9BB0-11175EF67775}" presName="horzThree" presStyleCnt="0"/>
      <dgm:spPr/>
    </dgm:pt>
  </dgm:ptLst>
  <dgm:cxnLst>
    <dgm:cxn modelId="{7435DD17-AE68-493C-BAF1-EEEF7F59A2C2}" type="presOf" srcId="{89460B6C-E061-4E1B-A6BA-EFE3B810E453}" destId="{671725D9-0E9A-4C0E-A996-C9FC285C4521}" srcOrd="0" destOrd="0" presId="urn:microsoft.com/office/officeart/2005/8/layout/hierarchy4"/>
    <dgm:cxn modelId="{813E7151-9D98-45AE-9F34-1BBEC75F6C77}" srcId="{2B14AF56-B9D9-49CD-AA9F-8A69BF78F92D}" destId="{B838A342-D5CA-443F-A982-7BDA89EF7E5C}" srcOrd="1" destOrd="0" parTransId="{F9835736-66BB-432C-AF44-3FF7434013D3}" sibTransId="{32697A7C-20D9-4EB1-970E-0883B21C495E}"/>
    <dgm:cxn modelId="{6A41C12F-C958-4660-A5B4-F02D76AA14CD}" srcId="{89460B6C-E061-4E1B-A6BA-EFE3B810E453}" destId="{D2724A1E-433B-489C-A945-C73C5EB7DD4D}" srcOrd="0" destOrd="0" parTransId="{C763EE41-E0F2-4555-904E-3B4C01751F3F}" sibTransId="{4EA02F07-DC47-43F6-9543-71A2CF8CF585}"/>
    <dgm:cxn modelId="{F130A000-B13C-4F50-933D-35DF0E4B91DF}" srcId="{F7966C9F-8F69-4429-852D-EA29ED66F5FA}" destId="{A1065DCA-5616-4352-968A-057AFBA60F7C}" srcOrd="0" destOrd="0" parTransId="{67AC8D35-DE75-4DB1-A383-4AB0AC42A2CB}" sibTransId="{7AE11FE2-CA5E-4FA8-B4FB-0BAE4CCA8F04}"/>
    <dgm:cxn modelId="{9EF3779B-1947-44B8-93E3-9110B4035DEB}" type="presOf" srcId="{A1065DCA-5616-4352-968A-057AFBA60F7C}" destId="{DD9C8DAF-1D65-468F-9BB4-DEBFE72F9D42}" srcOrd="0" destOrd="0" presId="urn:microsoft.com/office/officeart/2005/8/layout/hierarchy4"/>
    <dgm:cxn modelId="{501C85AF-8258-482B-BD01-26890D05D238}" type="presOf" srcId="{2E63EA5B-CEC0-4B3D-A741-4B40C0AC08F8}" destId="{AB99CEEA-BA30-48D4-90E6-5B69EBAF8CF4}" srcOrd="0" destOrd="0" presId="urn:microsoft.com/office/officeart/2005/8/layout/hierarchy4"/>
    <dgm:cxn modelId="{CA35D819-28D7-46CE-ACEA-05CE4B3723D5}" srcId="{89460B6C-E061-4E1B-A6BA-EFE3B810E453}" destId="{2E6F12CA-29DB-4C74-9BB0-11175EF67775}" srcOrd="1" destOrd="0" parTransId="{9999EC31-5BB9-4170-8689-187E42569C3D}" sibTransId="{CC8D1292-F4F2-4F6D-B89A-C006C9C613AA}"/>
    <dgm:cxn modelId="{FDC4C3D4-2D97-4535-8DD4-AD02047DB74C}" srcId="{2B14AF56-B9D9-49CD-AA9F-8A69BF78F92D}" destId="{2E63EA5B-CEC0-4B3D-A741-4B40C0AC08F8}" srcOrd="0" destOrd="0" parTransId="{DECCD503-DB63-45AA-86F2-4EB5234D29E4}" sibTransId="{25FE5EB4-BFA0-4BF0-887B-1EB1D3991469}"/>
    <dgm:cxn modelId="{7B7EF99A-98E3-44E6-A629-EBF02F2C472A}" type="presOf" srcId="{F7966C9F-8F69-4429-852D-EA29ED66F5FA}" destId="{66460D3A-D483-4BC0-BB05-B1E1E978F9EE}" srcOrd="0" destOrd="0" presId="urn:microsoft.com/office/officeart/2005/8/layout/hierarchy4"/>
    <dgm:cxn modelId="{F175D18D-EF93-43DE-AC00-9E3ECCD8D6B1}" srcId="{A1065DCA-5616-4352-968A-057AFBA60F7C}" destId="{2B14AF56-B9D9-49CD-AA9F-8A69BF78F92D}" srcOrd="0" destOrd="0" parTransId="{B422F3E7-4AF3-498A-8DFE-0BA05DF60F1B}" sibTransId="{2701C1B1-93E6-4D99-9C33-BD1F2C11EBB2}"/>
    <dgm:cxn modelId="{6AFBFE60-7BB7-42A4-B195-8A10FEAF1C60}" srcId="{A1065DCA-5616-4352-968A-057AFBA60F7C}" destId="{89460B6C-E061-4E1B-A6BA-EFE3B810E453}" srcOrd="1" destOrd="0" parTransId="{71C3D7FA-8FBE-4B9F-92A1-E615E6A8697F}" sibTransId="{76CEB5BB-A5D4-4A9E-9C01-4E60B41C33BE}"/>
    <dgm:cxn modelId="{DAB67A82-7EBE-4DEF-817D-EC4F2D6A4E0C}" type="presOf" srcId="{2E6F12CA-29DB-4C74-9BB0-11175EF67775}" destId="{5A4F555F-4FB5-4620-94B0-AA3D0F9B4624}" srcOrd="0" destOrd="0" presId="urn:microsoft.com/office/officeart/2005/8/layout/hierarchy4"/>
    <dgm:cxn modelId="{E4E17DC0-DB68-4724-90B9-9B9656191E00}" type="presOf" srcId="{B838A342-D5CA-443F-A982-7BDA89EF7E5C}" destId="{7297795D-3506-400C-AFDF-37A6B3B0CD8E}" srcOrd="0" destOrd="0" presId="urn:microsoft.com/office/officeart/2005/8/layout/hierarchy4"/>
    <dgm:cxn modelId="{F11912E2-CA20-4C71-9DB1-784FF4A34F22}" type="presOf" srcId="{D2724A1E-433B-489C-A945-C73C5EB7DD4D}" destId="{91808E3A-8A2A-4E7F-9E7E-026C28EB8F37}" srcOrd="0" destOrd="0" presId="urn:microsoft.com/office/officeart/2005/8/layout/hierarchy4"/>
    <dgm:cxn modelId="{6E21225B-E507-4743-8C76-D7D40DFA7EA9}" type="presOf" srcId="{2B14AF56-B9D9-49CD-AA9F-8A69BF78F92D}" destId="{108AFA05-7C62-4CD2-A473-3D2CF1A579A5}" srcOrd="0" destOrd="0" presId="urn:microsoft.com/office/officeart/2005/8/layout/hierarchy4"/>
    <dgm:cxn modelId="{9DFA9110-DFB1-44BA-AE11-10E44689DC7F}" type="presParOf" srcId="{66460D3A-D483-4BC0-BB05-B1E1E978F9EE}" destId="{672CBA0D-6CC8-4B97-93E8-6A29D231B3B4}" srcOrd="0" destOrd="0" presId="urn:microsoft.com/office/officeart/2005/8/layout/hierarchy4"/>
    <dgm:cxn modelId="{C3E05711-2B59-45D5-AB39-F3F94BCACD2F}" type="presParOf" srcId="{672CBA0D-6CC8-4B97-93E8-6A29D231B3B4}" destId="{DD9C8DAF-1D65-468F-9BB4-DEBFE72F9D42}" srcOrd="0" destOrd="0" presId="urn:microsoft.com/office/officeart/2005/8/layout/hierarchy4"/>
    <dgm:cxn modelId="{5AED5913-84E4-493B-9530-4E0C000F3415}" type="presParOf" srcId="{672CBA0D-6CC8-4B97-93E8-6A29D231B3B4}" destId="{D2A8AFA3-F1E6-4634-87B2-7ADDAB4C63BB}" srcOrd="1" destOrd="0" presId="urn:microsoft.com/office/officeart/2005/8/layout/hierarchy4"/>
    <dgm:cxn modelId="{3530077A-A5D6-40D7-8D40-1605672803AC}" type="presParOf" srcId="{672CBA0D-6CC8-4B97-93E8-6A29D231B3B4}" destId="{B9083AAA-E902-49C8-93E2-7C9BB3F6BECD}" srcOrd="2" destOrd="0" presId="urn:microsoft.com/office/officeart/2005/8/layout/hierarchy4"/>
    <dgm:cxn modelId="{6F520F7A-8487-41EB-AA3C-044BD0A4DDBC}" type="presParOf" srcId="{B9083AAA-E902-49C8-93E2-7C9BB3F6BECD}" destId="{47E1E908-FBBB-49A0-A8F5-61395688379E}" srcOrd="0" destOrd="0" presId="urn:microsoft.com/office/officeart/2005/8/layout/hierarchy4"/>
    <dgm:cxn modelId="{2EDC9972-2300-48AA-BDAE-88A977BD5011}" type="presParOf" srcId="{47E1E908-FBBB-49A0-A8F5-61395688379E}" destId="{108AFA05-7C62-4CD2-A473-3D2CF1A579A5}" srcOrd="0" destOrd="0" presId="urn:microsoft.com/office/officeart/2005/8/layout/hierarchy4"/>
    <dgm:cxn modelId="{8AA851CE-5B72-48F1-8EC6-4C1E225381C8}" type="presParOf" srcId="{47E1E908-FBBB-49A0-A8F5-61395688379E}" destId="{01D1B935-0F8B-412A-89E2-E24D840F96F6}" srcOrd="1" destOrd="0" presId="urn:microsoft.com/office/officeart/2005/8/layout/hierarchy4"/>
    <dgm:cxn modelId="{EF98CE3D-1EB5-4F32-A50D-70AB6BA0CFAC}" type="presParOf" srcId="{47E1E908-FBBB-49A0-A8F5-61395688379E}" destId="{6AA2502A-7219-4157-858D-A6FA778F6C4D}" srcOrd="2" destOrd="0" presId="urn:microsoft.com/office/officeart/2005/8/layout/hierarchy4"/>
    <dgm:cxn modelId="{A94953FC-901A-4EBB-98FB-BAA8A8D54DF2}" type="presParOf" srcId="{6AA2502A-7219-4157-858D-A6FA778F6C4D}" destId="{A0AE9E0F-0C0C-4E4E-BE42-3751360C724F}" srcOrd="0" destOrd="0" presId="urn:microsoft.com/office/officeart/2005/8/layout/hierarchy4"/>
    <dgm:cxn modelId="{F1309E3A-487B-45D2-8983-E56416BC610C}" type="presParOf" srcId="{A0AE9E0F-0C0C-4E4E-BE42-3751360C724F}" destId="{AB99CEEA-BA30-48D4-90E6-5B69EBAF8CF4}" srcOrd="0" destOrd="0" presId="urn:microsoft.com/office/officeart/2005/8/layout/hierarchy4"/>
    <dgm:cxn modelId="{113F6DAD-1DEA-4870-8412-F2359C8F9573}" type="presParOf" srcId="{A0AE9E0F-0C0C-4E4E-BE42-3751360C724F}" destId="{3317BE81-BA49-4771-BED4-96E8ED8E129E}" srcOrd="1" destOrd="0" presId="urn:microsoft.com/office/officeart/2005/8/layout/hierarchy4"/>
    <dgm:cxn modelId="{5ECFECBE-90F8-4985-9A92-EFD3B30F7587}" type="presParOf" srcId="{6AA2502A-7219-4157-858D-A6FA778F6C4D}" destId="{6FE113B8-06BE-40B9-B595-363594AFD2A7}" srcOrd="1" destOrd="0" presId="urn:microsoft.com/office/officeart/2005/8/layout/hierarchy4"/>
    <dgm:cxn modelId="{1FF88B52-91E9-4C99-B0A2-0AB19A159BBD}" type="presParOf" srcId="{6AA2502A-7219-4157-858D-A6FA778F6C4D}" destId="{8303CF02-1AF9-4284-9A92-8ED39C1831AF}" srcOrd="2" destOrd="0" presId="urn:microsoft.com/office/officeart/2005/8/layout/hierarchy4"/>
    <dgm:cxn modelId="{BD310699-F72B-4DE5-9EF4-0F1F63B28E3A}" type="presParOf" srcId="{8303CF02-1AF9-4284-9A92-8ED39C1831AF}" destId="{7297795D-3506-400C-AFDF-37A6B3B0CD8E}" srcOrd="0" destOrd="0" presId="urn:microsoft.com/office/officeart/2005/8/layout/hierarchy4"/>
    <dgm:cxn modelId="{FEB3A583-FC3B-474A-9109-D9D918DA0911}" type="presParOf" srcId="{8303CF02-1AF9-4284-9A92-8ED39C1831AF}" destId="{147D7135-62A4-401C-A843-0EBCC85BB3AF}" srcOrd="1" destOrd="0" presId="urn:microsoft.com/office/officeart/2005/8/layout/hierarchy4"/>
    <dgm:cxn modelId="{F5EA382C-C96B-4144-AAB0-37D20350E1AF}" type="presParOf" srcId="{B9083AAA-E902-49C8-93E2-7C9BB3F6BECD}" destId="{F3C8BD78-9C19-4922-8E58-F126FBD68D58}" srcOrd="1" destOrd="0" presId="urn:microsoft.com/office/officeart/2005/8/layout/hierarchy4"/>
    <dgm:cxn modelId="{C4617FD5-A2CC-4E09-B6C4-C8B4A2D22BA3}" type="presParOf" srcId="{B9083AAA-E902-49C8-93E2-7C9BB3F6BECD}" destId="{0008DC22-5557-4790-9AEE-3902BE57E8A6}" srcOrd="2" destOrd="0" presId="urn:microsoft.com/office/officeart/2005/8/layout/hierarchy4"/>
    <dgm:cxn modelId="{B2368AC2-D874-4088-A915-3013F21D73B8}" type="presParOf" srcId="{0008DC22-5557-4790-9AEE-3902BE57E8A6}" destId="{671725D9-0E9A-4C0E-A996-C9FC285C4521}" srcOrd="0" destOrd="0" presId="urn:microsoft.com/office/officeart/2005/8/layout/hierarchy4"/>
    <dgm:cxn modelId="{A0D91133-F97C-4BD3-A6CE-12923118F4A2}" type="presParOf" srcId="{0008DC22-5557-4790-9AEE-3902BE57E8A6}" destId="{9327EB5B-1B83-428E-8678-33475B0AA29E}" srcOrd="1" destOrd="0" presId="urn:microsoft.com/office/officeart/2005/8/layout/hierarchy4"/>
    <dgm:cxn modelId="{7D21BF74-270D-4452-A19E-64B38C578900}" type="presParOf" srcId="{0008DC22-5557-4790-9AEE-3902BE57E8A6}" destId="{E96023C9-5066-45EC-9332-4629FAEC650E}" srcOrd="2" destOrd="0" presId="urn:microsoft.com/office/officeart/2005/8/layout/hierarchy4"/>
    <dgm:cxn modelId="{8D0A5CDD-DB14-40B1-B47F-A2D3AD3DAEEB}" type="presParOf" srcId="{E96023C9-5066-45EC-9332-4629FAEC650E}" destId="{96A71C58-648F-4662-8048-29267CE767A7}" srcOrd="0" destOrd="0" presId="urn:microsoft.com/office/officeart/2005/8/layout/hierarchy4"/>
    <dgm:cxn modelId="{F3E8E58A-1000-4099-A4D2-81EE989914E3}" type="presParOf" srcId="{96A71C58-648F-4662-8048-29267CE767A7}" destId="{91808E3A-8A2A-4E7F-9E7E-026C28EB8F37}" srcOrd="0" destOrd="0" presId="urn:microsoft.com/office/officeart/2005/8/layout/hierarchy4"/>
    <dgm:cxn modelId="{88701949-E130-4E55-9171-680C252ED661}" type="presParOf" srcId="{96A71C58-648F-4662-8048-29267CE767A7}" destId="{B238C0C6-5577-413B-BA7C-44A782266657}" srcOrd="1" destOrd="0" presId="urn:microsoft.com/office/officeart/2005/8/layout/hierarchy4"/>
    <dgm:cxn modelId="{AF4DEC28-9D8F-44A8-BB1C-C221DB212F4A}" type="presParOf" srcId="{E96023C9-5066-45EC-9332-4629FAEC650E}" destId="{FCEFD0D2-FA0D-4807-99C9-6157DB8722E7}" srcOrd="1" destOrd="0" presId="urn:microsoft.com/office/officeart/2005/8/layout/hierarchy4"/>
    <dgm:cxn modelId="{94CACE8E-72B7-4139-A099-E658D7BFD980}" type="presParOf" srcId="{E96023C9-5066-45EC-9332-4629FAEC650E}" destId="{4D593351-DE83-4C02-A3B4-00466A682A23}" srcOrd="2" destOrd="0" presId="urn:microsoft.com/office/officeart/2005/8/layout/hierarchy4"/>
    <dgm:cxn modelId="{FEEAC21D-8399-4C2D-8F42-C6E823AE2EC0}" type="presParOf" srcId="{4D593351-DE83-4C02-A3B4-00466A682A23}" destId="{5A4F555F-4FB5-4620-94B0-AA3D0F9B4624}" srcOrd="0" destOrd="0" presId="urn:microsoft.com/office/officeart/2005/8/layout/hierarchy4"/>
    <dgm:cxn modelId="{AD86854B-2AE1-4C28-8791-C7109F02AC00}" type="presParOf" srcId="{4D593351-DE83-4C02-A3B4-00466A682A23}" destId="{39DF74D9-1733-4F46-A093-11DF21A8A692}" srcOrd="1" destOrd="0" presId="urn:microsoft.com/office/officeart/2005/8/layout/hierarchy4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7966C9F-8F69-4429-852D-EA29ED66F5FA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v-SE"/>
        </a:p>
      </dgm:t>
    </dgm:pt>
    <dgm:pt modelId="{A1065DCA-5616-4352-968A-057AFBA60F7C}">
      <dgm:prSet phldrT="[Text]"/>
      <dgm:spPr/>
      <dgm:t>
        <a:bodyPr/>
        <a:lstStyle/>
        <a:p>
          <a:pPr algn="ctr"/>
          <a:r>
            <a:rPr lang="sv-SE" smtClean="0"/>
            <a:t>5        8        3        2</a:t>
          </a:r>
          <a:endParaRPr lang="sv-SE"/>
        </a:p>
      </dgm:t>
    </dgm:pt>
    <dgm:pt modelId="{67AC8D35-DE75-4DB1-A383-4AB0AC42A2CB}" type="parTrans" cxnId="{F130A000-B13C-4F50-933D-35DF0E4B91DF}">
      <dgm:prSet/>
      <dgm:spPr/>
      <dgm:t>
        <a:bodyPr/>
        <a:lstStyle/>
        <a:p>
          <a:endParaRPr lang="sv-SE"/>
        </a:p>
      </dgm:t>
    </dgm:pt>
    <dgm:pt modelId="{7AE11FE2-CA5E-4FA8-B4FB-0BAE4CCA8F04}" type="sibTrans" cxnId="{F130A000-B13C-4F50-933D-35DF0E4B91DF}">
      <dgm:prSet/>
      <dgm:spPr/>
      <dgm:t>
        <a:bodyPr/>
        <a:lstStyle/>
        <a:p>
          <a:endParaRPr lang="sv-SE"/>
        </a:p>
      </dgm:t>
    </dgm:pt>
    <dgm:pt modelId="{2B14AF56-B9D9-49CD-AA9F-8A69BF78F92D}">
      <dgm:prSet phldrT="[Text]"/>
      <dgm:spPr/>
      <dgm:t>
        <a:bodyPr/>
        <a:lstStyle/>
        <a:p>
          <a:r>
            <a:rPr lang="sv-SE" smtClean="0"/>
            <a:t>3        2</a:t>
          </a:r>
          <a:endParaRPr lang="sv-SE"/>
        </a:p>
      </dgm:t>
    </dgm:pt>
    <dgm:pt modelId="{B422F3E7-4AF3-498A-8DFE-0BA05DF60F1B}" type="parTrans" cxnId="{F175D18D-EF93-43DE-AC00-9E3ECCD8D6B1}">
      <dgm:prSet/>
      <dgm:spPr/>
      <dgm:t>
        <a:bodyPr/>
        <a:lstStyle/>
        <a:p>
          <a:endParaRPr lang="sv-SE"/>
        </a:p>
      </dgm:t>
    </dgm:pt>
    <dgm:pt modelId="{2701C1B1-93E6-4D99-9C33-BD1F2C11EBB2}" type="sibTrans" cxnId="{F175D18D-EF93-43DE-AC00-9E3ECCD8D6B1}">
      <dgm:prSet/>
      <dgm:spPr/>
      <dgm:t>
        <a:bodyPr/>
        <a:lstStyle/>
        <a:p>
          <a:endParaRPr lang="sv-SE"/>
        </a:p>
      </dgm:t>
    </dgm:pt>
    <dgm:pt modelId="{89460B6C-E061-4E1B-A6BA-EFE3B810E453}">
      <dgm:prSet phldrT="[Text]"/>
      <dgm:spPr/>
      <dgm:t>
        <a:bodyPr/>
        <a:lstStyle/>
        <a:p>
          <a:r>
            <a:rPr lang="sv-SE" smtClean="0"/>
            <a:t>5        8</a:t>
          </a:r>
          <a:endParaRPr lang="sv-SE"/>
        </a:p>
      </dgm:t>
    </dgm:pt>
    <dgm:pt modelId="{71C3D7FA-8FBE-4B9F-92A1-E615E6A8697F}" type="parTrans" cxnId="{6AFBFE60-7BB7-42A4-B195-8A10FEAF1C60}">
      <dgm:prSet/>
      <dgm:spPr/>
      <dgm:t>
        <a:bodyPr/>
        <a:lstStyle/>
        <a:p>
          <a:endParaRPr lang="sv-SE"/>
        </a:p>
      </dgm:t>
    </dgm:pt>
    <dgm:pt modelId="{76CEB5BB-A5D4-4A9E-9C01-4E60B41C33BE}" type="sibTrans" cxnId="{6AFBFE60-7BB7-42A4-B195-8A10FEAF1C60}">
      <dgm:prSet/>
      <dgm:spPr/>
      <dgm:t>
        <a:bodyPr/>
        <a:lstStyle/>
        <a:p>
          <a:endParaRPr lang="sv-SE"/>
        </a:p>
      </dgm:t>
    </dgm:pt>
    <dgm:pt modelId="{2E63EA5B-CEC0-4B3D-A741-4B40C0AC08F8}">
      <dgm:prSet phldrT="[Text]"/>
      <dgm:spPr/>
      <dgm:t>
        <a:bodyPr/>
        <a:lstStyle/>
        <a:p>
          <a:r>
            <a:rPr lang="sv-SE" smtClean="0"/>
            <a:t>2</a:t>
          </a:r>
          <a:endParaRPr lang="sv-SE"/>
        </a:p>
      </dgm:t>
    </dgm:pt>
    <dgm:pt modelId="{DECCD503-DB63-45AA-86F2-4EB5234D29E4}" type="parTrans" cxnId="{FDC4C3D4-2D97-4535-8DD4-AD02047DB74C}">
      <dgm:prSet/>
      <dgm:spPr/>
      <dgm:t>
        <a:bodyPr/>
        <a:lstStyle/>
        <a:p>
          <a:endParaRPr lang="sv-SE"/>
        </a:p>
      </dgm:t>
    </dgm:pt>
    <dgm:pt modelId="{25FE5EB4-BFA0-4BF0-887B-1EB1D3991469}" type="sibTrans" cxnId="{FDC4C3D4-2D97-4535-8DD4-AD02047DB74C}">
      <dgm:prSet/>
      <dgm:spPr/>
      <dgm:t>
        <a:bodyPr/>
        <a:lstStyle/>
        <a:p>
          <a:endParaRPr lang="sv-SE"/>
        </a:p>
      </dgm:t>
    </dgm:pt>
    <dgm:pt modelId="{B838A342-D5CA-443F-A982-7BDA89EF7E5C}">
      <dgm:prSet phldrT="[Text]"/>
      <dgm:spPr/>
      <dgm:t>
        <a:bodyPr/>
        <a:lstStyle/>
        <a:p>
          <a:r>
            <a:rPr lang="sv-SE" smtClean="0"/>
            <a:t>3</a:t>
          </a:r>
          <a:endParaRPr lang="sv-SE"/>
        </a:p>
      </dgm:t>
    </dgm:pt>
    <dgm:pt modelId="{F9835736-66BB-432C-AF44-3FF7434013D3}" type="parTrans" cxnId="{813E7151-9D98-45AE-9F34-1BBEC75F6C77}">
      <dgm:prSet/>
      <dgm:spPr/>
      <dgm:t>
        <a:bodyPr/>
        <a:lstStyle/>
        <a:p>
          <a:endParaRPr lang="sv-SE"/>
        </a:p>
      </dgm:t>
    </dgm:pt>
    <dgm:pt modelId="{32697A7C-20D9-4EB1-970E-0883B21C495E}" type="sibTrans" cxnId="{813E7151-9D98-45AE-9F34-1BBEC75F6C77}">
      <dgm:prSet/>
      <dgm:spPr/>
      <dgm:t>
        <a:bodyPr/>
        <a:lstStyle/>
        <a:p>
          <a:endParaRPr lang="sv-SE"/>
        </a:p>
      </dgm:t>
    </dgm:pt>
    <dgm:pt modelId="{D2724A1E-433B-489C-A945-C73C5EB7DD4D}">
      <dgm:prSet phldrT="[Text]"/>
      <dgm:spPr/>
      <dgm:t>
        <a:bodyPr/>
        <a:lstStyle/>
        <a:p>
          <a:r>
            <a:rPr lang="sv-SE" smtClean="0"/>
            <a:t>5</a:t>
          </a:r>
          <a:endParaRPr lang="sv-SE"/>
        </a:p>
      </dgm:t>
    </dgm:pt>
    <dgm:pt modelId="{C763EE41-E0F2-4555-904E-3B4C01751F3F}" type="parTrans" cxnId="{6A41C12F-C958-4660-A5B4-F02D76AA14CD}">
      <dgm:prSet/>
      <dgm:spPr/>
      <dgm:t>
        <a:bodyPr/>
        <a:lstStyle/>
        <a:p>
          <a:endParaRPr lang="sv-SE"/>
        </a:p>
      </dgm:t>
    </dgm:pt>
    <dgm:pt modelId="{4EA02F07-DC47-43F6-9543-71A2CF8CF585}" type="sibTrans" cxnId="{6A41C12F-C958-4660-A5B4-F02D76AA14CD}">
      <dgm:prSet/>
      <dgm:spPr/>
      <dgm:t>
        <a:bodyPr/>
        <a:lstStyle/>
        <a:p>
          <a:endParaRPr lang="sv-SE"/>
        </a:p>
      </dgm:t>
    </dgm:pt>
    <dgm:pt modelId="{2E6F12CA-29DB-4C74-9BB0-11175EF67775}">
      <dgm:prSet phldrT="[Text]"/>
      <dgm:spPr/>
      <dgm:t>
        <a:bodyPr/>
        <a:lstStyle/>
        <a:p>
          <a:r>
            <a:rPr lang="sv-SE" smtClean="0"/>
            <a:t>8</a:t>
          </a:r>
          <a:endParaRPr lang="sv-SE"/>
        </a:p>
      </dgm:t>
    </dgm:pt>
    <dgm:pt modelId="{9999EC31-5BB9-4170-8689-187E42569C3D}" type="parTrans" cxnId="{CA35D819-28D7-46CE-ACEA-05CE4B3723D5}">
      <dgm:prSet/>
      <dgm:spPr/>
      <dgm:t>
        <a:bodyPr/>
        <a:lstStyle/>
        <a:p>
          <a:endParaRPr lang="sv-SE"/>
        </a:p>
      </dgm:t>
    </dgm:pt>
    <dgm:pt modelId="{CC8D1292-F4F2-4F6D-B89A-C006C9C613AA}" type="sibTrans" cxnId="{CA35D819-28D7-46CE-ACEA-05CE4B3723D5}">
      <dgm:prSet/>
      <dgm:spPr/>
      <dgm:t>
        <a:bodyPr/>
        <a:lstStyle/>
        <a:p>
          <a:endParaRPr lang="sv-SE"/>
        </a:p>
      </dgm:t>
    </dgm:pt>
    <dgm:pt modelId="{66460D3A-D483-4BC0-BB05-B1E1E978F9EE}" type="pres">
      <dgm:prSet presAssocID="{F7966C9F-8F69-4429-852D-EA29ED66F5F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72CBA0D-6CC8-4B97-93E8-6A29D231B3B4}" type="pres">
      <dgm:prSet presAssocID="{A1065DCA-5616-4352-968A-057AFBA60F7C}" presName="vertOne" presStyleCnt="0"/>
      <dgm:spPr/>
    </dgm:pt>
    <dgm:pt modelId="{DD9C8DAF-1D65-468F-9BB4-DEBFE72F9D42}" type="pres">
      <dgm:prSet presAssocID="{A1065DCA-5616-4352-968A-057AFBA60F7C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2A8AFA3-F1E6-4634-87B2-7ADDAB4C63BB}" type="pres">
      <dgm:prSet presAssocID="{A1065DCA-5616-4352-968A-057AFBA60F7C}" presName="parTransOne" presStyleCnt="0"/>
      <dgm:spPr/>
    </dgm:pt>
    <dgm:pt modelId="{B9083AAA-E902-49C8-93E2-7C9BB3F6BECD}" type="pres">
      <dgm:prSet presAssocID="{A1065DCA-5616-4352-968A-057AFBA60F7C}" presName="horzOne" presStyleCnt="0"/>
      <dgm:spPr/>
    </dgm:pt>
    <dgm:pt modelId="{47E1E908-FBBB-49A0-A8F5-61395688379E}" type="pres">
      <dgm:prSet presAssocID="{2B14AF56-B9D9-49CD-AA9F-8A69BF78F92D}" presName="vertTwo" presStyleCnt="0"/>
      <dgm:spPr/>
    </dgm:pt>
    <dgm:pt modelId="{108AFA05-7C62-4CD2-A473-3D2CF1A579A5}" type="pres">
      <dgm:prSet presAssocID="{2B14AF56-B9D9-49CD-AA9F-8A69BF78F92D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D1B935-0F8B-412A-89E2-E24D840F96F6}" type="pres">
      <dgm:prSet presAssocID="{2B14AF56-B9D9-49CD-AA9F-8A69BF78F92D}" presName="parTransTwo" presStyleCnt="0"/>
      <dgm:spPr/>
    </dgm:pt>
    <dgm:pt modelId="{6AA2502A-7219-4157-858D-A6FA778F6C4D}" type="pres">
      <dgm:prSet presAssocID="{2B14AF56-B9D9-49CD-AA9F-8A69BF78F92D}" presName="horzTwo" presStyleCnt="0"/>
      <dgm:spPr/>
    </dgm:pt>
    <dgm:pt modelId="{A0AE9E0F-0C0C-4E4E-BE42-3751360C724F}" type="pres">
      <dgm:prSet presAssocID="{2E63EA5B-CEC0-4B3D-A741-4B40C0AC08F8}" presName="vertThree" presStyleCnt="0"/>
      <dgm:spPr/>
    </dgm:pt>
    <dgm:pt modelId="{AB99CEEA-BA30-48D4-90E6-5B69EBAF8CF4}" type="pres">
      <dgm:prSet presAssocID="{2E63EA5B-CEC0-4B3D-A741-4B40C0AC08F8}" presName="txThre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17BE81-BA49-4771-BED4-96E8ED8E129E}" type="pres">
      <dgm:prSet presAssocID="{2E63EA5B-CEC0-4B3D-A741-4B40C0AC08F8}" presName="horzThree" presStyleCnt="0"/>
      <dgm:spPr/>
    </dgm:pt>
    <dgm:pt modelId="{6FE113B8-06BE-40B9-B595-363594AFD2A7}" type="pres">
      <dgm:prSet presAssocID="{25FE5EB4-BFA0-4BF0-887B-1EB1D3991469}" presName="sibSpaceThree" presStyleCnt="0"/>
      <dgm:spPr/>
    </dgm:pt>
    <dgm:pt modelId="{8303CF02-1AF9-4284-9A92-8ED39C1831AF}" type="pres">
      <dgm:prSet presAssocID="{B838A342-D5CA-443F-A982-7BDA89EF7E5C}" presName="vertThree" presStyleCnt="0"/>
      <dgm:spPr/>
    </dgm:pt>
    <dgm:pt modelId="{7297795D-3506-400C-AFDF-37A6B3B0CD8E}" type="pres">
      <dgm:prSet presAssocID="{B838A342-D5CA-443F-A982-7BDA89EF7E5C}" presName="txThre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7D7135-62A4-401C-A843-0EBCC85BB3AF}" type="pres">
      <dgm:prSet presAssocID="{B838A342-D5CA-443F-A982-7BDA89EF7E5C}" presName="horzThree" presStyleCnt="0"/>
      <dgm:spPr/>
    </dgm:pt>
    <dgm:pt modelId="{F3C8BD78-9C19-4922-8E58-F126FBD68D58}" type="pres">
      <dgm:prSet presAssocID="{2701C1B1-93E6-4D99-9C33-BD1F2C11EBB2}" presName="sibSpaceTwo" presStyleCnt="0"/>
      <dgm:spPr/>
    </dgm:pt>
    <dgm:pt modelId="{0008DC22-5557-4790-9AEE-3902BE57E8A6}" type="pres">
      <dgm:prSet presAssocID="{89460B6C-E061-4E1B-A6BA-EFE3B810E453}" presName="vertTwo" presStyleCnt="0"/>
      <dgm:spPr/>
    </dgm:pt>
    <dgm:pt modelId="{671725D9-0E9A-4C0E-A996-C9FC285C4521}" type="pres">
      <dgm:prSet presAssocID="{89460B6C-E061-4E1B-A6BA-EFE3B810E453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27EB5B-1B83-428E-8678-33475B0AA29E}" type="pres">
      <dgm:prSet presAssocID="{89460B6C-E061-4E1B-A6BA-EFE3B810E453}" presName="parTransTwo" presStyleCnt="0"/>
      <dgm:spPr/>
    </dgm:pt>
    <dgm:pt modelId="{E96023C9-5066-45EC-9332-4629FAEC650E}" type="pres">
      <dgm:prSet presAssocID="{89460B6C-E061-4E1B-A6BA-EFE3B810E453}" presName="horzTwo" presStyleCnt="0"/>
      <dgm:spPr/>
    </dgm:pt>
    <dgm:pt modelId="{96A71C58-648F-4662-8048-29267CE767A7}" type="pres">
      <dgm:prSet presAssocID="{D2724A1E-433B-489C-A945-C73C5EB7DD4D}" presName="vertThree" presStyleCnt="0"/>
      <dgm:spPr/>
    </dgm:pt>
    <dgm:pt modelId="{91808E3A-8A2A-4E7F-9E7E-026C28EB8F37}" type="pres">
      <dgm:prSet presAssocID="{D2724A1E-433B-489C-A945-C73C5EB7DD4D}" presName="txThre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38C0C6-5577-413B-BA7C-44A782266657}" type="pres">
      <dgm:prSet presAssocID="{D2724A1E-433B-489C-A945-C73C5EB7DD4D}" presName="horzThree" presStyleCnt="0"/>
      <dgm:spPr/>
    </dgm:pt>
    <dgm:pt modelId="{FCEFD0D2-FA0D-4807-99C9-6157DB8722E7}" type="pres">
      <dgm:prSet presAssocID="{4EA02F07-DC47-43F6-9543-71A2CF8CF585}" presName="sibSpaceThree" presStyleCnt="0"/>
      <dgm:spPr/>
    </dgm:pt>
    <dgm:pt modelId="{4D593351-DE83-4C02-A3B4-00466A682A23}" type="pres">
      <dgm:prSet presAssocID="{2E6F12CA-29DB-4C74-9BB0-11175EF67775}" presName="vertThree" presStyleCnt="0"/>
      <dgm:spPr/>
    </dgm:pt>
    <dgm:pt modelId="{5A4F555F-4FB5-4620-94B0-AA3D0F9B4624}" type="pres">
      <dgm:prSet presAssocID="{2E6F12CA-29DB-4C74-9BB0-11175EF67775}" presName="txThre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9DF74D9-1733-4F46-A093-11DF21A8A692}" type="pres">
      <dgm:prSet presAssocID="{2E6F12CA-29DB-4C74-9BB0-11175EF67775}" presName="horzThree" presStyleCnt="0"/>
      <dgm:spPr/>
    </dgm:pt>
  </dgm:ptLst>
  <dgm:cxnLst>
    <dgm:cxn modelId="{C5BAE1AD-A888-4633-956C-23883B8066A9}" type="presOf" srcId="{2E6F12CA-29DB-4C74-9BB0-11175EF67775}" destId="{5A4F555F-4FB5-4620-94B0-AA3D0F9B4624}" srcOrd="0" destOrd="0" presId="urn:microsoft.com/office/officeart/2005/8/layout/hierarchy4"/>
    <dgm:cxn modelId="{3F45A5F7-7C60-4F0A-A107-36A941DF2C76}" type="presOf" srcId="{2B14AF56-B9D9-49CD-AA9F-8A69BF78F92D}" destId="{108AFA05-7C62-4CD2-A473-3D2CF1A579A5}" srcOrd="0" destOrd="0" presId="urn:microsoft.com/office/officeart/2005/8/layout/hierarchy4"/>
    <dgm:cxn modelId="{6AFBFE60-7BB7-42A4-B195-8A10FEAF1C60}" srcId="{A1065DCA-5616-4352-968A-057AFBA60F7C}" destId="{89460B6C-E061-4E1B-A6BA-EFE3B810E453}" srcOrd="1" destOrd="0" parTransId="{71C3D7FA-8FBE-4B9F-92A1-E615E6A8697F}" sibTransId="{76CEB5BB-A5D4-4A9E-9C01-4E60B41C33BE}"/>
    <dgm:cxn modelId="{E8C6692B-EDA1-4E4C-9CDF-1A6889FBEFE6}" type="presOf" srcId="{89460B6C-E061-4E1B-A6BA-EFE3B810E453}" destId="{671725D9-0E9A-4C0E-A996-C9FC285C4521}" srcOrd="0" destOrd="0" presId="urn:microsoft.com/office/officeart/2005/8/layout/hierarchy4"/>
    <dgm:cxn modelId="{F175D18D-EF93-43DE-AC00-9E3ECCD8D6B1}" srcId="{A1065DCA-5616-4352-968A-057AFBA60F7C}" destId="{2B14AF56-B9D9-49CD-AA9F-8A69BF78F92D}" srcOrd="0" destOrd="0" parTransId="{B422F3E7-4AF3-498A-8DFE-0BA05DF60F1B}" sibTransId="{2701C1B1-93E6-4D99-9C33-BD1F2C11EBB2}"/>
    <dgm:cxn modelId="{43E9139B-D315-495A-BB3D-3D2E8A21F36C}" type="presOf" srcId="{2E63EA5B-CEC0-4B3D-A741-4B40C0AC08F8}" destId="{AB99CEEA-BA30-48D4-90E6-5B69EBAF8CF4}" srcOrd="0" destOrd="0" presId="urn:microsoft.com/office/officeart/2005/8/layout/hierarchy4"/>
    <dgm:cxn modelId="{813E7151-9D98-45AE-9F34-1BBEC75F6C77}" srcId="{2B14AF56-B9D9-49CD-AA9F-8A69BF78F92D}" destId="{B838A342-D5CA-443F-A982-7BDA89EF7E5C}" srcOrd="1" destOrd="0" parTransId="{F9835736-66BB-432C-AF44-3FF7434013D3}" sibTransId="{32697A7C-20D9-4EB1-970E-0883B21C495E}"/>
    <dgm:cxn modelId="{FDC4C3D4-2D97-4535-8DD4-AD02047DB74C}" srcId="{2B14AF56-B9D9-49CD-AA9F-8A69BF78F92D}" destId="{2E63EA5B-CEC0-4B3D-A741-4B40C0AC08F8}" srcOrd="0" destOrd="0" parTransId="{DECCD503-DB63-45AA-86F2-4EB5234D29E4}" sibTransId="{25FE5EB4-BFA0-4BF0-887B-1EB1D3991469}"/>
    <dgm:cxn modelId="{F130A000-B13C-4F50-933D-35DF0E4B91DF}" srcId="{F7966C9F-8F69-4429-852D-EA29ED66F5FA}" destId="{A1065DCA-5616-4352-968A-057AFBA60F7C}" srcOrd="0" destOrd="0" parTransId="{67AC8D35-DE75-4DB1-A383-4AB0AC42A2CB}" sibTransId="{7AE11FE2-CA5E-4FA8-B4FB-0BAE4CCA8F04}"/>
    <dgm:cxn modelId="{1380172D-930C-42C5-907A-4E04760397E2}" type="presOf" srcId="{F7966C9F-8F69-4429-852D-EA29ED66F5FA}" destId="{66460D3A-D483-4BC0-BB05-B1E1E978F9EE}" srcOrd="0" destOrd="0" presId="urn:microsoft.com/office/officeart/2005/8/layout/hierarchy4"/>
    <dgm:cxn modelId="{541E20D4-FCB5-4E94-B39F-7C0D070F61A7}" type="presOf" srcId="{B838A342-D5CA-443F-A982-7BDA89EF7E5C}" destId="{7297795D-3506-400C-AFDF-37A6B3B0CD8E}" srcOrd="0" destOrd="0" presId="urn:microsoft.com/office/officeart/2005/8/layout/hierarchy4"/>
    <dgm:cxn modelId="{78CCC1B5-5B56-426A-ADE2-58DBD0051A48}" type="presOf" srcId="{A1065DCA-5616-4352-968A-057AFBA60F7C}" destId="{DD9C8DAF-1D65-468F-9BB4-DEBFE72F9D42}" srcOrd="0" destOrd="0" presId="urn:microsoft.com/office/officeart/2005/8/layout/hierarchy4"/>
    <dgm:cxn modelId="{05D75513-8DB9-48B8-B8EB-D5C533E874E7}" type="presOf" srcId="{D2724A1E-433B-489C-A945-C73C5EB7DD4D}" destId="{91808E3A-8A2A-4E7F-9E7E-026C28EB8F37}" srcOrd="0" destOrd="0" presId="urn:microsoft.com/office/officeart/2005/8/layout/hierarchy4"/>
    <dgm:cxn modelId="{6A41C12F-C958-4660-A5B4-F02D76AA14CD}" srcId="{89460B6C-E061-4E1B-A6BA-EFE3B810E453}" destId="{D2724A1E-433B-489C-A945-C73C5EB7DD4D}" srcOrd="0" destOrd="0" parTransId="{C763EE41-E0F2-4555-904E-3B4C01751F3F}" sibTransId="{4EA02F07-DC47-43F6-9543-71A2CF8CF585}"/>
    <dgm:cxn modelId="{CA35D819-28D7-46CE-ACEA-05CE4B3723D5}" srcId="{89460B6C-E061-4E1B-A6BA-EFE3B810E453}" destId="{2E6F12CA-29DB-4C74-9BB0-11175EF67775}" srcOrd="1" destOrd="0" parTransId="{9999EC31-5BB9-4170-8689-187E42569C3D}" sibTransId="{CC8D1292-F4F2-4F6D-B89A-C006C9C613AA}"/>
    <dgm:cxn modelId="{AD02D8A5-8858-4710-AC31-6FB2ACE41119}" type="presParOf" srcId="{66460D3A-D483-4BC0-BB05-B1E1E978F9EE}" destId="{672CBA0D-6CC8-4B97-93E8-6A29D231B3B4}" srcOrd="0" destOrd="0" presId="urn:microsoft.com/office/officeart/2005/8/layout/hierarchy4"/>
    <dgm:cxn modelId="{B586F26D-535A-4DD7-A873-BA980F1F7379}" type="presParOf" srcId="{672CBA0D-6CC8-4B97-93E8-6A29D231B3B4}" destId="{DD9C8DAF-1D65-468F-9BB4-DEBFE72F9D42}" srcOrd="0" destOrd="0" presId="urn:microsoft.com/office/officeart/2005/8/layout/hierarchy4"/>
    <dgm:cxn modelId="{07E8D243-82FD-4DBA-87AD-F70121E3BB20}" type="presParOf" srcId="{672CBA0D-6CC8-4B97-93E8-6A29D231B3B4}" destId="{D2A8AFA3-F1E6-4634-87B2-7ADDAB4C63BB}" srcOrd="1" destOrd="0" presId="urn:microsoft.com/office/officeart/2005/8/layout/hierarchy4"/>
    <dgm:cxn modelId="{7663670F-B151-4624-8E5E-5144D5636AEE}" type="presParOf" srcId="{672CBA0D-6CC8-4B97-93E8-6A29D231B3B4}" destId="{B9083AAA-E902-49C8-93E2-7C9BB3F6BECD}" srcOrd="2" destOrd="0" presId="urn:microsoft.com/office/officeart/2005/8/layout/hierarchy4"/>
    <dgm:cxn modelId="{2C4547E3-1CB1-4820-BCF0-20BADB4C4261}" type="presParOf" srcId="{B9083AAA-E902-49C8-93E2-7C9BB3F6BECD}" destId="{47E1E908-FBBB-49A0-A8F5-61395688379E}" srcOrd="0" destOrd="0" presId="urn:microsoft.com/office/officeart/2005/8/layout/hierarchy4"/>
    <dgm:cxn modelId="{7702FD82-FDD2-4D57-89B8-CF1238881C72}" type="presParOf" srcId="{47E1E908-FBBB-49A0-A8F5-61395688379E}" destId="{108AFA05-7C62-4CD2-A473-3D2CF1A579A5}" srcOrd="0" destOrd="0" presId="urn:microsoft.com/office/officeart/2005/8/layout/hierarchy4"/>
    <dgm:cxn modelId="{C7966951-0341-4FF5-AFD4-679B72820FFD}" type="presParOf" srcId="{47E1E908-FBBB-49A0-A8F5-61395688379E}" destId="{01D1B935-0F8B-412A-89E2-E24D840F96F6}" srcOrd="1" destOrd="0" presId="urn:microsoft.com/office/officeart/2005/8/layout/hierarchy4"/>
    <dgm:cxn modelId="{B9DFBDC9-200D-4E3B-B98C-283B079740D3}" type="presParOf" srcId="{47E1E908-FBBB-49A0-A8F5-61395688379E}" destId="{6AA2502A-7219-4157-858D-A6FA778F6C4D}" srcOrd="2" destOrd="0" presId="urn:microsoft.com/office/officeart/2005/8/layout/hierarchy4"/>
    <dgm:cxn modelId="{1861FBB3-1372-43FD-B271-A4A39196997A}" type="presParOf" srcId="{6AA2502A-7219-4157-858D-A6FA778F6C4D}" destId="{A0AE9E0F-0C0C-4E4E-BE42-3751360C724F}" srcOrd="0" destOrd="0" presId="urn:microsoft.com/office/officeart/2005/8/layout/hierarchy4"/>
    <dgm:cxn modelId="{1AA6260D-25DA-4984-A69E-C828B2187A17}" type="presParOf" srcId="{A0AE9E0F-0C0C-4E4E-BE42-3751360C724F}" destId="{AB99CEEA-BA30-48D4-90E6-5B69EBAF8CF4}" srcOrd="0" destOrd="0" presId="urn:microsoft.com/office/officeart/2005/8/layout/hierarchy4"/>
    <dgm:cxn modelId="{91A97533-251E-4936-9E97-C2C84A5B178A}" type="presParOf" srcId="{A0AE9E0F-0C0C-4E4E-BE42-3751360C724F}" destId="{3317BE81-BA49-4771-BED4-96E8ED8E129E}" srcOrd="1" destOrd="0" presId="urn:microsoft.com/office/officeart/2005/8/layout/hierarchy4"/>
    <dgm:cxn modelId="{D590875A-C9AB-4866-9E45-36BC682AE0F6}" type="presParOf" srcId="{6AA2502A-7219-4157-858D-A6FA778F6C4D}" destId="{6FE113B8-06BE-40B9-B595-363594AFD2A7}" srcOrd="1" destOrd="0" presId="urn:microsoft.com/office/officeart/2005/8/layout/hierarchy4"/>
    <dgm:cxn modelId="{A508A8DE-59D2-45F4-A816-B7019E91B43A}" type="presParOf" srcId="{6AA2502A-7219-4157-858D-A6FA778F6C4D}" destId="{8303CF02-1AF9-4284-9A92-8ED39C1831AF}" srcOrd="2" destOrd="0" presId="urn:microsoft.com/office/officeart/2005/8/layout/hierarchy4"/>
    <dgm:cxn modelId="{3B873258-198C-4A0A-B2B7-B46909B64017}" type="presParOf" srcId="{8303CF02-1AF9-4284-9A92-8ED39C1831AF}" destId="{7297795D-3506-400C-AFDF-37A6B3B0CD8E}" srcOrd="0" destOrd="0" presId="urn:microsoft.com/office/officeart/2005/8/layout/hierarchy4"/>
    <dgm:cxn modelId="{41BD1D02-A67C-46E7-8768-BE52D18A1DF3}" type="presParOf" srcId="{8303CF02-1AF9-4284-9A92-8ED39C1831AF}" destId="{147D7135-62A4-401C-A843-0EBCC85BB3AF}" srcOrd="1" destOrd="0" presId="urn:microsoft.com/office/officeart/2005/8/layout/hierarchy4"/>
    <dgm:cxn modelId="{3CDE5D6C-D14E-41A8-9EEB-9ED4E8B24476}" type="presParOf" srcId="{B9083AAA-E902-49C8-93E2-7C9BB3F6BECD}" destId="{F3C8BD78-9C19-4922-8E58-F126FBD68D58}" srcOrd="1" destOrd="0" presId="urn:microsoft.com/office/officeart/2005/8/layout/hierarchy4"/>
    <dgm:cxn modelId="{5B45CC8F-B0BA-48EA-9BF1-3CCF1D34F5D9}" type="presParOf" srcId="{B9083AAA-E902-49C8-93E2-7C9BB3F6BECD}" destId="{0008DC22-5557-4790-9AEE-3902BE57E8A6}" srcOrd="2" destOrd="0" presId="urn:microsoft.com/office/officeart/2005/8/layout/hierarchy4"/>
    <dgm:cxn modelId="{18AE8700-5554-44AB-9547-BC09C14CC77A}" type="presParOf" srcId="{0008DC22-5557-4790-9AEE-3902BE57E8A6}" destId="{671725D9-0E9A-4C0E-A996-C9FC285C4521}" srcOrd="0" destOrd="0" presId="urn:microsoft.com/office/officeart/2005/8/layout/hierarchy4"/>
    <dgm:cxn modelId="{B86A5A59-7BF7-4E74-8513-B81C9A7120F5}" type="presParOf" srcId="{0008DC22-5557-4790-9AEE-3902BE57E8A6}" destId="{9327EB5B-1B83-428E-8678-33475B0AA29E}" srcOrd="1" destOrd="0" presId="urn:microsoft.com/office/officeart/2005/8/layout/hierarchy4"/>
    <dgm:cxn modelId="{1101E05E-FB31-491B-8B76-59FCCFBA4190}" type="presParOf" srcId="{0008DC22-5557-4790-9AEE-3902BE57E8A6}" destId="{E96023C9-5066-45EC-9332-4629FAEC650E}" srcOrd="2" destOrd="0" presId="urn:microsoft.com/office/officeart/2005/8/layout/hierarchy4"/>
    <dgm:cxn modelId="{BE154FCD-5B9D-4F9B-B761-66A39E30A406}" type="presParOf" srcId="{E96023C9-5066-45EC-9332-4629FAEC650E}" destId="{96A71C58-648F-4662-8048-29267CE767A7}" srcOrd="0" destOrd="0" presId="urn:microsoft.com/office/officeart/2005/8/layout/hierarchy4"/>
    <dgm:cxn modelId="{6AC677AF-49B3-440C-8A7E-B41E02E40D9F}" type="presParOf" srcId="{96A71C58-648F-4662-8048-29267CE767A7}" destId="{91808E3A-8A2A-4E7F-9E7E-026C28EB8F37}" srcOrd="0" destOrd="0" presId="urn:microsoft.com/office/officeart/2005/8/layout/hierarchy4"/>
    <dgm:cxn modelId="{770CDD94-9193-46C6-88C4-AD919DFC3854}" type="presParOf" srcId="{96A71C58-648F-4662-8048-29267CE767A7}" destId="{B238C0C6-5577-413B-BA7C-44A782266657}" srcOrd="1" destOrd="0" presId="urn:microsoft.com/office/officeart/2005/8/layout/hierarchy4"/>
    <dgm:cxn modelId="{85405218-2F4D-4019-8660-EEB1FECCEFA1}" type="presParOf" srcId="{E96023C9-5066-45EC-9332-4629FAEC650E}" destId="{FCEFD0D2-FA0D-4807-99C9-6157DB8722E7}" srcOrd="1" destOrd="0" presId="urn:microsoft.com/office/officeart/2005/8/layout/hierarchy4"/>
    <dgm:cxn modelId="{7C3B0494-C2E8-48F5-92EE-52234E588969}" type="presParOf" srcId="{E96023C9-5066-45EC-9332-4629FAEC650E}" destId="{4D593351-DE83-4C02-A3B4-00466A682A23}" srcOrd="2" destOrd="0" presId="urn:microsoft.com/office/officeart/2005/8/layout/hierarchy4"/>
    <dgm:cxn modelId="{9AA2B689-7637-4C63-B0D0-98DA855AD5CF}" type="presParOf" srcId="{4D593351-DE83-4C02-A3B4-00466A682A23}" destId="{5A4F555F-4FB5-4620-94B0-AA3D0F9B4624}" srcOrd="0" destOrd="0" presId="urn:microsoft.com/office/officeart/2005/8/layout/hierarchy4"/>
    <dgm:cxn modelId="{68C00A10-5905-44A0-9A35-FEB6B9EFD4AF}" type="presParOf" srcId="{4D593351-DE83-4C02-A3B4-00466A682A23}" destId="{39DF74D9-1733-4F46-A093-11DF21A8A692}" srcOrd="1" destOrd="0" presId="urn:microsoft.com/office/officeart/2005/8/layout/hierarchy4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7966C9F-8F69-4429-852D-EA29ED66F5FA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v-SE"/>
        </a:p>
      </dgm:t>
    </dgm:pt>
    <dgm:pt modelId="{A1065DCA-5616-4352-968A-057AFBA60F7C}">
      <dgm:prSet phldrT="[Text]"/>
      <dgm:spPr/>
      <dgm:t>
        <a:bodyPr/>
        <a:lstStyle/>
        <a:p>
          <a:pPr algn="ctr"/>
          <a:r>
            <a:rPr lang="sv-SE" smtClean="0"/>
            <a:t>5        8        3        2</a:t>
          </a:r>
          <a:endParaRPr lang="sv-SE"/>
        </a:p>
      </dgm:t>
    </dgm:pt>
    <dgm:pt modelId="{67AC8D35-DE75-4DB1-A383-4AB0AC42A2CB}" type="parTrans" cxnId="{F130A000-B13C-4F50-933D-35DF0E4B91DF}">
      <dgm:prSet/>
      <dgm:spPr/>
      <dgm:t>
        <a:bodyPr/>
        <a:lstStyle/>
        <a:p>
          <a:endParaRPr lang="sv-SE"/>
        </a:p>
      </dgm:t>
    </dgm:pt>
    <dgm:pt modelId="{7AE11FE2-CA5E-4FA8-B4FB-0BAE4CCA8F04}" type="sibTrans" cxnId="{F130A000-B13C-4F50-933D-35DF0E4B91DF}">
      <dgm:prSet/>
      <dgm:spPr/>
      <dgm:t>
        <a:bodyPr/>
        <a:lstStyle/>
        <a:p>
          <a:endParaRPr lang="sv-SE"/>
        </a:p>
      </dgm:t>
    </dgm:pt>
    <dgm:pt modelId="{2B14AF56-B9D9-49CD-AA9F-8A69BF78F92D}">
      <dgm:prSet phldrT="[Text]"/>
      <dgm:spPr/>
      <dgm:t>
        <a:bodyPr/>
        <a:lstStyle/>
        <a:p>
          <a:r>
            <a:rPr lang="sv-SE" smtClean="0"/>
            <a:t>3        2</a:t>
          </a:r>
          <a:endParaRPr lang="sv-SE"/>
        </a:p>
      </dgm:t>
    </dgm:pt>
    <dgm:pt modelId="{B422F3E7-4AF3-498A-8DFE-0BA05DF60F1B}" type="parTrans" cxnId="{F175D18D-EF93-43DE-AC00-9E3ECCD8D6B1}">
      <dgm:prSet/>
      <dgm:spPr/>
      <dgm:t>
        <a:bodyPr/>
        <a:lstStyle/>
        <a:p>
          <a:endParaRPr lang="sv-SE"/>
        </a:p>
      </dgm:t>
    </dgm:pt>
    <dgm:pt modelId="{2701C1B1-93E6-4D99-9C33-BD1F2C11EBB2}" type="sibTrans" cxnId="{F175D18D-EF93-43DE-AC00-9E3ECCD8D6B1}">
      <dgm:prSet/>
      <dgm:spPr/>
      <dgm:t>
        <a:bodyPr/>
        <a:lstStyle/>
        <a:p>
          <a:endParaRPr lang="sv-SE"/>
        </a:p>
      </dgm:t>
    </dgm:pt>
    <dgm:pt modelId="{89460B6C-E061-4E1B-A6BA-EFE3B810E453}">
      <dgm:prSet phldrT="[Text]"/>
      <dgm:spPr/>
      <dgm:t>
        <a:bodyPr/>
        <a:lstStyle/>
        <a:p>
          <a:r>
            <a:rPr lang="sv-SE" smtClean="0"/>
            <a:t>5        8</a:t>
          </a:r>
          <a:endParaRPr lang="sv-SE"/>
        </a:p>
      </dgm:t>
    </dgm:pt>
    <dgm:pt modelId="{71C3D7FA-8FBE-4B9F-92A1-E615E6A8697F}" type="parTrans" cxnId="{6AFBFE60-7BB7-42A4-B195-8A10FEAF1C60}">
      <dgm:prSet/>
      <dgm:spPr/>
      <dgm:t>
        <a:bodyPr/>
        <a:lstStyle/>
        <a:p>
          <a:endParaRPr lang="sv-SE"/>
        </a:p>
      </dgm:t>
    </dgm:pt>
    <dgm:pt modelId="{76CEB5BB-A5D4-4A9E-9C01-4E60B41C33BE}" type="sibTrans" cxnId="{6AFBFE60-7BB7-42A4-B195-8A10FEAF1C60}">
      <dgm:prSet/>
      <dgm:spPr/>
      <dgm:t>
        <a:bodyPr/>
        <a:lstStyle/>
        <a:p>
          <a:endParaRPr lang="sv-SE"/>
        </a:p>
      </dgm:t>
    </dgm:pt>
    <dgm:pt modelId="{2E63EA5B-CEC0-4B3D-A741-4B40C0AC08F8}">
      <dgm:prSet phldrT="[Text]"/>
      <dgm:spPr/>
      <dgm:t>
        <a:bodyPr/>
        <a:lstStyle/>
        <a:p>
          <a:r>
            <a:rPr lang="sv-SE" smtClean="0"/>
            <a:t>2</a:t>
          </a:r>
          <a:endParaRPr lang="sv-SE"/>
        </a:p>
      </dgm:t>
    </dgm:pt>
    <dgm:pt modelId="{DECCD503-DB63-45AA-86F2-4EB5234D29E4}" type="parTrans" cxnId="{FDC4C3D4-2D97-4535-8DD4-AD02047DB74C}">
      <dgm:prSet/>
      <dgm:spPr/>
      <dgm:t>
        <a:bodyPr/>
        <a:lstStyle/>
        <a:p>
          <a:endParaRPr lang="sv-SE"/>
        </a:p>
      </dgm:t>
    </dgm:pt>
    <dgm:pt modelId="{25FE5EB4-BFA0-4BF0-887B-1EB1D3991469}" type="sibTrans" cxnId="{FDC4C3D4-2D97-4535-8DD4-AD02047DB74C}">
      <dgm:prSet/>
      <dgm:spPr/>
      <dgm:t>
        <a:bodyPr/>
        <a:lstStyle/>
        <a:p>
          <a:endParaRPr lang="sv-SE"/>
        </a:p>
      </dgm:t>
    </dgm:pt>
    <dgm:pt modelId="{B838A342-D5CA-443F-A982-7BDA89EF7E5C}">
      <dgm:prSet phldrT="[Text]"/>
      <dgm:spPr/>
      <dgm:t>
        <a:bodyPr/>
        <a:lstStyle/>
        <a:p>
          <a:r>
            <a:rPr lang="sv-SE" smtClean="0"/>
            <a:t>3</a:t>
          </a:r>
          <a:endParaRPr lang="sv-SE"/>
        </a:p>
      </dgm:t>
    </dgm:pt>
    <dgm:pt modelId="{F9835736-66BB-432C-AF44-3FF7434013D3}" type="parTrans" cxnId="{813E7151-9D98-45AE-9F34-1BBEC75F6C77}">
      <dgm:prSet/>
      <dgm:spPr/>
      <dgm:t>
        <a:bodyPr/>
        <a:lstStyle/>
        <a:p>
          <a:endParaRPr lang="sv-SE"/>
        </a:p>
      </dgm:t>
    </dgm:pt>
    <dgm:pt modelId="{32697A7C-20D9-4EB1-970E-0883B21C495E}" type="sibTrans" cxnId="{813E7151-9D98-45AE-9F34-1BBEC75F6C77}">
      <dgm:prSet/>
      <dgm:spPr/>
      <dgm:t>
        <a:bodyPr/>
        <a:lstStyle/>
        <a:p>
          <a:endParaRPr lang="sv-SE"/>
        </a:p>
      </dgm:t>
    </dgm:pt>
    <dgm:pt modelId="{D2724A1E-433B-489C-A945-C73C5EB7DD4D}">
      <dgm:prSet phldrT="[Text]"/>
      <dgm:spPr/>
      <dgm:t>
        <a:bodyPr/>
        <a:lstStyle/>
        <a:p>
          <a:r>
            <a:rPr lang="sv-SE" smtClean="0"/>
            <a:t>5</a:t>
          </a:r>
          <a:endParaRPr lang="sv-SE"/>
        </a:p>
      </dgm:t>
    </dgm:pt>
    <dgm:pt modelId="{C763EE41-E0F2-4555-904E-3B4C01751F3F}" type="parTrans" cxnId="{6A41C12F-C958-4660-A5B4-F02D76AA14CD}">
      <dgm:prSet/>
      <dgm:spPr/>
      <dgm:t>
        <a:bodyPr/>
        <a:lstStyle/>
        <a:p>
          <a:endParaRPr lang="sv-SE"/>
        </a:p>
      </dgm:t>
    </dgm:pt>
    <dgm:pt modelId="{4EA02F07-DC47-43F6-9543-71A2CF8CF585}" type="sibTrans" cxnId="{6A41C12F-C958-4660-A5B4-F02D76AA14CD}">
      <dgm:prSet/>
      <dgm:spPr/>
      <dgm:t>
        <a:bodyPr/>
        <a:lstStyle/>
        <a:p>
          <a:endParaRPr lang="sv-SE"/>
        </a:p>
      </dgm:t>
    </dgm:pt>
    <dgm:pt modelId="{2E6F12CA-29DB-4C74-9BB0-11175EF67775}">
      <dgm:prSet phldrT="[Text]"/>
      <dgm:spPr/>
      <dgm:t>
        <a:bodyPr/>
        <a:lstStyle/>
        <a:p>
          <a:r>
            <a:rPr lang="sv-SE" smtClean="0"/>
            <a:t>8</a:t>
          </a:r>
          <a:endParaRPr lang="sv-SE"/>
        </a:p>
      </dgm:t>
    </dgm:pt>
    <dgm:pt modelId="{9999EC31-5BB9-4170-8689-187E42569C3D}" type="parTrans" cxnId="{CA35D819-28D7-46CE-ACEA-05CE4B3723D5}">
      <dgm:prSet/>
      <dgm:spPr/>
      <dgm:t>
        <a:bodyPr/>
        <a:lstStyle/>
        <a:p>
          <a:endParaRPr lang="sv-SE"/>
        </a:p>
      </dgm:t>
    </dgm:pt>
    <dgm:pt modelId="{CC8D1292-F4F2-4F6D-B89A-C006C9C613AA}" type="sibTrans" cxnId="{CA35D819-28D7-46CE-ACEA-05CE4B3723D5}">
      <dgm:prSet/>
      <dgm:spPr/>
      <dgm:t>
        <a:bodyPr/>
        <a:lstStyle/>
        <a:p>
          <a:endParaRPr lang="sv-SE"/>
        </a:p>
      </dgm:t>
    </dgm:pt>
    <dgm:pt modelId="{66460D3A-D483-4BC0-BB05-B1E1E978F9EE}" type="pres">
      <dgm:prSet presAssocID="{F7966C9F-8F69-4429-852D-EA29ED66F5F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72CBA0D-6CC8-4B97-93E8-6A29D231B3B4}" type="pres">
      <dgm:prSet presAssocID="{A1065DCA-5616-4352-968A-057AFBA60F7C}" presName="vertOne" presStyleCnt="0"/>
      <dgm:spPr/>
    </dgm:pt>
    <dgm:pt modelId="{DD9C8DAF-1D65-468F-9BB4-DEBFE72F9D42}" type="pres">
      <dgm:prSet presAssocID="{A1065DCA-5616-4352-968A-057AFBA60F7C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2A8AFA3-F1E6-4634-87B2-7ADDAB4C63BB}" type="pres">
      <dgm:prSet presAssocID="{A1065DCA-5616-4352-968A-057AFBA60F7C}" presName="parTransOne" presStyleCnt="0"/>
      <dgm:spPr/>
    </dgm:pt>
    <dgm:pt modelId="{B9083AAA-E902-49C8-93E2-7C9BB3F6BECD}" type="pres">
      <dgm:prSet presAssocID="{A1065DCA-5616-4352-968A-057AFBA60F7C}" presName="horzOne" presStyleCnt="0"/>
      <dgm:spPr/>
    </dgm:pt>
    <dgm:pt modelId="{47E1E908-FBBB-49A0-A8F5-61395688379E}" type="pres">
      <dgm:prSet presAssocID="{2B14AF56-B9D9-49CD-AA9F-8A69BF78F92D}" presName="vertTwo" presStyleCnt="0"/>
      <dgm:spPr/>
    </dgm:pt>
    <dgm:pt modelId="{108AFA05-7C62-4CD2-A473-3D2CF1A579A5}" type="pres">
      <dgm:prSet presAssocID="{2B14AF56-B9D9-49CD-AA9F-8A69BF78F92D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D1B935-0F8B-412A-89E2-E24D840F96F6}" type="pres">
      <dgm:prSet presAssocID="{2B14AF56-B9D9-49CD-AA9F-8A69BF78F92D}" presName="parTransTwo" presStyleCnt="0"/>
      <dgm:spPr/>
    </dgm:pt>
    <dgm:pt modelId="{6AA2502A-7219-4157-858D-A6FA778F6C4D}" type="pres">
      <dgm:prSet presAssocID="{2B14AF56-B9D9-49CD-AA9F-8A69BF78F92D}" presName="horzTwo" presStyleCnt="0"/>
      <dgm:spPr/>
    </dgm:pt>
    <dgm:pt modelId="{A0AE9E0F-0C0C-4E4E-BE42-3751360C724F}" type="pres">
      <dgm:prSet presAssocID="{2E63EA5B-CEC0-4B3D-A741-4B40C0AC08F8}" presName="vertThree" presStyleCnt="0"/>
      <dgm:spPr/>
    </dgm:pt>
    <dgm:pt modelId="{AB99CEEA-BA30-48D4-90E6-5B69EBAF8CF4}" type="pres">
      <dgm:prSet presAssocID="{2E63EA5B-CEC0-4B3D-A741-4B40C0AC08F8}" presName="txThre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17BE81-BA49-4771-BED4-96E8ED8E129E}" type="pres">
      <dgm:prSet presAssocID="{2E63EA5B-CEC0-4B3D-A741-4B40C0AC08F8}" presName="horzThree" presStyleCnt="0"/>
      <dgm:spPr/>
    </dgm:pt>
    <dgm:pt modelId="{6FE113B8-06BE-40B9-B595-363594AFD2A7}" type="pres">
      <dgm:prSet presAssocID="{25FE5EB4-BFA0-4BF0-887B-1EB1D3991469}" presName="sibSpaceThree" presStyleCnt="0"/>
      <dgm:spPr/>
    </dgm:pt>
    <dgm:pt modelId="{8303CF02-1AF9-4284-9A92-8ED39C1831AF}" type="pres">
      <dgm:prSet presAssocID="{B838A342-D5CA-443F-A982-7BDA89EF7E5C}" presName="vertThree" presStyleCnt="0"/>
      <dgm:spPr/>
    </dgm:pt>
    <dgm:pt modelId="{7297795D-3506-400C-AFDF-37A6B3B0CD8E}" type="pres">
      <dgm:prSet presAssocID="{B838A342-D5CA-443F-A982-7BDA89EF7E5C}" presName="txThre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7D7135-62A4-401C-A843-0EBCC85BB3AF}" type="pres">
      <dgm:prSet presAssocID="{B838A342-D5CA-443F-A982-7BDA89EF7E5C}" presName="horzThree" presStyleCnt="0"/>
      <dgm:spPr/>
    </dgm:pt>
    <dgm:pt modelId="{F3C8BD78-9C19-4922-8E58-F126FBD68D58}" type="pres">
      <dgm:prSet presAssocID="{2701C1B1-93E6-4D99-9C33-BD1F2C11EBB2}" presName="sibSpaceTwo" presStyleCnt="0"/>
      <dgm:spPr/>
    </dgm:pt>
    <dgm:pt modelId="{0008DC22-5557-4790-9AEE-3902BE57E8A6}" type="pres">
      <dgm:prSet presAssocID="{89460B6C-E061-4E1B-A6BA-EFE3B810E453}" presName="vertTwo" presStyleCnt="0"/>
      <dgm:spPr/>
    </dgm:pt>
    <dgm:pt modelId="{671725D9-0E9A-4C0E-A996-C9FC285C4521}" type="pres">
      <dgm:prSet presAssocID="{89460B6C-E061-4E1B-A6BA-EFE3B810E453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27EB5B-1B83-428E-8678-33475B0AA29E}" type="pres">
      <dgm:prSet presAssocID="{89460B6C-E061-4E1B-A6BA-EFE3B810E453}" presName="parTransTwo" presStyleCnt="0"/>
      <dgm:spPr/>
    </dgm:pt>
    <dgm:pt modelId="{E96023C9-5066-45EC-9332-4629FAEC650E}" type="pres">
      <dgm:prSet presAssocID="{89460B6C-E061-4E1B-A6BA-EFE3B810E453}" presName="horzTwo" presStyleCnt="0"/>
      <dgm:spPr/>
    </dgm:pt>
    <dgm:pt modelId="{96A71C58-648F-4662-8048-29267CE767A7}" type="pres">
      <dgm:prSet presAssocID="{D2724A1E-433B-489C-A945-C73C5EB7DD4D}" presName="vertThree" presStyleCnt="0"/>
      <dgm:spPr/>
    </dgm:pt>
    <dgm:pt modelId="{91808E3A-8A2A-4E7F-9E7E-026C28EB8F37}" type="pres">
      <dgm:prSet presAssocID="{D2724A1E-433B-489C-A945-C73C5EB7DD4D}" presName="txThre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38C0C6-5577-413B-BA7C-44A782266657}" type="pres">
      <dgm:prSet presAssocID="{D2724A1E-433B-489C-A945-C73C5EB7DD4D}" presName="horzThree" presStyleCnt="0"/>
      <dgm:spPr/>
    </dgm:pt>
    <dgm:pt modelId="{FCEFD0D2-FA0D-4807-99C9-6157DB8722E7}" type="pres">
      <dgm:prSet presAssocID="{4EA02F07-DC47-43F6-9543-71A2CF8CF585}" presName="sibSpaceThree" presStyleCnt="0"/>
      <dgm:spPr/>
    </dgm:pt>
    <dgm:pt modelId="{4D593351-DE83-4C02-A3B4-00466A682A23}" type="pres">
      <dgm:prSet presAssocID="{2E6F12CA-29DB-4C74-9BB0-11175EF67775}" presName="vertThree" presStyleCnt="0"/>
      <dgm:spPr/>
    </dgm:pt>
    <dgm:pt modelId="{5A4F555F-4FB5-4620-94B0-AA3D0F9B4624}" type="pres">
      <dgm:prSet presAssocID="{2E6F12CA-29DB-4C74-9BB0-11175EF67775}" presName="txThre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9DF74D9-1733-4F46-A093-11DF21A8A692}" type="pres">
      <dgm:prSet presAssocID="{2E6F12CA-29DB-4C74-9BB0-11175EF67775}" presName="horzThree" presStyleCnt="0"/>
      <dgm:spPr/>
    </dgm:pt>
  </dgm:ptLst>
  <dgm:cxnLst>
    <dgm:cxn modelId="{FFE96A0F-600E-4FD8-A4A9-0D3C10F48297}" type="presOf" srcId="{2E6F12CA-29DB-4C74-9BB0-11175EF67775}" destId="{5A4F555F-4FB5-4620-94B0-AA3D0F9B4624}" srcOrd="0" destOrd="0" presId="urn:microsoft.com/office/officeart/2005/8/layout/hierarchy4"/>
    <dgm:cxn modelId="{0FF6439D-1FB1-401A-931B-062439D7FC51}" type="presOf" srcId="{F7966C9F-8F69-4429-852D-EA29ED66F5FA}" destId="{66460D3A-D483-4BC0-BB05-B1E1E978F9EE}" srcOrd="0" destOrd="0" presId="urn:microsoft.com/office/officeart/2005/8/layout/hierarchy4"/>
    <dgm:cxn modelId="{CA856559-264D-4AEE-9664-A8D866241657}" type="presOf" srcId="{D2724A1E-433B-489C-A945-C73C5EB7DD4D}" destId="{91808E3A-8A2A-4E7F-9E7E-026C28EB8F37}" srcOrd="0" destOrd="0" presId="urn:microsoft.com/office/officeart/2005/8/layout/hierarchy4"/>
    <dgm:cxn modelId="{414C2491-FCF4-4893-9506-E0D09BA66558}" type="presOf" srcId="{A1065DCA-5616-4352-968A-057AFBA60F7C}" destId="{DD9C8DAF-1D65-468F-9BB4-DEBFE72F9D42}" srcOrd="0" destOrd="0" presId="urn:microsoft.com/office/officeart/2005/8/layout/hierarchy4"/>
    <dgm:cxn modelId="{813E7151-9D98-45AE-9F34-1BBEC75F6C77}" srcId="{2B14AF56-B9D9-49CD-AA9F-8A69BF78F92D}" destId="{B838A342-D5CA-443F-A982-7BDA89EF7E5C}" srcOrd="1" destOrd="0" parTransId="{F9835736-66BB-432C-AF44-3FF7434013D3}" sibTransId="{32697A7C-20D9-4EB1-970E-0883B21C495E}"/>
    <dgm:cxn modelId="{6A41C12F-C958-4660-A5B4-F02D76AA14CD}" srcId="{89460B6C-E061-4E1B-A6BA-EFE3B810E453}" destId="{D2724A1E-433B-489C-A945-C73C5EB7DD4D}" srcOrd="0" destOrd="0" parTransId="{C763EE41-E0F2-4555-904E-3B4C01751F3F}" sibTransId="{4EA02F07-DC47-43F6-9543-71A2CF8CF585}"/>
    <dgm:cxn modelId="{F130A000-B13C-4F50-933D-35DF0E4B91DF}" srcId="{F7966C9F-8F69-4429-852D-EA29ED66F5FA}" destId="{A1065DCA-5616-4352-968A-057AFBA60F7C}" srcOrd="0" destOrd="0" parTransId="{67AC8D35-DE75-4DB1-A383-4AB0AC42A2CB}" sibTransId="{7AE11FE2-CA5E-4FA8-B4FB-0BAE4CCA8F04}"/>
    <dgm:cxn modelId="{99D2D39E-00B1-49BA-BAE1-DA5E2212600E}" type="presOf" srcId="{2B14AF56-B9D9-49CD-AA9F-8A69BF78F92D}" destId="{108AFA05-7C62-4CD2-A473-3D2CF1A579A5}" srcOrd="0" destOrd="0" presId="urn:microsoft.com/office/officeart/2005/8/layout/hierarchy4"/>
    <dgm:cxn modelId="{CA35D819-28D7-46CE-ACEA-05CE4B3723D5}" srcId="{89460B6C-E061-4E1B-A6BA-EFE3B810E453}" destId="{2E6F12CA-29DB-4C74-9BB0-11175EF67775}" srcOrd="1" destOrd="0" parTransId="{9999EC31-5BB9-4170-8689-187E42569C3D}" sibTransId="{CC8D1292-F4F2-4F6D-B89A-C006C9C613AA}"/>
    <dgm:cxn modelId="{DB96410D-225A-46F4-8441-75D557C89B7C}" type="presOf" srcId="{B838A342-D5CA-443F-A982-7BDA89EF7E5C}" destId="{7297795D-3506-400C-AFDF-37A6B3B0CD8E}" srcOrd="0" destOrd="0" presId="urn:microsoft.com/office/officeart/2005/8/layout/hierarchy4"/>
    <dgm:cxn modelId="{FDC4C3D4-2D97-4535-8DD4-AD02047DB74C}" srcId="{2B14AF56-B9D9-49CD-AA9F-8A69BF78F92D}" destId="{2E63EA5B-CEC0-4B3D-A741-4B40C0AC08F8}" srcOrd="0" destOrd="0" parTransId="{DECCD503-DB63-45AA-86F2-4EB5234D29E4}" sibTransId="{25FE5EB4-BFA0-4BF0-887B-1EB1D3991469}"/>
    <dgm:cxn modelId="{E792A2A6-59AD-49B3-AACF-5DAB34EABB72}" type="presOf" srcId="{2E63EA5B-CEC0-4B3D-A741-4B40C0AC08F8}" destId="{AB99CEEA-BA30-48D4-90E6-5B69EBAF8CF4}" srcOrd="0" destOrd="0" presId="urn:microsoft.com/office/officeart/2005/8/layout/hierarchy4"/>
    <dgm:cxn modelId="{F175D18D-EF93-43DE-AC00-9E3ECCD8D6B1}" srcId="{A1065DCA-5616-4352-968A-057AFBA60F7C}" destId="{2B14AF56-B9D9-49CD-AA9F-8A69BF78F92D}" srcOrd="0" destOrd="0" parTransId="{B422F3E7-4AF3-498A-8DFE-0BA05DF60F1B}" sibTransId="{2701C1B1-93E6-4D99-9C33-BD1F2C11EBB2}"/>
    <dgm:cxn modelId="{6AFBFE60-7BB7-42A4-B195-8A10FEAF1C60}" srcId="{A1065DCA-5616-4352-968A-057AFBA60F7C}" destId="{89460B6C-E061-4E1B-A6BA-EFE3B810E453}" srcOrd="1" destOrd="0" parTransId="{71C3D7FA-8FBE-4B9F-92A1-E615E6A8697F}" sibTransId="{76CEB5BB-A5D4-4A9E-9C01-4E60B41C33BE}"/>
    <dgm:cxn modelId="{2411AC14-9596-4D83-BF3E-7A1F3913C40A}" type="presOf" srcId="{89460B6C-E061-4E1B-A6BA-EFE3B810E453}" destId="{671725D9-0E9A-4C0E-A996-C9FC285C4521}" srcOrd="0" destOrd="0" presId="urn:microsoft.com/office/officeart/2005/8/layout/hierarchy4"/>
    <dgm:cxn modelId="{C2A08CC7-59E1-446D-A551-D5E85ED5A243}" type="presParOf" srcId="{66460D3A-D483-4BC0-BB05-B1E1E978F9EE}" destId="{672CBA0D-6CC8-4B97-93E8-6A29D231B3B4}" srcOrd="0" destOrd="0" presId="urn:microsoft.com/office/officeart/2005/8/layout/hierarchy4"/>
    <dgm:cxn modelId="{137E40DB-E347-4B79-AA76-00F1A0BFBDAA}" type="presParOf" srcId="{672CBA0D-6CC8-4B97-93E8-6A29D231B3B4}" destId="{DD9C8DAF-1D65-468F-9BB4-DEBFE72F9D42}" srcOrd="0" destOrd="0" presId="urn:microsoft.com/office/officeart/2005/8/layout/hierarchy4"/>
    <dgm:cxn modelId="{BA1A37E3-E339-45DD-8EA4-22434ED0FEE2}" type="presParOf" srcId="{672CBA0D-6CC8-4B97-93E8-6A29D231B3B4}" destId="{D2A8AFA3-F1E6-4634-87B2-7ADDAB4C63BB}" srcOrd="1" destOrd="0" presId="urn:microsoft.com/office/officeart/2005/8/layout/hierarchy4"/>
    <dgm:cxn modelId="{02924913-8866-4949-A4B8-0E4F0F0B7487}" type="presParOf" srcId="{672CBA0D-6CC8-4B97-93E8-6A29D231B3B4}" destId="{B9083AAA-E902-49C8-93E2-7C9BB3F6BECD}" srcOrd="2" destOrd="0" presId="urn:microsoft.com/office/officeart/2005/8/layout/hierarchy4"/>
    <dgm:cxn modelId="{D50BFA22-DF86-4611-A5AE-7DF5F6B5499A}" type="presParOf" srcId="{B9083AAA-E902-49C8-93E2-7C9BB3F6BECD}" destId="{47E1E908-FBBB-49A0-A8F5-61395688379E}" srcOrd="0" destOrd="0" presId="urn:microsoft.com/office/officeart/2005/8/layout/hierarchy4"/>
    <dgm:cxn modelId="{8912ED73-14A7-47BB-8438-8C53458EA0EF}" type="presParOf" srcId="{47E1E908-FBBB-49A0-A8F5-61395688379E}" destId="{108AFA05-7C62-4CD2-A473-3D2CF1A579A5}" srcOrd="0" destOrd="0" presId="urn:microsoft.com/office/officeart/2005/8/layout/hierarchy4"/>
    <dgm:cxn modelId="{839F11A8-F739-439D-BF4B-E59D1F3C0448}" type="presParOf" srcId="{47E1E908-FBBB-49A0-A8F5-61395688379E}" destId="{01D1B935-0F8B-412A-89E2-E24D840F96F6}" srcOrd="1" destOrd="0" presId="urn:microsoft.com/office/officeart/2005/8/layout/hierarchy4"/>
    <dgm:cxn modelId="{D3EFFF13-F201-48D6-B6DA-A21F11DDFE8D}" type="presParOf" srcId="{47E1E908-FBBB-49A0-A8F5-61395688379E}" destId="{6AA2502A-7219-4157-858D-A6FA778F6C4D}" srcOrd="2" destOrd="0" presId="urn:microsoft.com/office/officeart/2005/8/layout/hierarchy4"/>
    <dgm:cxn modelId="{A04D8FCE-C36C-404D-9CD7-0CF3E2CDEE4B}" type="presParOf" srcId="{6AA2502A-7219-4157-858D-A6FA778F6C4D}" destId="{A0AE9E0F-0C0C-4E4E-BE42-3751360C724F}" srcOrd="0" destOrd="0" presId="urn:microsoft.com/office/officeart/2005/8/layout/hierarchy4"/>
    <dgm:cxn modelId="{CA5E8874-00A6-4D32-99AA-51EE416F4C73}" type="presParOf" srcId="{A0AE9E0F-0C0C-4E4E-BE42-3751360C724F}" destId="{AB99CEEA-BA30-48D4-90E6-5B69EBAF8CF4}" srcOrd="0" destOrd="0" presId="urn:microsoft.com/office/officeart/2005/8/layout/hierarchy4"/>
    <dgm:cxn modelId="{22BBCA93-E302-4CF1-A5C0-DBF93327F10D}" type="presParOf" srcId="{A0AE9E0F-0C0C-4E4E-BE42-3751360C724F}" destId="{3317BE81-BA49-4771-BED4-96E8ED8E129E}" srcOrd="1" destOrd="0" presId="urn:microsoft.com/office/officeart/2005/8/layout/hierarchy4"/>
    <dgm:cxn modelId="{B50C2AAE-57AD-4216-B50E-860015DDADC3}" type="presParOf" srcId="{6AA2502A-7219-4157-858D-A6FA778F6C4D}" destId="{6FE113B8-06BE-40B9-B595-363594AFD2A7}" srcOrd="1" destOrd="0" presId="urn:microsoft.com/office/officeart/2005/8/layout/hierarchy4"/>
    <dgm:cxn modelId="{A26D26B3-36A3-4BDF-BE40-0A1633A678CA}" type="presParOf" srcId="{6AA2502A-7219-4157-858D-A6FA778F6C4D}" destId="{8303CF02-1AF9-4284-9A92-8ED39C1831AF}" srcOrd="2" destOrd="0" presId="urn:microsoft.com/office/officeart/2005/8/layout/hierarchy4"/>
    <dgm:cxn modelId="{21FE4D7D-851D-4B75-B92E-E0C2E15D650D}" type="presParOf" srcId="{8303CF02-1AF9-4284-9A92-8ED39C1831AF}" destId="{7297795D-3506-400C-AFDF-37A6B3B0CD8E}" srcOrd="0" destOrd="0" presId="urn:microsoft.com/office/officeart/2005/8/layout/hierarchy4"/>
    <dgm:cxn modelId="{AE649E43-DAC8-45BE-9094-3C6874F949B3}" type="presParOf" srcId="{8303CF02-1AF9-4284-9A92-8ED39C1831AF}" destId="{147D7135-62A4-401C-A843-0EBCC85BB3AF}" srcOrd="1" destOrd="0" presId="urn:microsoft.com/office/officeart/2005/8/layout/hierarchy4"/>
    <dgm:cxn modelId="{F1EC1135-F004-45E6-B90E-60D0BE426C84}" type="presParOf" srcId="{B9083AAA-E902-49C8-93E2-7C9BB3F6BECD}" destId="{F3C8BD78-9C19-4922-8E58-F126FBD68D58}" srcOrd="1" destOrd="0" presId="urn:microsoft.com/office/officeart/2005/8/layout/hierarchy4"/>
    <dgm:cxn modelId="{CDE5BDB3-01F5-4F73-8864-BE362D4AAE33}" type="presParOf" srcId="{B9083AAA-E902-49C8-93E2-7C9BB3F6BECD}" destId="{0008DC22-5557-4790-9AEE-3902BE57E8A6}" srcOrd="2" destOrd="0" presId="urn:microsoft.com/office/officeart/2005/8/layout/hierarchy4"/>
    <dgm:cxn modelId="{5D381E42-911E-495D-8F3C-DA7158A03217}" type="presParOf" srcId="{0008DC22-5557-4790-9AEE-3902BE57E8A6}" destId="{671725D9-0E9A-4C0E-A996-C9FC285C4521}" srcOrd="0" destOrd="0" presId="urn:microsoft.com/office/officeart/2005/8/layout/hierarchy4"/>
    <dgm:cxn modelId="{31D63C8F-308F-4013-89DD-15266B145651}" type="presParOf" srcId="{0008DC22-5557-4790-9AEE-3902BE57E8A6}" destId="{9327EB5B-1B83-428E-8678-33475B0AA29E}" srcOrd="1" destOrd="0" presId="urn:microsoft.com/office/officeart/2005/8/layout/hierarchy4"/>
    <dgm:cxn modelId="{89A65B70-E1FC-447C-800E-6743BE5EE19B}" type="presParOf" srcId="{0008DC22-5557-4790-9AEE-3902BE57E8A6}" destId="{E96023C9-5066-45EC-9332-4629FAEC650E}" srcOrd="2" destOrd="0" presId="urn:microsoft.com/office/officeart/2005/8/layout/hierarchy4"/>
    <dgm:cxn modelId="{2B86CAF7-7D93-4BCC-A9EB-F50F0499D22E}" type="presParOf" srcId="{E96023C9-5066-45EC-9332-4629FAEC650E}" destId="{96A71C58-648F-4662-8048-29267CE767A7}" srcOrd="0" destOrd="0" presId="urn:microsoft.com/office/officeart/2005/8/layout/hierarchy4"/>
    <dgm:cxn modelId="{A9D26356-928A-480A-9EC1-6006C2BD75F3}" type="presParOf" srcId="{96A71C58-648F-4662-8048-29267CE767A7}" destId="{91808E3A-8A2A-4E7F-9E7E-026C28EB8F37}" srcOrd="0" destOrd="0" presId="urn:microsoft.com/office/officeart/2005/8/layout/hierarchy4"/>
    <dgm:cxn modelId="{E2EE40E8-07F6-4BAF-80D2-8C6A0CBC5A62}" type="presParOf" srcId="{96A71C58-648F-4662-8048-29267CE767A7}" destId="{B238C0C6-5577-413B-BA7C-44A782266657}" srcOrd="1" destOrd="0" presId="urn:microsoft.com/office/officeart/2005/8/layout/hierarchy4"/>
    <dgm:cxn modelId="{33269777-6C05-40D5-AEFE-3ECFB654BE4B}" type="presParOf" srcId="{E96023C9-5066-45EC-9332-4629FAEC650E}" destId="{FCEFD0D2-FA0D-4807-99C9-6157DB8722E7}" srcOrd="1" destOrd="0" presId="urn:microsoft.com/office/officeart/2005/8/layout/hierarchy4"/>
    <dgm:cxn modelId="{59434B30-BD1F-49D8-90A6-E5E6B8C69779}" type="presParOf" srcId="{E96023C9-5066-45EC-9332-4629FAEC650E}" destId="{4D593351-DE83-4C02-A3B4-00466A682A23}" srcOrd="2" destOrd="0" presId="urn:microsoft.com/office/officeart/2005/8/layout/hierarchy4"/>
    <dgm:cxn modelId="{232960AD-7090-4AA5-BFA2-F568073F8EAB}" type="presParOf" srcId="{4D593351-DE83-4C02-A3B4-00466A682A23}" destId="{5A4F555F-4FB5-4620-94B0-AA3D0F9B4624}" srcOrd="0" destOrd="0" presId="urn:microsoft.com/office/officeart/2005/8/layout/hierarchy4"/>
    <dgm:cxn modelId="{0DB2C25E-C608-4517-B3DF-3F14A6EB979D}" type="presParOf" srcId="{4D593351-DE83-4C02-A3B4-00466A682A23}" destId="{39DF74D9-1733-4F46-A093-11DF21A8A692}" srcOrd="1" destOrd="0" presId="urn:microsoft.com/office/officeart/2005/8/layout/hierarchy4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7966C9F-8F69-4429-852D-EA29ED66F5FA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v-SE"/>
        </a:p>
      </dgm:t>
    </dgm:pt>
    <dgm:pt modelId="{A1065DCA-5616-4352-968A-057AFBA60F7C}">
      <dgm:prSet phldrT="[Text]"/>
      <dgm:spPr/>
      <dgm:t>
        <a:bodyPr/>
        <a:lstStyle/>
        <a:p>
          <a:pPr algn="ctr"/>
          <a:r>
            <a:rPr lang="sv-SE" smtClean="0"/>
            <a:t>5       8       3       2 </a:t>
          </a:r>
          <a:endParaRPr lang="sv-SE"/>
        </a:p>
      </dgm:t>
    </dgm:pt>
    <dgm:pt modelId="{67AC8D35-DE75-4DB1-A383-4AB0AC42A2CB}" type="parTrans" cxnId="{F130A000-B13C-4F50-933D-35DF0E4B91DF}">
      <dgm:prSet/>
      <dgm:spPr/>
      <dgm:t>
        <a:bodyPr/>
        <a:lstStyle/>
        <a:p>
          <a:endParaRPr lang="sv-SE"/>
        </a:p>
      </dgm:t>
    </dgm:pt>
    <dgm:pt modelId="{7AE11FE2-CA5E-4FA8-B4FB-0BAE4CCA8F04}" type="sibTrans" cxnId="{F130A000-B13C-4F50-933D-35DF0E4B91DF}">
      <dgm:prSet/>
      <dgm:spPr/>
      <dgm:t>
        <a:bodyPr/>
        <a:lstStyle/>
        <a:p>
          <a:endParaRPr lang="sv-SE"/>
        </a:p>
      </dgm:t>
    </dgm:pt>
    <dgm:pt modelId="{2B14AF56-B9D9-49CD-AA9F-8A69BF78F92D}">
      <dgm:prSet phldrT="[Text]"/>
      <dgm:spPr/>
      <dgm:t>
        <a:bodyPr/>
        <a:lstStyle/>
        <a:p>
          <a:r>
            <a:rPr lang="sv-SE" smtClean="0"/>
            <a:t>3       2</a:t>
          </a:r>
          <a:endParaRPr lang="sv-SE"/>
        </a:p>
      </dgm:t>
    </dgm:pt>
    <dgm:pt modelId="{B422F3E7-4AF3-498A-8DFE-0BA05DF60F1B}" type="parTrans" cxnId="{F175D18D-EF93-43DE-AC00-9E3ECCD8D6B1}">
      <dgm:prSet/>
      <dgm:spPr/>
      <dgm:t>
        <a:bodyPr/>
        <a:lstStyle/>
        <a:p>
          <a:endParaRPr lang="sv-SE"/>
        </a:p>
      </dgm:t>
    </dgm:pt>
    <dgm:pt modelId="{2701C1B1-93E6-4D99-9C33-BD1F2C11EBB2}" type="sibTrans" cxnId="{F175D18D-EF93-43DE-AC00-9E3ECCD8D6B1}">
      <dgm:prSet/>
      <dgm:spPr/>
      <dgm:t>
        <a:bodyPr/>
        <a:lstStyle/>
        <a:p>
          <a:endParaRPr lang="sv-SE"/>
        </a:p>
      </dgm:t>
    </dgm:pt>
    <dgm:pt modelId="{89460B6C-E061-4E1B-A6BA-EFE3B810E453}">
      <dgm:prSet phldrT="[Text]"/>
      <dgm:spPr/>
      <dgm:t>
        <a:bodyPr/>
        <a:lstStyle/>
        <a:p>
          <a:r>
            <a:rPr lang="sv-SE" smtClean="0"/>
            <a:t>5       8</a:t>
          </a:r>
          <a:endParaRPr lang="sv-SE"/>
        </a:p>
      </dgm:t>
    </dgm:pt>
    <dgm:pt modelId="{71C3D7FA-8FBE-4B9F-92A1-E615E6A8697F}" type="parTrans" cxnId="{6AFBFE60-7BB7-42A4-B195-8A10FEAF1C60}">
      <dgm:prSet/>
      <dgm:spPr/>
      <dgm:t>
        <a:bodyPr/>
        <a:lstStyle/>
        <a:p>
          <a:endParaRPr lang="sv-SE"/>
        </a:p>
      </dgm:t>
    </dgm:pt>
    <dgm:pt modelId="{76CEB5BB-A5D4-4A9E-9C01-4E60B41C33BE}" type="sibTrans" cxnId="{6AFBFE60-7BB7-42A4-B195-8A10FEAF1C60}">
      <dgm:prSet/>
      <dgm:spPr/>
      <dgm:t>
        <a:bodyPr/>
        <a:lstStyle/>
        <a:p>
          <a:endParaRPr lang="sv-SE"/>
        </a:p>
      </dgm:t>
    </dgm:pt>
    <dgm:pt modelId="{2E63EA5B-CEC0-4B3D-A741-4B40C0AC08F8}">
      <dgm:prSet phldrT="[Text]"/>
      <dgm:spPr/>
      <dgm:t>
        <a:bodyPr/>
        <a:lstStyle/>
        <a:p>
          <a:r>
            <a:rPr lang="sv-SE" smtClean="0"/>
            <a:t>2</a:t>
          </a:r>
          <a:endParaRPr lang="sv-SE"/>
        </a:p>
      </dgm:t>
    </dgm:pt>
    <dgm:pt modelId="{DECCD503-DB63-45AA-86F2-4EB5234D29E4}" type="parTrans" cxnId="{FDC4C3D4-2D97-4535-8DD4-AD02047DB74C}">
      <dgm:prSet/>
      <dgm:spPr/>
      <dgm:t>
        <a:bodyPr/>
        <a:lstStyle/>
        <a:p>
          <a:endParaRPr lang="sv-SE"/>
        </a:p>
      </dgm:t>
    </dgm:pt>
    <dgm:pt modelId="{25FE5EB4-BFA0-4BF0-887B-1EB1D3991469}" type="sibTrans" cxnId="{FDC4C3D4-2D97-4535-8DD4-AD02047DB74C}">
      <dgm:prSet/>
      <dgm:spPr/>
      <dgm:t>
        <a:bodyPr/>
        <a:lstStyle/>
        <a:p>
          <a:endParaRPr lang="sv-SE"/>
        </a:p>
      </dgm:t>
    </dgm:pt>
    <dgm:pt modelId="{B838A342-D5CA-443F-A982-7BDA89EF7E5C}">
      <dgm:prSet phldrT="[Text]"/>
      <dgm:spPr/>
      <dgm:t>
        <a:bodyPr/>
        <a:lstStyle/>
        <a:p>
          <a:r>
            <a:rPr lang="sv-SE" smtClean="0"/>
            <a:t>3</a:t>
          </a:r>
          <a:endParaRPr lang="sv-SE"/>
        </a:p>
      </dgm:t>
    </dgm:pt>
    <dgm:pt modelId="{F9835736-66BB-432C-AF44-3FF7434013D3}" type="parTrans" cxnId="{813E7151-9D98-45AE-9F34-1BBEC75F6C77}">
      <dgm:prSet/>
      <dgm:spPr/>
      <dgm:t>
        <a:bodyPr/>
        <a:lstStyle/>
        <a:p>
          <a:endParaRPr lang="sv-SE"/>
        </a:p>
      </dgm:t>
    </dgm:pt>
    <dgm:pt modelId="{32697A7C-20D9-4EB1-970E-0883B21C495E}" type="sibTrans" cxnId="{813E7151-9D98-45AE-9F34-1BBEC75F6C77}">
      <dgm:prSet/>
      <dgm:spPr/>
      <dgm:t>
        <a:bodyPr/>
        <a:lstStyle/>
        <a:p>
          <a:endParaRPr lang="sv-SE"/>
        </a:p>
      </dgm:t>
    </dgm:pt>
    <dgm:pt modelId="{D2724A1E-433B-489C-A945-C73C5EB7DD4D}">
      <dgm:prSet phldrT="[Text]"/>
      <dgm:spPr/>
      <dgm:t>
        <a:bodyPr/>
        <a:lstStyle/>
        <a:p>
          <a:r>
            <a:rPr lang="sv-SE" smtClean="0"/>
            <a:t>5</a:t>
          </a:r>
          <a:endParaRPr lang="sv-SE"/>
        </a:p>
      </dgm:t>
    </dgm:pt>
    <dgm:pt modelId="{C763EE41-E0F2-4555-904E-3B4C01751F3F}" type="parTrans" cxnId="{6A41C12F-C958-4660-A5B4-F02D76AA14CD}">
      <dgm:prSet/>
      <dgm:spPr/>
      <dgm:t>
        <a:bodyPr/>
        <a:lstStyle/>
        <a:p>
          <a:endParaRPr lang="sv-SE"/>
        </a:p>
      </dgm:t>
    </dgm:pt>
    <dgm:pt modelId="{4EA02F07-DC47-43F6-9543-71A2CF8CF585}" type="sibTrans" cxnId="{6A41C12F-C958-4660-A5B4-F02D76AA14CD}">
      <dgm:prSet/>
      <dgm:spPr/>
      <dgm:t>
        <a:bodyPr/>
        <a:lstStyle/>
        <a:p>
          <a:endParaRPr lang="sv-SE"/>
        </a:p>
      </dgm:t>
    </dgm:pt>
    <dgm:pt modelId="{2E6F12CA-29DB-4C74-9BB0-11175EF67775}">
      <dgm:prSet phldrT="[Text]"/>
      <dgm:spPr/>
      <dgm:t>
        <a:bodyPr/>
        <a:lstStyle/>
        <a:p>
          <a:r>
            <a:rPr lang="sv-SE" smtClean="0"/>
            <a:t>8</a:t>
          </a:r>
          <a:endParaRPr lang="sv-SE"/>
        </a:p>
      </dgm:t>
    </dgm:pt>
    <dgm:pt modelId="{9999EC31-5BB9-4170-8689-187E42569C3D}" type="parTrans" cxnId="{CA35D819-28D7-46CE-ACEA-05CE4B3723D5}">
      <dgm:prSet/>
      <dgm:spPr/>
      <dgm:t>
        <a:bodyPr/>
        <a:lstStyle/>
        <a:p>
          <a:endParaRPr lang="sv-SE"/>
        </a:p>
      </dgm:t>
    </dgm:pt>
    <dgm:pt modelId="{CC8D1292-F4F2-4F6D-B89A-C006C9C613AA}" type="sibTrans" cxnId="{CA35D819-28D7-46CE-ACEA-05CE4B3723D5}">
      <dgm:prSet/>
      <dgm:spPr/>
      <dgm:t>
        <a:bodyPr/>
        <a:lstStyle/>
        <a:p>
          <a:endParaRPr lang="sv-SE"/>
        </a:p>
      </dgm:t>
    </dgm:pt>
    <dgm:pt modelId="{66460D3A-D483-4BC0-BB05-B1E1E978F9EE}" type="pres">
      <dgm:prSet presAssocID="{F7966C9F-8F69-4429-852D-EA29ED66F5F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72CBA0D-6CC8-4B97-93E8-6A29D231B3B4}" type="pres">
      <dgm:prSet presAssocID="{A1065DCA-5616-4352-968A-057AFBA60F7C}" presName="vertOne" presStyleCnt="0"/>
      <dgm:spPr/>
    </dgm:pt>
    <dgm:pt modelId="{DD9C8DAF-1D65-468F-9BB4-DEBFE72F9D42}" type="pres">
      <dgm:prSet presAssocID="{A1065DCA-5616-4352-968A-057AFBA60F7C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2A8AFA3-F1E6-4634-87B2-7ADDAB4C63BB}" type="pres">
      <dgm:prSet presAssocID="{A1065DCA-5616-4352-968A-057AFBA60F7C}" presName="parTransOne" presStyleCnt="0"/>
      <dgm:spPr/>
    </dgm:pt>
    <dgm:pt modelId="{B9083AAA-E902-49C8-93E2-7C9BB3F6BECD}" type="pres">
      <dgm:prSet presAssocID="{A1065DCA-5616-4352-968A-057AFBA60F7C}" presName="horzOne" presStyleCnt="0"/>
      <dgm:spPr/>
    </dgm:pt>
    <dgm:pt modelId="{47E1E908-FBBB-49A0-A8F5-61395688379E}" type="pres">
      <dgm:prSet presAssocID="{2B14AF56-B9D9-49CD-AA9F-8A69BF78F92D}" presName="vertTwo" presStyleCnt="0"/>
      <dgm:spPr/>
    </dgm:pt>
    <dgm:pt modelId="{108AFA05-7C62-4CD2-A473-3D2CF1A579A5}" type="pres">
      <dgm:prSet presAssocID="{2B14AF56-B9D9-49CD-AA9F-8A69BF78F92D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D1B935-0F8B-412A-89E2-E24D840F96F6}" type="pres">
      <dgm:prSet presAssocID="{2B14AF56-B9D9-49CD-AA9F-8A69BF78F92D}" presName="parTransTwo" presStyleCnt="0"/>
      <dgm:spPr/>
    </dgm:pt>
    <dgm:pt modelId="{6AA2502A-7219-4157-858D-A6FA778F6C4D}" type="pres">
      <dgm:prSet presAssocID="{2B14AF56-B9D9-49CD-AA9F-8A69BF78F92D}" presName="horzTwo" presStyleCnt="0"/>
      <dgm:spPr/>
    </dgm:pt>
    <dgm:pt modelId="{A0AE9E0F-0C0C-4E4E-BE42-3751360C724F}" type="pres">
      <dgm:prSet presAssocID="{2E63EA5B-CEC0-4B3D-A741-4B40C0AC08F8}" presName="vertThree" presStyleCnt="0"/>
      <dgm:spPr/>
    </dgm:pt>
    <dgm:pt modelId="{AB99CEEA-BA30-48D4-90E6-5B69EBAF8CF4}" type="pres">
      <dgm:prSet presAssocID="{2E63EA5B-CEC0-4B3D-A741-4B40C0AC08F8}" presName="txThre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17BE81-BA49-4771-BED4-96E8ED8E129E}" type="pres">
      <dgm:prSet presAssocID="{2E63EA5B-CEC0-4B3D-A741-4B40C0AC08F8}" presName="horzThree" presStyleCnt="0"/>
      <dgm:spPr/>
    </dgm:pt>
    <dgm:pt modelId="{6FE113B8-06BE-40B9-B595-363594AFD2A7}" type="pres">
      <dgm:prSet presAssocID="{25FE5EB4-BFA0-4BF0-887B-1EB1D3991469}" presName="sibSpaceThree" presStyleCnt="0"/>
      <dgm:spPr/>
    </dgm:pt>
    <dgm:pt modelId="{8303CF02-1AF9-4284-9A92-8ED39C1831AF}" type="pres">
      <dgm:prSet presAssocID="{B838A342-D5CA-443F-A982-7BDA89EF7E5C}" presName="vertThree" presStyleCnt="0"/>
      <dgm:spPr/>
    </dgm:pt>
    <dgm:pt modelId="{7297795D-3506-400C-AFDF-37A6B3B0CD8E}" type="pres">
      <dgm:prSet presAssocID="{B838A342-D5CA-443F-A982-7BDA89EF7E5C}" presName="txThre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7D7135-62A4-401C-A843-0EBCC85BB3AF}" type="pres">
      <dgm:prSet presAssocID="{B838A342-D5CA-443F-A982-7BDA89EF7E5C}" presName="horzThree" presStyleCnt="0"/>
      <dgm:spPr/>
    </dgm:pt>
    <dgm:pt modelId="{F3C8BD78-9C19-4922-8E58-F126FBD68D58}" type="pres">
      <dgm:prSet presAssocID="{2701C1B1-93E6-4D99-9C33-BD1F2C11EBB2}" presName="sibSpaceTwo" presStyleCnt="0"/>
      <dgm:spPr/>
    </dgm:pt>
    <dgm:pt modelId="{0008DC22-5557-4790-9AEE-3902BE57E8A6}" type="pres">
      <dgm:prSet presAssocID="{89460B6C-E061-4E1B-A6BA-EFE3B810E453}" presName="vertTwo" presStyleCnt="0"/>
      <dgm:spPr/>
    </dgm:pt>
    <dgm:pt modelId="{671725D9-0E9A-4C0E-A996-C9FC285C4521}" type="pres">
      <dgm:prSet presAssocID="{89460B6C-E061-4E1B-A6BA-EFE3B810E453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27EB5B-1B83-428E-8678-33475B0AA29E}" type="pres">
      <dgm:prSet presAssocID="{89460B6C-E061-4E1B-A6BA-EFE3B810E453}" presName="parTransTwo" presStyleCnt="0"/>
      <dgm:spPr/>
    </dgm:pt>
    <dgm:pt modelId="{E96023C9-5066-45EC-9332-4629FAEC650E}" type="pres">
      <dgm:prSet presAssocID="{89460B6C-E061-4E1B-A6BA-EFE3B810E453}" presName="horzTwo" presStyleCnt="0"/>
      <dgm:spPr/>
    </dgm:pt>
    <dgm:pt modelId="{96A71C58-648F-4662-8048-29267CE767A7}" type="pres">
      <dgm:prSet presAssocID="{D2724A1E-433B-489C-A945-C73C5EB7DD4D}" presName="vertThree" presStyleCnt="0"/>
      <dgm:spPr/>
    </dgm:pt>
    <dgm:pt modelId="{91808E3A-8A2A-4E7F-9E7E-026C28EB8F37}" type="pres">
      <dgm:prSet presAssocID="{D2724A1E-433B-489C-A945-C73C5EB7DD4D}" presName="txThre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38C0C6-5577-413B-BA7C-44A782266657}" type="pres">
      <dgm:prSet presAssocID="{D2724A1E-433B-489C-A945-C73C5EB7DD4D}" presName="horzThree" presStyleCnt="0"/>
      <dgm:spPr/>
    </dgm:pt>
    <dgm:pt modelId="{FCEFD0D2-FA0D-4807-99C9-6157DB8722E7}" type="pres">
      <dgm:prSet presAssocID="{4EA02F07-DC47-43F6-9543-71A2CF8CF585}" presName="sibSpaceThree" presStyleCnt="0"/>
      <dgm:spPr/>
    </dgm:pt>
    <dgm:pt modelId="{4D593351-DE83-4C02-A3B4-00466A682A23}" type="pres">
      <dgm:prSet presAssocID="{2E6F12CA-29DB-4C74-9BB0-11175EF67775}" presName="vertThree" presStyleCnt="0"/>
      <dgm:spPr/>
    </dgm:pt>
    <dgm:pt modelId="{5A4F555F-4FB5-4620-94B0-AA3D0F9B4624}" type="pres">
      <dgm:prSet presAssocID="{2E6F12CA-29DB-4C74-9BB0-11175EF67775}" presName="txThre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9DF74D9-1733-4F46-A093-11DF21A8A692}" type="pres">
      <dgm:prSet presAssocID="{2E6F12CA-29DB-4C74-9BB0-11175EF67775}" presName="horzThree" presStyleCnt="0"/>
      <dgm:spPr/>
    </dgm:pt>
  </dgm:ptLst>
  <dgm:cxnLst>
    <dgm:cxn modelId="{4009169B-F06E-44E4-B600-B1816D59CF87}" type="presOf" srcId="{2B14AF56-B9D9-49CD-AA9F-8A69BF78F92D}" destId="{108AFA05-7C62-4CD2-A473-3D2CF1A579A5}" srcOrd="0" destOrd="0" presId="urn:microsoft.com/office/officeart/2005/8/layout/hierarchy4"/>
    <dgm:cxn modelId="{FA7A5021-0909-45F5-AA89-D622BC0B0189}" type="presOf" srcId="{B838A342-D5CA-443F-A982-7BDA89EF7E5C}" destId="{7297795D-3506-400C-AFDF-37A6B3B0CD8E}" srcOrd="0" destOrd="0" presId="urn:microsoft.com/office/officeart/2005/8/layout/hierarchy4"/>
    <dgm:cxn modelId="{DEACB5B2-8B4C-4DB4-B942-1F5AF8E8CD18}" type="presOf" srcId="{F7966C9F-8F69-4429-852D-EA29ED66F5FA}" destId="{66460D3A-D483-4BC0-BB05-B1E1E978F9EE}" srcOrd="0" destOrd="0" presId="urn:microsoft.com/office/officeart/2005/8/layout/hierarchy4"/>
    <dgm:cxn modelId="{99EF69CE-76BF-49B0-AA01-FEB2BE95E195}" type="presOf" srcId="{2E63EA5B-CEC0-4B3D-A741-4B40C0AC08F8}" destId="{AB99CEEA-BA30-48D4-90E6-5B69EBAF8CF4}" srcOrd="0" destOrd="0" presId="urn:microsoft.com/office/officeart/2005/8/layout/hierarchy4"/>
    <dgm:cxn modelId="{3ED38EAA-B18E-401F-B1B5-27F63A44F2D0}" type="presOf" srcId="{89460B6C-E061-4E1B-A6BA-EFE3B810E453}" destId="{671725D9-0E9A-4C0E-A996-C9FC285C4521}" srcOrd="0" destOrd="0" presId="urn:microsoft.com/office/officeart/2005/8/layout/hierarchy4"/>
    <dgm:cxn modelId="{6AFBFE60-7BB7-42A4-B195-8A10FEAF1C60}" srcId="{A1065DCA-5616-4352-968A-057AFBA60F7C}" destId="{89460B6C-E061-4E1B-A6BA-EFE3B810E453}" srcOrd="1" destOrd="0" parTransId="{71C3D7FA-8FBE-4B9F-92A1-E615E6A8697F}" sibTransId="{76CEB5BB-A5D4-4A9E-9C01-4E60B41C33BE}"/>
    <dgm:cxn modelId="{F175D18D-EF93-43DE-AC00-9E3ECCD8D6B1}" srcId="{A1065DCA-5616-4352-968A-057AFBA60F7C}" destId="{2B14AF56-B9D9-49CD-AA9F-8A69BF78F92D}" srcOrd="0" destOrd="0" parTransId="{B422F3E7-4AF3-498A-8DFE-0BA05DF60F1B}" sibTransId="{2701C1B1-93E6-4D99-9C33-BD1F2C11EBB2}"/>
    <dgm:cxn modelId="{861FE45D-9529-45BF-A508-EA6F61BE17CA}" type="presOf" srcId="{2E6F12CA-29DB-4C74-9BB0-11175EF67775}" destId="{5A4F555F-4FB5-4620-94B0-AA3D0F9B4624}" srcOrd="0" destOrd="0" presId="urn:microsoft.com/office/officeart/2005/8/layout/hierarchy4"/>
    <dgm:cxn modelId="{813E7151-9D98-45AE-9F34-1BBEC75F6C77}" srcId="{2B14AF56-B9D9-49CD-AA9F-8A69BF78F92D}" destId="{B838A342-D5CA-443F-A982-7BDA89EF7E5C}" srcOrd="1" destOrd="0" parTransId="{F9835736-66BB-432C-AF44-3FF7434013D3}" sibTransId="{32697A7C-20D9-4EB1-970E-0883B21C495E}"/>
    <dgm:cxn modelId="{41481C16-9415-4F20-B5D5-C61D3EC580D9}" type="presOf" srcId="{D2724A1E-433B-489C-A945-C73C5EB7DD4D}" destId="{91808E3A-8A2A-4E7F-9E7E-026C28EB8F37}" srcOrd="0" destOrd="0" presId="urn:microsoft.com/office/officeart/2005/8/layout/hierarchy4"/>
    <dgm:cxn modelId="{FDC4C3D4-2D97-4535-8DD4-AD02047DB74C}" srcId="{2B14AF56-B9D9-49CD-AA9F-8A69BF78F92D}" destId="{2E63EA5B-CEC0-4B3D-A741-4B40C0AC08F8}" srcOrd="0" destOrd="0" parTransId="{DECCD503-DB63-45AA-86F2-4EB5234D29E4}" sibTransId="{25FE5EB4-BFA0-4BF0-887B-1EB1D3991469}"/>
    <dgm:cxn modelId="{F130A000-B13C-4F50-933D-35DF0E4B91DF}" srcId="{F7966C9F-8F69-4429-852D-EA29ED66F5FA}" destId="{A1065DCA-5616-4352-968A-057AFBA60F7C}" srcOrd="0" destOrd="0" parTransId="{67AC8D35-DE75-4DB1-A383-4AB0AC42A2CB}" sibTransId="{7AE11FE2-CA5E-4FA8-B4FB-0BAE4CCA8F04}"/>
    <dgm:cxn modelId="{6F366B1E-537E-4674-9238-D1463E4F2BCF}" type="presOf" srcId="{A1065DCA-5616-4352-968A-057AFBA60F7C}" destId="{DD9C8DAF-1D65-468F-9BB4-DEBFE72F9D42}" srcOrd="0" destOrd="0" presId="urn:microsoft.com/office/officeart/2005/8/layout/hierarchy4"/>
    <dgm:cxn modelId="{6A41C12F-C958-4660-A5B4-F02D76AA14CD}" srcId="{89460B6C-E061-4E1B-A6BA-EFE3B810E453}" destId="{D2724A1E-433B-489C-A945-C73C5EB7DD4D}" srcOrd="0" destOrd="0" parTransId="{C763EE41-E0F2-4555-904E-3B4C01751F3F}" sibTransId="{4EA02F07-DC47-43F6-9543-71A2CF8CF585}"/>
    <dgm:cxn modelId="{CA35D819-28D7-46CE-ACEA-05CE4B3723D5}" srcId="{89460B6C-E061-4E1B-A6BA-EFE3B810E453}" destId="{2E6F12CA-29DB-4C74-9BB0-11175EF67775}" srcOrd="1" destOrd="0" parTransId="{9999EC31-5BB9-4170-8689-187E42569C3D}" sibTransId="{CC8D1292-F4F2-4F6D-B89A-C006C9C613AA}"/>
    <dgm:cxn modelId="{66D339DF-5290-4662-B839-EF509FB7EC9B}" type="presParOf" srcId="{66460D3A-D483-4BC0-BB05-B1E1E978F9EE}" destId="{672CBA0D-6CC8-4B97-93E8-6A29D231B3B4}" srcOrd="0" destOrd="0" presId="urn:microsoft.com/office/officeart/2005/8/layout/hierarchy4"/>
    <dgm:cxn modelId="{AA10A8B7-236F-4806-9D73-E3BEEAD6F2E6}" type="presParOf" srcId="{672CBA0D-6CC8-4B97-93E8-6A29D231B3B4}" destId="{DD9C8DAF-1D65-468F-9BB4-DEBFE72F9D42}" srcOrd="0" destOrd="0" presId="urn:microsoft.com/office/officeart/2005/8/layout/hierarchy4"/>
    <dgm:cxn modelId="{B0767499-00BC-423A-B622-0EDE6FE0664F}" type="presParOf" srcId="{672CBA0D-6CC8-4B97-93E8-6A29D231B3B4}" destId="{D2A8AFA3-F1E6-4634-87B2-7ADDAB4C63BB}" srcOrd="1" destOrd="0" presId="urn:microsoft.com/office/officeart/2005/8/layout/hierarchy4"/>
    <dgm:cxn modelId="{DE145445-BCA1-404D-998F-C44EAD523608}" type="presParOf" srcId="{672CBA0D-6CC8-4B97-93E8-6A29D231B3B4}" destId="{B9083AAA-E902-49C8-93E2-7C9BB3F6BECD}" srcOrd="2" destOrd="0" presId="urn:microsoft.com/office/officeart/2005/8/layout/hierarchy4"/>
    <dgm:cxn modelId="{B31705A9-0313-4C98-A5F5-2C26AA2C041D}" type="presParOf" srcId="{B9083AAA-E902-49C8-93E2-7C9BB3F6BECD}" destId="{47E1E908-FBBB-49A0-A8F5-61395688379E}" srcOrd="0" destOrd="0" presId="urn:microsoft.com/office/officeart/2005/8/layout/hierarchy4"/>
    <dgm:cxn modelId="{E4852AD4-5590-4581-B627-FE2B700CF03C}" type="presParOf" srcId="{47E1E908-FBBB-49A0-A8F5-61395688379E}" destId="{108AFA05-7C62-4CD2-A473-3D2CF1A579A5}" srcOrd="0" destOrd="0" presId="urn:microsoft.com/office/officeart/2005/8/layout/hierarchy4"/>
    <dgm:cxn modelId="{5C178C7A-70E4-41B2-B822-07F34869FC18}" type="presParOf" srcId="{47E1E908-FBBB-49A0-A8F5-61395688379E}" destId="{01D1B935-0F8B-412A-89E2-E24D840F96F6}" srcOrd="1" destOrd="0" presId="urn:microsoft.com/office/officeart/2005/8/layout/hierarchy4"/>
    <dgm:cxn modelId="{CD87739F-2B8F-4C70-A03C-3439ED9A02B7}" type="presParOf" srcId="{47E1E908-FBBB-49A0-A8F5-61395688379E}" destId="{6AA2502A-7219-4157-858D-A6FA778F6C4D}" srcOrd="2" destOrd="0" presId="urn:microsoft.com/office/officeart/2005/8/layout/hierarchy4"/>
    <dgm:cxn modelId="{A67A5166-D54F-4913-85C8-5813407A71B0}" type="presParOf" srcId="{6AA2502A-7219-4157-858D-A6FA778F6C4D}" destId="{A0AE9E0F-0C0C-4E4E-BE42-3751360C724F}" srcOrd="0" destOrd="0" presId="urn:microsoft.com/office/officeart/2005/8/layout/hierarchy4"/>
    <dgm:cxn modelId="{AE55A4A0-8627-4CA8-AED7-40BA071FA24A}" type="presParOf" srcId="{A0AE9E0F-0C0C-4E4E-BE42-3751360C724F}" destId="{AB99CEEA-BA30-48D4-90E6-5B69EBAF8CF4}" srcOrd="0" destOrd="0" presId="urn:microsoft.com/office/officeart/2005/8/layout/hierarchy4"/>
    <dgm:cxn modelId="{E5B7BEE3-37A6-4E61-905A-D33BBD42B377}" type="presParOf" srcId="{A0AE9E0F-0C0C-4E4E-BE42-3751360C724F}" destId="{3317BE81-BA49-4771-BED4-96E8ED8E129E}" srcOrd="1" destOrd="0" presId="urn:microsoft.com/office/officeart/2005/8/layout/hierarchy4"/>
    <dgm:cxn modelId="{8D5F4586-26EB-45CC-8A89-FC4A8F1C1F6B}" type="presParOf" srcId="{6AA2502A-7219-4157-858D-A6FA778F6C4D}" destId="{6FE113B8-06BE-40B9-B595-363594AFD2A7}" srcOrd="1" destOrd="0" presId="urn:microsoft.com/office/officeart/2005/8/layout/hierarchy4"/>
    <dgm:cxn modelId="{6DB6E4BD-9E54-47B4-86CE-05E60072DF86}" type="presParOf" srcId="{6AA2502A-7219-4157-858D-A6FA778F6C4D}" destId="{8303CF02-1AF9-4284-9A92-8ED39C1831AF}" srcOrd="2" destOrd="0" presId="urn:microsoft.com/office/officeart/2005/8/layout/hierarchy4"/>
    <dgm:cxn modelId="{35B629C3-19E0-48C7-8A14-ABEEA12A36AC}" type="presParOf" srcId="{8303CF02-1AF9-4284-9A92-8ED39C1831AF}" destId="{7297795D-3506-400C-AFDF-37A6B3B0CD8E}" srcOrd="0" destOrd="0" presId="urn:microsoft.com/office/officeart/2005/8/layout/hierarchy4"/>
    <dgm:cxn modelId="{CA4493A8-2C61-4C40-AC53-1EA257833E69}" type="presParOf" srcId="{8303CF02-1AF9-4284-9A92-8ED39C1831AF}" destId="{147D7135-62A4-401C-A843-0EBCC85BB3AF}" srcOrd="1" destOrd="0" presId="urn:microsoft.com/office/officeart/2005/8/layout/hierarchy4"/>
    <dgm:cxn modelId="{B5E2EA74-EED2-49A9-8002-25910CD07E4B}" type="presParOf" srcId="{B9083AAA-E902-49C8-93E2-7C9BB3F6BECD}" destId="{F3C8BD78-9C19-4922-8E58-F126FBD68D58}" srcOrd="1" destOrd="0" presId="urn:microsoft.com/office/officeart/2005/8/layout/hierarchy4"/>
    <dgm:cxn modelId="{3948894C-2F9F-49C9-B353-6625F2759EE1}" type="presParOf" srcId="{B9083AAA-E902-49C8-93E2-7C9BB3F6BECD}" destId="{0008DC22-5557-4790-9AEE-3902BE57E8A6}" srcOrd="2" destOrd="0" presId="urn:microsoft.com/office/officeart/2005/8/layout/hierarchy4"/>
    <dgm:cxn modelId="{598CBD40-CFD0-46BE-8F3B-8205BCD1C081}" type="presParOf" srcId="{0008DC22-5557-4790-9AEE-3902BE57E8A6}" destId="{671725D9-0E9A-4C0E-A996-C9FC285C4521}" srcOrd="0" destOrd="0" presId="urn:microsoft.com/office/officeart/2005/8/layout/hierarchy4"/>
    <dgm:cxn modelId="{3BA8F8FF-BDA2-4D8F-84E0-367574766105}" type="presParOf" srcId="{0008DC22-5557-4790-9AEE-3902BE57E8A6}" destId="{9327EB5B-1B83-428E-8678-33475B0AA29E}" srcOrd="1" destOrd="0" presId="urn:microsoft.com/office/officeart/2005/8/layout/hierarchy4"/>
    <dgm:cxn modelId="{9233990B-0806-4ADC-BF25-28A628397883}" type="presParOf" srcId="{0008DC22-5557-4790-9AEE-3902BE57E8A6}" destId="{E96023C9-5066-45EC-9332-4629FAEC650E}" srcOrd="2" destOrd="0" presId="urn:microsoft.com/office/officeart/2005/8/layout/hierarchy4"/>
    <dgm:cxn modelId="{D1A5862F-9B78-4014-9F29-049B47677F7D}" type="presParOf" srcId="{E96023C9-5066-45EC-9332-4629FAEC650E}" destId="{96A71C58-648F-4662-8048-29267CE767A7}" srcOrd="0" destOrd="0" presId="urn:microsoft.com/office/officeart/2005/8/layout/hierarchy4"/>
    <dgm:cxn modelId="{846F9245-5C36-444B-A725-07681A34299B}" type="presParOf" srcId="{96A71C58-648F-4662-8048-29267CE767A7}" destId="{91808E3A-8A2A-4E7F-9E7E-026C28EB8F37}" srcOrd="0" destOrd="0" presId="urn:microsoft.com/office/officeart/2005/8/layout/hierarchy4"/>
    <dgm:cxn modelId="{81CD88E9-33C9-4D46-95C9-C37428725014}" type="presParOf" srcId="{96A71C58-648F-4662-8048-29267CE767A7}" destId="{B238C0C6-5577-413B-BA7C-44A782266657}" srcOrd="1" destOrd="0" presId="urn:microsoft.com/office/officeart/2005/8/layout/hierarchy4"/>
    <dgm:cxn modelId="{A62A9792-24EB-4573-9F5B-A1FC8345C6B8}" type="presParOf" srcId="{E96023C9-5066-45EC-9332-4629FAEC650E}" destId="{FCEFD0D2-FA0D-4807-99C9-6157DB8722E7}" srcOrd="1" destOrd="0" presId="urn:microsoft.com/office/officeart/2005/8/layout/hierarchy4"/>
    <dgm:cxn modelId="{E46EEA5A-4C4D-4366-952D-AFA83992FC52}" type="presParOf" srcId="{E96023C9-5066-45EC-9332-4629FAEC650E}" destId="{4D593351-DE83-4C02-A3B4-00466A682A23}" srcOrd="2" destOrd="0" presId="urn:microsoft.com/office/officeart/2005/8/layout/hierarchy4"/>
    <dgm:cxn modelId="{5F273AF3-3BA3-4D1A-883E-658884DBD662}" type="presParOf" srcId="{4D593351-DE83-4C02-A3B4-00466A682A23}" destId="{5A4F555F-4FB5-4620-94B0-AA3D0F9B4624}" srcOrd="0" destOrd="0" presId="urn:microsoft.com/office/officeart/2005/8/layout/hierarchy4"/>
    <dgm:cxn modelId="{65981B6E-0602-4C45-A063-0CC9F43F25E4}" type="presParOf" srcId="{4D593351-DE83-4C02-A3B4-00466A682A23}" destId="{39DF74D9-1733-4F46-A093-11DF21A8A692}" srcOrd="1" destOrd="0" presId="urn:microsoft.com/office/officeart/2005/8/layout/hierarchy4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7966C9F-8F69-4429-852D-EA29ED66F5FA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v-SE"/>
        </a:p>
      </dgm:t>
    </dgm:pt>
    <dgm:pt modelId="{A1065DCA-5616-4352-968A-057AFBA60F7C}">
      <dgm:prSet phldrT="[Text]"/>
      <dgm:spPr/>
      <dgm:t>
        <a:bodyPr/>
        <a:lstStyle/>
        <a:p>
          <a:pPr algn="ctr"/>
          <a:r>
            <a:rPr lang="sv-SE" smtClean="0"/>
            <a:t>5       8       3       2 </a:t>
          </a:r>
          <a:endParaRPr lang="sv-SE"/>
        </a:p>
      </dgm:t>
    </dgm:pt>
    <dgm:pt modelId="{67AC8D35-DE75-4DB1-A383-4AB0AC42A2CB}" type="parTrans" cxnId="{F130A000-B13C-4F50-933D-35DF0E4B91DF}">
      <dgm:prSet/>
      <dgm:spPr/>
      <dgm:t>
        <a:bodyPr/>
        <a:lstStyle/>
        <a:p>
          <a:endParaRPr lang="sv-SE"/>
        </a:p>
      </dgm:t>
    </dgm:pt>
    <dgm:pt modelId="{7AE11FE2-CA5E-4FA8-B4FB-0BAE4CCA8F04}" type="sibTrans" cxnId="{F130A000-B13C-4F50-933D-35DF0E4B91DF}">
      <dgm:prSet/>
      <dgm:spPr/>
      <dgm:t>
        <a:bodyPr/>
        <a:lstStyle/>
        <a:p>
          <a:endParaRPr lang="sv-SE"/>
        </a:p>
      </dgm:t>
    </dgm:pt>
    <dgm:pt modelId="{2B14AF56-B9D9-49CD-AA9F-8A69BF78F92D}">
      <dgm:prSet phldrT="[Text]"/>
      <dgm:spPr/>
      <dgm:t>
        <a:bodyPr/>
        <a:lstStyle/>
        <a:p>
          <a:r>
            <a:rPr lang="sv-SE" smtClean="0"/>
            <a:t>3       2</a:t>
          </a:r>
          <a:endParaRPr lang="sv-SE"/>
        </a:p>
      </dgm:t>
    </dgm:pt>
    <dgm:pt modelId="{B422F3E7-4AF3-498A-8DFE-0BA05DF60F1B}" type="parTrans" cxnId="{F175D18D-EF93-43DE-AC00-9E3ECCD8D6B1}">
      <dgm:prSet/>
      <dgm:spPr/>
      <dgm:t>
        <a:bodyPr/>
        <a:lstStyle/>
        <a:p>
          <a:endParaRPr lang="sv-SE"/>
        </a:p>
      </dgm:t>
    </dgm:pt>
    <dgm:pt modelId="{2701C1B1-93E6-4D99-9C33-BD1F2C11EBB2}" type="sibTrans" cxnId="{F175D18D-EF93-43DE-AC00-9E3ECCD8D6B1}">
      <dgm:prSet/>
      <dgm:spPr/>
      <dgm:t>
        <a:bodyPr/>
        <a:lstStyle/>
        <a:p>
          <a:endParaRPr lang="sv-SE"/>
        </a:p>
      </dgm:t>
    </dgm:pt>
    <dgm:pt modelId="{89460B6C-E061-4E1B-A6BA-EFE3B810E453}">
      <dgm:prSet phldrT="[Text]"/>
      <dgm:spPr/>
      <dgm:t>
        <a:bodyPr/>
        <a:lstStyle/>
        <a:p>
          <a:r>
            <a:rPr lang="sv-SE" smtClean="0"/>
            <a:t>5       8</a:t>
          </a:r>
          <a:endParaRPr lang="sv-SE"/>
        </a:p>
      </dgm:t>
    </dgm:pt>
    <dgm:pt modelId="{71C3D7FA-8FBE-4B9F-92A1-E615E6A8697F}" type="parTrans" cxnId="{6AFBFE60-7BB7-42A4-B195-8A10FEAF1C60}">
      <dgm:prSet/>
      <dgm:spPr/>
      <dgm:t>
        <a:bodyPr/>
        <a:lstStyle/>
        <a:p>
          <a:endParaRPr lang="sv-SE"/>
        </a:p>
      </dgm:t>
    </dgm:pt>
    <dgm:pt modelId="{76CEB5BB-A5D4-4A9E-9C01-4E60B41C33BE}" type="sibTrans" cxnId="{6AFBFE60-7BB7-42A4-B195-8A10FEAF1C60}">
      <dgm:prSet/>
      <dgm:spPr/>
      <dgm:t>
        <a:bodyPr/>
        <a:lstStyle/>
        <a:p>
          <a:endParaRPr lang="sv-SE"/>
        </a:p>
      </dgm:t>
    </dgm:pt>
    <dgm:pt modelId="{2E63EA5B-CEC0-4B3D-A741-4B40C0AC08F8}">
      <dgm:prSet phldrT="[Text]"/>
      <dgm:spPr/>
      <dgm:t>
        <a:bodyPr/>
        <a:lstStyle/>
        <a:p>
          <a:r>
            <a:rPr lang="sv-SE" smtClean="0"/>
            <a:t>2</a:t>
          </a:r>
          <a:endParaRPr lang="sv-SE"/>
        </a:p>
      </dgm:t>
    </dgm:pt>
    <dgm:pt modelId="{DECCD503-DB63-45AA-86F2-4EB5234D29E4}" type="parTrans" cxnId="{FDC4C3D4-2D97-4535-8DD4-AD02047DB74C}">
      <dgm:prSet/>
      <dgm:spPr/>
      <dgm:t>
        <a:bodyPr/>
        <a:lstStyle/>
        <a:p>
          <a:endParaRPr lang="sv-SE"/>
        </a:p>
      </dgm:t>
    </dgm:pt>
    <dgm:pt modelId="{25FE5EB4-BFA0-4BF0-887B-1EB1D3991469}" type="sibTrans" cxnId="{FDC4C3D4-2D97-4535-8DD4-AD02047DB74C}">
      <dgm:prSet/>
      <dgm:spPr/>
      <dgm:t>
        <a:bodyPr/>
        <a:lstStyle/>
        <a:p>
          <a:endParaRPr lang="sv-SE"/>
        </a:p>
      </dgm:t>
    </dgm:pt>
    <dgm:pt modelId="{B838A342-D5CA-443F-A982-7BDA89EF7E5C}">
      <dgm:prSet phldrT="[Text]"/>
      <dgm:spPr/>
      <dgm:t>
        <a:bodyPr/>
        <a:lstStyle/>
        <a:p>
          <a:r>
            <a:rPr lang="sv-SE" smtClean="0"/>
            <a:t>3</a:t>
          </a:r>
          <a:endParaRPr lang="sv-SE"/>
        </a:p>
      </dgm:t>
    </dgm:pt>
    <dgm:pt modelId="{F9835736-66BB-432C-AF44-3FF7434013D3}" type="parTrans" cxnId="{813E7151-9D98-45AE-9F34-1BBEC75F6C77}">
      <dgm:prSet/>
      <dgm:spPr/>
      <dgm:t>
        <a:bodyPr/>
        <a:lstStyle/>
        <a:p>
          <a:endParaRPr lang="sv-SE"/>
        </a:p>
      </dgm:t>
    </dgm:pt>
    <dgm:pt modelId="{32697A7C-20D9-4EB1-970E-0883B21C495E}" type="sibTrans" cxnId="{813E7151-9D98-45AE-9F34-1BBEC75F6C77}">
      <dgm:prSet/>
      <dgm:spPr/>
      <dgm:t>
        <a:bodyPr/>
        <a:lstStyle/>
        <a:p>
          <a:endParaRPr lang="sv-SE"/>
        </a:p>
      </dgm:t>
    </dgm:pt>
    <dgm:pt modelId="{D2724A1E-433B-489C-A945-C73C5EB7DD4D}">
      <dgm:prSet phldrT="[Text]"/>
      <dgm:spPr/>
      <dgm:t>
        <a:bodyPr/>
        <a:lstStyle/>
        <a:p>
          <a:r>
            <a:rPr lang="sv-SE" smtClean="0"/>
            <a:t>5</a:t>
          </a:r>
          <a:endParaRPr lang="sv-SE"/>
        </a:p>
      </dgm:t>
    </dgm:pt>
    <dgm:pt modelId="{C763EE41-E0F2-4555-904E-3B4C01751F3F}" type="parTrans" cxnId="{6A41C12F-C958-4660-A5B4-F02D76AA14CD}">
      <dgm:prSet/>
      <dgm:spPr/>
      <dgm:t>
        <a:bodyPr/>
        <a:lstStyle/>
        <a:p>
          <a:endParaRPr lang="sv-SE"/>
        </a:p>
      </dgm:t>
    </dgm:pt>
    <dgm:pt modelId="{4EA02F07-DC47-43F6-9543-71A2CF8CF585}" type="sibTrans" cxnId="{6A41C12F-C958-4660-A5B4-F02D76AA14CD}">
      <dgm:prSet/>
      <dgm:spPr/>
      <dgm:t>
        <a:bodyPr/>
        <a:lstStyle/>
        <a:p>
          <a:endParaRPr lang="sv-SE"/>
        </a:p>
      </dgm:t>
    </dgm:pt>
    <dgm:pt modelId="{2E6F12CA-29DB-4C74-9BB0-11175EF67775}">
      <dgm:prSet phldrT="[Text]"/>
      <dgm:spPr/>
      <dgm:t>
        <a:bodyPr/>
        <a:lstStyle/>
        <a:p>
          <a:r>
            <a:rPr lang="sv-SE" smtClean="0"/>
            <a:t>8</a:t>
          </a:r>
          <a:endParaRPr lang="sv-SE"/>
        </a:p>
      </dgm:t>
    </dgm:pt>
    <dgm:pt modelId="{9999EC31-5BB9-4170-8689-187E42569C3D}" type="parTrans" cxnId="{CA35D819-28D7-46CE-ACEA-05CE4B3723D5}">
      <dgm:prSet/>
      <dgm:spPr/>
      <dgm:t>
        <a:bodyPr/>
        <a:lstStyle/>
        <a:p>
          <a:endParaRPr lang="sv-SE"/>
        </a:p>
      </dgm:t>
    </dgm:pt>
    <dgm:pt modelId="{CC8D1292-F4F2-4F6D-B89A-C006C9C613AA}" type="sibTrans" cxnId="{CA35D819-28D7-46CE-ACEA-05CE4B3723D5}">
      <dgm:prSet/>
      <dgm:spPr/>
      <dgm:t>
        <a:bodyPr/>
        <a:lstStyle/>
        <a:p>
          <a:endParaRPr lang="sv-SE"/>
        </a:p>
      </dgm:t>
    </dgm:pt>
    <dgm:pt modelId="{66460D3A-D483-4BC0-BB05-B1E1E978F9EE}" type="pres">
      <dgm:prSet presAssocID="{F7966C9F-8F69-4429-852D-EA29ED66F5F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72CBA0D-6CC8-4B97-93E8-6A29D231B3B4}" type="pres">
      <dgm:prSet presAssocID="{A1065DCA-5616-4352-968A-057AFBA60F7C}" presName="vertOne" presStyleCnt="0"/>
      <dgm:spPr/>
    </dgm:pt>
    <dgm:pt modelId="{DD9C8DAF-1D65-468F-9BB4-DEBFE72F9D42}" type="pres">
      <dgm:prSet presAssocID="{A1065DCA-5616-4352-968A-057AFBA60F7C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2A8AFA3-F1E6-4634-87B2-7ADDAB4C63BB}" type="pres">
      <dgm:prSet presAssocID="{A1065DCA-5616-4352-968A-057AFBA60F7C}" presName="parTransOne" presStyleCnt="0"/>
      <dgm:spPr/>
    </dgm:pt>
    <dgm:pt modelId="{B9083AAA-E902-49C8-93E2-7C9BB3F6BECD}" type="pres">
      <dgm:prSet presAssocID="{A1065DCA-5616-4352-968A-057AFBA60F7C}" presName="horzOne" presStyleCnt="0"/>
      <dgm:spPr/>
    </dgm:pt>
    <dgm:pt modelId="{47E1E908-FBBB-49A0-A8F5-61395688379E}" type="pres">
      <dgm:prSet presAssocID="{2B14AF56-B9D9-49CD-AA9F-8A69BF78F92D}" presName="vertTwo" presStyleCnt="0"/>
      <dgm:spPr/>
    </dgm:pt>
    <dgm:pt modelId="{108AFA05-7C62-4CD2-A473-3D2CF1A579A5}" type="pres">
      <dgm:prSet presAssocID="{2B14AF56-B9D9-49CD-AA9F-8A69BF78F92D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D1B935-0F8B-412A-89E2-E24D840F96F6}" type="pres">
      <dgm:prSet presAssocID="{2B14AF56-B9D9-49CD-AA9F-8A69BF78F92D}" presName="parTransTwo" presStyleCnt="0"/>
      <dgm:spPr/>
    </dgm:pt>
    <dgm:pt modelId="{6AA2502A-7219-4157-858D-A6FA778F6C4D}" type="pres">
      <dgm:prSet presAssocID="{2B14AF56-B9D9-49CD-AA9F-8A69BF78F92D}" presName="horzTwo" presStyleCnt="0"/>
      <dgm:spPr/>
    </dgm:pt>
    <dgm:pt modelId="{A0AE9E0F-0C0C-4E4E-BE42-3751360C724F}" type="pres">
      <dgm:prSet presAssocID="{2E63EA5B-CEC0-4B3D-A741-4B40C0AC08F8}" presName="vertThree" presStyleCnt="0"/>
      <dgm:spPr/>
    </dgm:pt>
    <dgm:pt modelId="{AB99CEEA-BA30-48D4-90E6-5B69EBAF8CF4}" type="pres">
      <dgm:prSet presAssocID="{2E63EA5B-CEC0-4B3D-A741-4B40C0AC08F8}" presName="txThre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17BE81-BA49-4771-BED4-96E8ED8E129E}" type="pres">
      <dgm:prSet presAssocID="{2E63EA5B-CEC0-4B3D-A741-4B40C0AC08F8}" presName="horzThree" presStyleCnt="0"/>
      <dgm:spPr/>
    </dgm:pt>
    <dgm:pt modelId="{6FE113B8-06BE-40B9-B595-363594AFD2A7}" type="pres">
      <dgm:prSet presAssocID="{25FE5EB4-BFA0-4BF0-887B-1EB1D3991469}" presName="sibSpaceThree" presStyleCnt="0"/>
      <dgm:spPr/>
    </dgm:pt>
    <dgm:pt modelId="{8303CF02-1AF9-4284-9A92-8ED39C1831AF}" type="pres">
      <dgm:prSet presAssocID="{B838A342-D5CA-443F-A982-7BDA89EF7E5C}" presName="vertThree" presStyleCnt="0"/>
      <dgm:spPr/>
    </dgm:pt>
    <dgm:pt modelId="{7297795D-3506-400C-AFDF-37A6B3B0CD8E}" type="pres">
      <dgm:prSet presAssocID="{B838A342-D5CA-443F-A982-7BDA89EF7E5C}" presName="txThre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7D7135-62A4-401C-A843-0EBCC85BB3AF}" type="pres">
      <dgm:prSet presAssocID="{B838A342-D5CA-443F-A982-7BDA89EF7E5C}" presName="horzThree" presStyleCnt="0"/>
      <dgm:spPr/>
    </dgm:pt>
    <dgm:pt modelId="{F3C8BD78-9C19-4922-8E58-F126FBD68D58}" type="pres">
      <dgm:prSet presAssocID="{2701C1B1-93E6-4D99-9C33-BD1F2C11EBB2}" presName="sibSpaceTwo" presStyleCnt="0"/>
      <dgm:spPr/>
    </dgm:pt>
    <dgm:pt modelId="{0008DC22-5557-4790-9AEE-3902BE57E8A6}" type="pres">
      <dgm:prSet presAssocID="{89460B6C-E061-4E1B-A6BA-EFE3B810E453}" presName="vertTwo" presStyleCnt="0"/>
      <dgm:spPr/>
    </dgm:pt>
    <dgm:pt modelId="{671725D9-0E9A-4C0E-A996-C9FC285C4521}" type="pres">
      <dgm:prSet presAssocID="{89460B6C-E061-4E1B-A6BA-EFE3B810E453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27EB5B-1B83-428E-8678-33475B0AA29E}" type="pres">
      <dgm:prSet presAssocID="{89460B6C-E061-4E1B-A6BA-EFE3B810E453}" presName="parTransTwo" presStyleCnt="0"/>
      <dgm:spPr/>
    </dgm:pt>
    <dgm:pt modelId="{E96023C9-5066-45EC-9332-4629FAEC650E}" type="pres">
      <dgm:prSet presAssocID="{89460B6C-E061-4E1B-A6BA-EFE3B810E453}" presName="horzTwo" presStyleCnt="0"/>
      <dgm:spPr/>
    </dgm:pt>
    <dgm:pt modelId="{96A71C58-648F-4662-8048-29267CE767A7}" type="pres">
      <dgm:prSet presAssocID="{D2724A1E-433B-489C-A945-C73C5EB7DD4D}" presName="vertThree" presStyleCnt="0"/>
      <dgm:spPr/>
    </dgm:pt>
    <dgm:pt modelId="{91808E3A-8A2A-4E7F-9E7E-026C28EB8F37}" type="pres">
      <dgm:prSet presAssocID="{D2724A1E-433B-489C-A945-C73C5EB7DD4D}" presName="txThre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38C0C6-5577-413B-BA7C-44A782266657}" type="pres">
      <dgm:prSet presAssocID="{D2724A1E-433B-489C-A945-C73C5EB7DD4D}" presName="horzThree" presStyleCnt="0"/>
      <dgm:spPr/>
    </dgm:pt>
    <dgm:pt modelId="{FCEFD0D2-FA0D-4807-99C9-6157DB8722E7}" type="pres">
      <dgm:prSet presAssocID="{4EA02F07-DC47-43F6-9543-71A2CF8CF585}" presName="sibSpaceThree" presStyleCnt="0"/>
      <dgm:spPr/>
    </dgm:pt>
    <dgm:pt modelId="{4D593351-DE83-4C02-A3B4-00466A682A23}" type="pres">
      <dgm:prSet presAssocID="{2E6F12CA-29DB-4C74-9BB0-11175EF67775}" presName="vertThree" presStyleCnt="0"/>
      <dgm:spPr/>
    </dgm:pt>
    <dgm:pt modelId="{5A4F555F-4FB5-4620-94B0-AA3D0F9B4624}" type="pres">
      <dgm:prSet presAssocID="{2E6F12CA-29DB-4C74-9BB0-11175EF67775}" presName="txThre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9DF74D9-1733-4F46-A093-11DF21A8A692}" type="pres">
      <dgm:prSet presAssocID="{2E6F12CA-29DB-4C74-9BB0-11175EF67775}" presName="horzThree" presStyleCnt="0"/>
      <dgm:spPr/>
    </dgm:pt>
  </dgm:ptLst>
  <dgm:cxnLst>
    <dgm:cxn modelId="{0579E00F-0EFC-48A9-9D3C-3A08B96B0C82}" type="presOf" srcId="{A1065DCA-5616-4352-968A-057AFBA60F7C}" destId="{DD9C8DAF-1D65-468F-9BB4-DEBFE72F9D42}" srcOrd="0" destOrd="0" presId="urn:microsoft.com/office/officeart/2005/8/layout/hierarchy4"/>
    <dgm:cxn modelId="{813E7151-9D98-45AE-9F34-1BBEC75F6C77}" srcId="{2B14AF56-B9D9-49CD-AA9F-8A69BF78F92D}" destId="{B838A342-D5CA-443F-A982-7BDA89EF7E5C}" srcOrd="1" destOrd="0" parTransId="{F9835736-66BB-432C-AF44-3FF7434013D3}" sibTransId="{32697A7C-20D9-4EB1-970E-0883B21C495E}"/>
    <dgm:cxn modelId="{8639C079-B56A-49F8-9BE3-7E75FB87AE74}" type="presOf" srcId="{2E63EA5B-CEC0-4B3D-A741-4B40C0AC08F8}" destId="{AB99CEEA-BA30-48D4-90E6-5B69EBAF8CF4}" srcOrd="0" destOrd="0" presId="urn:microsoft.com/office/officeart/2005/8/layout/hierarchy4"/>
    <dgm:cxn modelId="{6A41C12F-C958-4660-A5B4-F02D76AA14CD}" srcId="{89460B6C-E061-4E1B-A6BA-EFE3B810E453}" destId="{D2724A1E-433B-489C-A945-C73C5EB7DD4D}" srcOrd="0" destOrd="0" parTransId="{C763EE41-E0F2-4555-904E-3B4C01751F3F}" sibTransId="{4EA02F07-DC47-43F6-9543-71A2CF8CF585}"/>
    <dgm:cxn modelId="{F130A000-B13C-4F50-933D-35DF0E4B91DF}" srcId="{F7966C9F-8F69-4429-852D-EA29ED66F5FA}" destId="{A1065DCA-5616-4352-968A-057AFBA60F7C}" srcOrd="0" destOrd="0" parTransId="{67AC8D35-DE75-4DB1-A383-4AB0AC42A2CB}" sibTransId="{7AE11FE2-CA5E-4FA8-B4FB-0BAE4CCA8F04}"/>
    <dgm:cxn modelId="{2945DD52-70F1-40A1-A430-2D0BD7876DAB}" type="presOf" srcId="{2B14AF56-B9D9-49CD-AA9F-8A69BF78F92D}" destId="{108AFA05-7C62-4CD2-A473-3D2CF1A579A5}" srcOrd="0" destOrd="0" presId="urn:microsoft.com/office/officeart/2005/8/layout/hierarchy4"/>
    <dgm:cxn modelId="{CA35D819-28D7-46CE-ACEA-05CE4B3723D5}" srcId="{89460B6C-E061-4E1B-A6BA-EFE3B810E453}" destId="{2E6F12CA-29DB-4C74-9BB0-11175EF67775}" srcOrd="1" destOrd="0" parTransId="{9999EC31-5BB9-4170-8689-187E42569C3D}" sibTransId="{CC8D1292-F4F2-4F6D-B89A-C006C9C613AA}"/>
    <dgm:cxn modelId="{FDC4C3D4-2D97-4535-8DD4-AD02047DB74C}" srcId="{2B14AF56-B9D9-49CD-AA9F-8A69BF78F92D}" destId="{2E63EA5B-CEC0-4B3D-A741-4B40C0AC08F8}" srcOrd="0" destOrd="0" parTransId="{DECCD503-DB63-45AA-86F2-4EB5234D29E4}" sibTransId="{25FE5EB4-BFA0-4BF0-887B-1EB1D3991469}"/>
    <dgm:cxn modelId="{9D064A1B-4CB5-42F5-9355-32428C3C786F}" type="presOf" srcId="{2E6F12CA-29DB-4C74-9BB0-11175EF67775}" destId="{5A4F555F-4FB5-4620-94B0-AA3D0F9B4624}" srcOrd="0" destOrd="0" presId="urn:microsoft.com/office/officeart/2005/8/layout/hierarchy4"/>
    <dgm:cxn modelId="{84584E90-0932-439B-A88E-902D48D9F5B2}" type="presOf" srcId="{F7966C9F-8F69-4429-852D-EA29ED66F5FA}" destId="{66460D3A-D483-4BC0-BB05-B1E1E978F9EE}" srcOrd="0" destOrd="0" presId="urn:microsoft.com/office/officeart/2005/8/layout/hierarchy4"/>
    <dgm:cxn modelId="{3318DFCB-BB45-4D48-A573-304B661967F1}" type="presOf" srcId="{B838A342-D5CA-443F-A982-7BDA89EF7E5C}" destId="{7297795D-3506-400C-AFDF-37A6B3B0CD8E}" srcOrd="0" destOrd="0" presId="urn:microsoft.com/office/officeart/2005/8/layout/hierarchy4"/>
    <dgm:cxn modelId="{F175D18D-EF93-43DE-AC00-9E3ECCD8D6B1}" srcId="{A1065DCA-5616-4352-968A-057AFBA60F7C}" destId="{2B14AF56-B9D9-49CD-AA9F-8A69BF78F92D}" srcOrd="0" destOrd="0" parTransId="{B422F3E7-4AF3-498A-8DFE-0BA05DF60F1B}" sibTransId="{2701C1B1-93E6-4D99-9C33-BD1F2C11EBB2}"/>
    <dgm:cxn modelId="{E75F28D6-B970-4D35-978E-F39F0A8548E8}" type="presOf" srcId="{D2724A1E-433B-489C-A945-C73C5EB7DD4D}" destId="{91808E3A-8A2A-4E7F-9E7E-026C28EB8F37}" srcOrd="0" destOrd="0" presId="urn:microsoft.com/office/officeart/2005/8/layout/hierarchy4"/>
    <dgm:cxn modelId="{6AFBFE60-7BB7-42A4-B195-8A10FEAF1C60}" srcId="{A1065DCA-5616-4352-968A-057AFBA60F7C}" destId="{89460B6C-E061-4E1B-A6BA-EFE3B810E453}" srcOrd="1" destOrd="0" parTransId="{71C3D7FA-8FBE-4B9F-92A1-E615E6A8697F}" sibTransId="{76CEB5BB-A5D4-4A9E-9C01-4E60B41C33BE}"/>
    <dgm:cxn modelId="{205C25A4-28D7-4D0C-80DE-55D37FFE96E9}" type="presOf" srcId="{89460B6C-E061-4E1B-A6BA-EFE3B810E453}" destId="{671725D9-0E9A-4C0E-A996-C9FC285C4521}" srcOrd="0" destOrd="0" presId="urn:microsoft.com/office/officeart/2005/8/layout/hierarchy4"/>
    <dgm:cxn modelId="{C8C2A2FC-D874-4A1A-9FB3-24F25452DEC6}" type="presParOf" srcId="{66460D3A-D483-4BC0-BB05-B1E1E978F9EE}" destId="{672CBA0D-6CC8-4B97-93E8-6A29D231B3B4}" srcOrd="0" destOrd="0" presId="urn:microsoft.com/office/officeart/2005/8/layout/hierarchy4"/>
    <dgm:cxn modelId="{7C97C397-68B8-4B07-A83E-51C396BB2945}" type="presParOf" srcId="{672CBA0D-6CC8-4B97-93E8-6A29D231B3B4}" destId="{DD9C8DAF-1D65-468F-9BB4-DEBFE72F9D42}" srcOrd="0" destOrd="0" presId="urn:microsoft.com/office/officeart/2005/8/layout/hierarchy4"/>
    <dgm:cxn modelId="{6243229D-138D-4A0A-8247-465D9FD632B1}" type="presParOf" srcId="{672CBA0D-6CC8-4B97-93E8-6A29D231B3B4}" destId="{D2A8AFA3-F1E6-4634-87B2-7ADDAB4C63BB}" srcOrd="1" destOrd="0" presId="urn:microsoft.com/office/officeart/2005/8/layout/hierarchy4"/>
    <dgm:cxn modelId="{F52DB288-CE3E-4D1F-9185-34825791A640}" type="presParOf" srcId="{672CBA0D-6CC8-4B97-93E8-6A29D231B3B4}" destId="{B9083AAA-E902-49C8-93E2-7C9BB3F6BECD}" srcOrd="2" destOrd="0" presId="urn:microsoft.com/office/officeart/2005/8/layout/hierarchy4"/>
    <dgm:cxn modelId="{243F8494-0D7C-42EC-91BF-B63E42D2D95E}" type="presParOf" srcId="{B9083AAA-E902-49C8-93E2-7C9BB3F6BECD}" destId="{47E1E908-FBBB-49A0-A8F5-61395688379E}" srcOrd="0" destOrd="0" presId="urn:microsoft.com/office/officeart/2005/8/layout/hierarchy4"/>
    <dgm:cxn modelId="{1FA67C93-4D80-4F36-A3ED-7AC49EAB6774}" type="presParOf" srcId="{47E1E908-FBBB-49A0-A8F5-61395688379E}" destId="{108AFA05-7C62-4CD2-A473-3D2CF1A579A5}" srcOrd="0" destOrd="0" presId="urn:microsoft.com/office/officeart/2005/8/layout/hierarchy4"/>
    <dgm:cxn modelId="{75A7B65C-3424-4A15-ACBC-2B8BBA7916BA}" type="presParOf" srcId="{47E1E908-FBBB-49A0-A8F5-61395688379E}" destId="{01D1B935-0F8B-412A-89E2-E24D840F96F6}" srcOrd="1" destOrd="0" presId="urn:microsoft.com/office/officeart/2005/8/layout/hierarchy4"/>
    <dgm:cxn modelId="{C481941F-BDBC-43EF-9D13-5B380FBFABF0}" type="presParOf" srcId="{47E1E908-FBBB-49A0-A8F5-61395688379E}" destId="{6AA2502A-7219-4157-858D-A6FA778F6C4D}" srcOrd="2" destOrd="0" presId="urn:microsoft.com/office/officeart/2005/8/layout/hierarchy4"/>
    <dgm:cxn modelId="{B4F20457-B10D-447A-8EDB-E6FC63B06A55}" type="presParOf" srcId="{6AA2502A-7219-4157-858D-A6FA778F6C4D}" destId="{A0AE9E0F-0C0C-4E4E-BE42-3751360C724F}" srcOrd="0" destOrd="0" presId="urn:microsoft.com/office/officeart/2005/8/layout/hierarchy4"/>
    <dgm:cxn modelId="{BAF10E45-ABF9-408B-9FE5-01261A3AE029}" type="presParOf" srcId="{A0AE9E0F-0C0C-4E4E-BE42-3751360C724F}" destId="{AB99CEEA-BA30-48D4-90E6-5B69EBAF8CF4}" srcOrd="0" destOrd="0" presId="urn:microsoft.com/office/officeart/2005/8/layout/hierarchy4"/>
    <dgm:cxn modelId="{3B0F5321-C15B-405F-9683-87612910EE12}" type="presParOf" srcId="{A0AE9E0F-0C0C-4E4E-BE42-3751360C724F}" destId="{3317BE81-BA49-4771-BED4-96E8ED8E129E}" srcOrd="1" destOrd="0" presId="urn:microsoft.com/office/officeart/2005/8/layout/hierarchy4"/>
    <dgm:cxn modelId="{EFB45D1C-F21A-4EE5-B9D7-6374CD54EE19}" type="presParOf" srcId="{6AA2502A-7219-4157-858D-A6FA778F6C4D}" destId="{6FE113B8-06BE-40B9-B595-363594AFD2A7}" srcOrd="1" destOrd="0" presId="urn:microsoft.com/office/officeart/2005/8/layout/hierarchy4"/>
    <dgm:cxn modelId="{16D1EDE1-207C-4AD1-896D-B9A92AF29062}" type="presParOf" srcId="{6AA2502A-7219-4157-858D-A6FA778F6C4D}" destId="{8303CF02-1AF9-4284-9A92-8ED39C1831AF}" srcOrd="2" destOrd="0" presId="urn:microsoft.com/office/officeart/2005/8/layout/hierarchy4"/>
    <dgm:cxn modelId="{A335CD97-03C8-4EC4-8E88-B5ACAABCC38D}" type="presParOf" srcId="{8303CF02-1AF9-4284-9A92-8ED39C1831AF}" destId="{7297795D-3506-400C-AFDF-37A6B3B0CD8E}" srcOrd="0" destOrd="0" presId="urn:microsoft.com/office/officeart/2005/8/layout/hierarchy4"/>
    <dgm:cxn modelId="{4EA5338C-1063-4610-A0BF-75FB77A81FD5}" type="presParOf" srcId="{8303CF02-1AF9-4284-9A92-8ED39C1831AF}" destId="{147D7135-62A4-401C-A843-0EBCC85BB3AF}" srcOrd="1" destOrd="0" presId="urn:microsoft.com/office/officeart/2005/8/layout/hierarchy4"/>
    <dgm:cxn modelId="{63DFC59C-75AF-48D5-8F7D-9F50221C449A}" type="presParOf" srcId="{B9083AAA-E902-49C8-93E2-7C9BB3F6BECD}" destId="{F3C8BD78-9C19-4922-8E58-F126FBD68D58}" srcOrd="1" destOrd="0" presId="urn:microsoft.com/office/officeart/2005/8/layout/hierarchy4"/>
    <dgm:cxn modelId="{37DFDE0D-A3A3-43E8-B196-A71E77F11FFB}" type="presParOf" srcId="{B9083AAA-E902-49C8-93E2-7C9BB3F6BECD}" destId="{0008DC22-5557-4790-9AEE-3902BE57E8A6}" srcOrd="2" destOrd="0" presId="urn:microsoft.com/office/officeart/2005/8/layout/hierarchy4"/>
    <dgm:cxn modelId="{3FBD23E1-F36E-41C7-A382-84BC5BA0EAD5}" type="presParOf" srcId="{0008DC22-5557-4790-9AEE-3902BE57E8A6}" destId="{671725D9-0E9A-4C0E-A996-C9FC285C4521}" srcOrd="0" destOrd="0" presId="urn:microsoft.com/office/officeart/2005/8/layout/hierarchy4"/>
    <dgm:cxn modelId="{512DE1E4-37C1-414D-A3D3-BA1DD1F7A647}" type="presParOf" srcId="{0008DC22-5557-4790-9AEE-3902BE57E8A6}" destId="{9327EB5B-1B83-428E-8678-33475B0AA29E}" srcOrd="1" destOrd="0" presId="urn:microsoft.com/office/officeart/2005/8/layout/hierarchy4"/>
    <dgm:cxn modelId="{1801492E-5849-41EA-9444-4B84BCB99052}" type="presParOf" srcId="{0008DC22-5557-4790-9AEE-3902BE57E8A6}" destId="{E96023C9-5066-45EC-9332-4629FAEC650E}" srcOrd="2" destOrd="0" presId="urn:microsoft.com/office/officeart/2005/8/layout/hierarchy4"/>
    <dgm:cxn modelId="{0DADBDAE-F794-4319-B834-08B0A3F9F870}" type="presParOf" srcId="{E96023C9-5066-45EC-9332-4629FAEC650E}" destId="{96A71C58-648F-4662-8048-29267CE767A7}" srcOrd="0" destOrd="0" presId="urn:microsoft.com/office/officeart/2005/8/layout/hierarchy4"/>
    <dgm:cxn modelId="{1E032CD7-18E0-4564-8AB9-6CDE9E3B078B}" type="presParOf" srcId="{96A71C58-648F-4662-8048-29267CE767A7}" destId="{91808E3A-8A2A-4E7F-9E7E-026C28EB8F37}" srcOrd="0" destOrd="0" presId="urn:microsoft.com/office/officeart/2005/8/layout/hierarchy4"/>
    <dgm:cxn modelId="{51877F6A-80CD-41DD-8CEE-97C23C641A63}" type="presParOf" srcId="{96A71C58-648F-4662-8048-29267CE767A7}" destId="{B238C0C6-5577-413B-BA7C-44A782266657}" srcOrd="1" destOrd="0" presId="urn:microsoft.com/office/officeart/2005/8/layout/hierarchy4"/>
    <dgm:cxn modelId="{04C1B4B0-CC17-4DDC-AC1E-80DFE6215521}" type="presParOf" srcId="{E96023C9-5066-45EC-9332-4629FAEC650E}" destId="{FCEFD0D2-FA0D-4807-99C9-6157DB8722E7}" srcOrd="1" destOrd="0" presId="urn:microsoft.com/office/officeart/2005/8/layout/hierarchy4"/>
    <dgm:cxn modelId="{AB7B43CA-56AF-4747-ADDF-8E075BBE78AD}" type="presParOf" srcId="{E96023C9-5066-45EC-9332-4629FAEC650E}" destId="{4D593351-DE83-4C02-A3B4-00466A682A23}" srcOrd="2" destOrd="0" presId="urn:microsoft.com/office/officeart/2005/8/layout/hierarchy4"/>
    <dgm:cxn modelId="{8B1A21AB-F60B-40C0-B879-D1662DB8689E}" type="presParOf" srcId="{4D593351-DE83-4C02-A3B4-00466A682A23}" destId="{5A4F555F-4FB5-4620-94B0-AA3D0F9B4624}" srcOrd="0" destOrd="0" presId="urn:microsoft.com/office/officeart/2005/8/layout/hierarchy4"/>
    <dgm:cxn modelId="{8F94E8D2-700D-4030-8C98-A9B9F1BD2928}" type="presParOf" srcId="{4D593351-DE83-4C02-A3B4-00466A682A23}" destId="{39DF74D9-1733-4F46-A093-11DF21A8A692}" srcOrd="1" destOrd="0" presId="urn:microsoft.com/office/officeart/2005/8/layout/hierarchy4"/>
  </dgm:cxnLst>
  <dgm:bg/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7966C9F-8F69-4429-852D-EA29ED66F5FA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v-SE"/>
        </a:p>
      </dgm:t>
    </dgm:pt>
    <dgm:pt modelId="{A1065DCA-5616-4352-968A-057AFBA60F7C}">
      <dgm:prSet phldrT="[Text]"/>
      <dgm:spPr/>
      <dgm:t>
        <a:bodyPr/>
        <a:lstStyle/>
        <a:p>
          <a:pPr algn="ctr"/>
          <a:r>
            <a:rPr lang="sv-SE" smtClean="0"/>
            <a:t>5       8       3       2 </a:t>
          </a:r>
          <a:endParaRPr lang="sv-SE"/>
        </a:p>
      </dgm:t>
    </dgm:pt>
    <dgm:pt modelId="{67AC8D35-DE75-4DB1-A383-4AB0AC42A2CB}" type="parTrans" cxnId="{F130A000-B13C-4F50-933D-35DF0E4B91DF}">
      <dgm:prSet/>
      <dgm:spPr/>
      <dgm:t>
        <a:bodyPr/>
        <a:lstStyle/>
        <a:p>
          <a:endParaRPr lang="sv-SE"/>
        </a:p>
      </dgm:t>
    </dgm:pt>
    <dgm:pt modelId="{7AE11FE2-CA5E-4FA8-B4FB-0BAE4CCA8F04}" type="sibTrans" cxnId="{F130A000-B13C-4F50-933D-35DF0E4B91DF}">
      <dgm:prSet/>
      <dgm:spPr/>
      <dgm:t>
        <a:bodyPr/>
        <a:lstStyle/>
        <a:p>
          <a:endParaRPr lang="sv-SE"/>
        </a:p>
      </dgm:t>
    </dgm:pt>
    <dgm:pt modelId="{2B14AF56-B9D9-49CD-AA9F-8A69BF78F92D}">
      <dgm:prSet phldrT="[Text]"/>
      <dgm:spPr/>
      <dgm:t>
        <a:bodyPr/>
        <a:lstStyle/>
        <a:p>
          <a:r>
            <a:rPr lang="sv-SE" smtClean="0"/>
            <a:t>3       2</a:t>
          </a:r>
          <a:endParaRPr lang="sv-SE"/>
        </a:p>
      </dgm:t>
    </dgm:pt>
    <dgm:pt modelId="{B422F3E7-4AF3-498A-8DFE-0BA05DF60F1B}" type="parTrans" cxnId="{F175D18D-EF93-43DE-AC00-9E3ECCD8D6B1}">
      <dgm:prSet/>
      <dgm:spPr/>
      <dgm:t>
        <a:bodyPr/>
        <a:lstStyle/>
        <a:p>
          <a:endParaRPr lang="sv-SE"/>
        </a:p>
      </dgm:t>
    </dgm:pt>
    <dgm:pt modelId="{2701C1B1-93E6-4D99-9C33-BD1F2C11EBB2}" type="sibTrans" cxnId="{F175D18D-EF93-43DE-AC00-9E3ECCD8D6B1}">
      <dgm:prSet/>
      <dgm:spPr/>
      <dgm:t>
        <a:bodyPr/>
        <a:lstStyle/>
        <a:p>
          <a:endParaRPr lang="sv-SE"/>
        </a:p>
      </dgm:t>
    </dgm:pt>
    <dgm:pt modelId="{89460B6C-E061-4E1B-A6BA-EFE3B810E453}">
      <dgm:prSet phldrT="[Text]"/>
      <dgm:spPr/>
      <dgm:t>
        <a:bodyPr/>
        <a:lstStyle/>
        <a:p>
          <a:r>
            <a:rPr lang="sv-SE" smtClean="0"/>
            <a:t>5       8</a:t>
          </a:r>
          <a:endParaRPr lang="sv-SE"/>
        </a:p>
      </dgm:t>
    </dgm:pt>
    <dgm:pt modelId="{71C3D7FA-8FBE-4B9F-92A1-E615E6A8697F}" type="parTrans" cxnId="{6AFBFE60-7BB7-42A4-B195-8A10FEAF1C60}">
      <dgm:prSet/>
      <dgm:spPr/>
      <dgm:t>
        <a:bodyPr/>
        <a:lstStyle/>
        <a:p>
          <a:endParaRPr lang="sv-SE"/>
        </a:p>
      </dgm:t>
    </dgm:pt>
    <dgm:pt modelId="{76CEB5BB-A5D4-4A9E-9C01-4E60B41C33BE}" type="sibTrans" cxnId="{6AFBFE60-7BB7-42A4-B195-8A10FEAF1C60}">
      <dgm:prSet/>
      <dgm:spPr/>
      <dgm:t>
        <a:bodyPr/>
        <a:lstStyle/>
        <a:p>
          <a:endParaRPr lang="sv-SE"/>
        </a:p>
      </dgm:t>
    </dgm:pt>
    <dgm:pt modelId="{2E63EA5B-CEC0-4B3D-A741-4B40C0AC08F8}">
      <dgm:prSet phldrT="[Text]"/>
      <dgm:spPr/>
      <dgm:t>
        <a:bodyPr/>
        <a:lstStyle/>
        <a:p>
          <a:r>
            <a:rPr lang="sv-SE" smtClean="0"/>
            <a:t>2</a:t>
          </a:r>
          <a:endParaRPr lang="sv-SE"/>
        </a:p>
      </dgm:t>
    </dgm:pt>
    <dgm:pt modelId="{DECCD503-DB63-45AA-86F2-4EB5234D29E4}" type="parTrans" cxnId="{FDC4C3D4-2D97-4535-8DD4-AD02047DB74C}">
      <dgm:prSet/>
      <dgm:spPr/>
      <dgm:t>
        <a:bodyPr/>
        <a:lstStyle/>
        <a:p>
          <a:endParaRPr lang="sv-SE"/>
        </a:p>
      </dgm:t>
    </dgm:pt>
    <dgm:pt modelId="{25FE5EB4-BFA0-4BF0-887B-1EB1D3991469}" type="sibTrans" cxnId="{FDC4C3D4-2D97-4535-8DD4-AD02047DB74C}">
      <dgm:prSet/>
      <dgm:spPr/>
      <dgm:t>
        <a:bodyPr/>
        <a:lstStyle/>
        <a:p>
          <a:endParaRPr lang="sv-SE"/>
        </a:p>
      </dgm:t>
    </dgm:pt>
    <dgm:pt modelId="{B838A342-D5CA-443F-A982-7BDA89EF7E5C}">
      <dgm:prSet phldrT="[Text]"/>
      <dgm:spPr/>
      <dgm:t>
        <a:bodyPr/>
        <a:lstStyle/>
        <a:p>
          <a:r>
            <a:rPr lang="sv-SE" smtClean="0"/>
            <a:t>3</a:t>
          </a:r>
          <a:endParaRPr lang="sv-SE"/>
        </a:p>
      </dgm:t>
    </dgm:pt>
    <dgm:pt modelId="{F9835736-66BB-432C-AF44-3FF7434013D3}" type="parTrans" cxnId="{813E7151-9D98-45AE-9F34-1BBEC75F6C77}">
      <dgm:prSet/>
      <dgm:spPr/>
      <dgm:t>
        <a:bodyPr/>
        <a:lstStyle/>
        <a:p>
          <a:endParaRPr lang="sv-SE"/>
        </a:p>
      </dgm:t>
    </dgm:pt>
    <dgm:pt modelId="{32697A7C-20D9-4EB1-970E-0883B21C495E}" type="sibTrans" cxnId="{813E7151-9D98-45AE-9F34-1BBEC75F6C77}">
      <dgm:prSet/>
      <dgm:spPr/>
      <dgm:t>
        <a:bodyPr/>
        <a:lstStyle/>
        <a:p>
          <a:endParaRPr lang="sv-SE"/>
        </a:p>
      </dgm:t>
    </dgm:pt>
    <dgm:pt modelId="{D2724A1E-433B-489C-A945-C73C5EB7DD4D}">
      <dgm:prSet phldrT="[Text]"/>
      <dgm:spPr/>
      <dgm:t>
        <a:bodyPr/>
        <a:lstStyle/>
        <a:p>
          <a:r>
            <a:rPr lang="sv-SE" smtClean="0"/>
            <a:t>5</a:t>
          </a:r>
          <a:endParaRPr lang="sv-SE"/>
        </a:p>
      </dgm:t>
    </dgm:pt>
    <dgm:pt modelId="{C763EE41-E0F2-4555-904E-3B4C01751F3F}" type="parTrans" cxnId="{6A41C12F-C958-4660-A5B4-F02D76AA14CD}">
      <dgm:prSet/>
      <dgm:spPr/>
      <dgm:t>
        <a:bodyPr/>
        <a:lstStyle/>
        <a:p>
          <a:endParaRPr lang="sv-SE"/>
        </a:p>
      </dgm:t>
    </dgm:pt>
    <dgm:pt modelId="{4EA02F07-DC47-43F6-9543-71A2CF8CF585}" type="sibTrans" cxnId="{6A41C12F-C958-4660-A5B4-F02D76AA14CD}">
      <dgm:prSet/>
      <dgm:spPr/>
      <dgm:t>
        <a:bodyPr/>
        <a:lstStyle/>
        <a:p>
          <a:endParaRPr lang="sv-SE"/>
        </a:p>
      </dgm:t>
    </dgm:pt>
    <dgm:pt modelId="{2E6F12CA-29DB-4C74-9BB0-11175EF67775}">
      <dgm:prSet phldrT="[Text]"/>
      <dgm:spPr/>
      <dgm:t>
        <a:bodyPr/>
        <a:lstStyle/>
        <a:p>
          <a:r>
            <a:rPr lang="sv-SE" smtClean="0"/>
            <a:t>8</a:t>
          </a:r>
          <a:endParaRPr lang="sv-SE"/>
        </a:p>
      </dgm:t>
    </dgm:pt>
    <dgm:pt modelId="{9999EC31-5BB9-4170-8689-187E42569C3D}" type="parTrans" cxnId="{CA35D819-28D7-46CE-ACEA-05CE4B3723D5}">
      <dgm:prSet/>
      <dgm:spPr/>
      <dgm:t>
        <a:bodyPr/>
        <a:lstStyle/>
        <a:p>
          <a:endParaRPr lang="sv-SE"/>
        </a:p>
      </dgm:t>
    </dgm:pt>
    <dgm:pt modelId="{CC8D1292-F4F2-4F6D-B89A-C006C9C613AA}" type="sibTrans" cxnId="{CA35D819-28D7-46CE-ACEA-05CE4B3723D5}">
      <dgm:prSet/>
      <dgm:spPr/>
      <dgm:t>
        <a:bodyPr/>
        <a:lstStyle/>
        <a:p>
          <a:endParaRPr lang="sv-SE"/>
        </a:p>
      </dgm:t>
    </dgm:pt>
    <dgm:pt modelId="{66460D3A-D483-4BC0-BB05-B1E1E978F9EE}" type="pres">
      <dgm:prSet presAssocID="{F7966C9F-8F69-4429-852D-EA29ED66F5F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72CBA0D-6CC8-4B97-93E8-6A29D231B3B4}" type="pres">
      <dgm:prSet presAssocID="{A1065DCA-5616-4352-968A-057AFBA60F7C}" presName="vertOne" presStyleCnt="0"/>
      <dgm:spPr/>
    </dgm:pt>
    <dgm:pt modelId="{DD9C8DAF-1D65-468F-9BB4-DEBFE72F9D42}" type="pres">
      <dgm:prSet presAssocID="{A1065DCA-5616-4352-968A-057AFBA60F7C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2A8AFA3-F1E6-4634-87B2-7ADDAB4C63BB}" type="pres">
      <dgm:prSet presAssocID="{A1065DCA-5616-4352-968A-057AFBA60F7C}" presName="parTransOne" presStyleCnt="0"/>
      <dgm:spPr/>
    </dgm:pt>
    <dgm:pt modelId="{B9083AAA-E902-49C8-93E2-7C9BB3F6BECD}" type="pres">
      <dgm:prSet presAssocID="{A1065DCA-5616-4352-968A-057AFBA60F7C}" presName="horzOne" presStyleCnt="0"/>
      <dgm:spPr/>
    </dgm:pt>
    <dgm:pt modelId="{47E1E908-FBBB-49A0-A8F5-61395688379E}" type="pres">
      <dgm:prSet presAssocID="{2B14AF56-B9D9-49CD-AA9F-8A69BF78F92D}" presName="vertTwo" presStyleCnt="0"/>
      <dgm:spPr/>
    </dgm:pt>
    <dgm:pt modelId="{108AFA05-7C62-4CD2-A473-3D2CF1A579A5}" type="pres">
      <dgm:prSet presAssocID="{2B14AF56-B9D9-49CD-AA9F-8A69BF78F92D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D1B935-0F8B-412A-89E2-E24D840F96F6}" type="pres">
      <dgm:prSet presAssocID="{2B14AF56-B9D9-49CD-AA9F-8A69BF78F92D}" presName="parTransTwo" presStyleCnt="0"/>
      <dgm:spPr/>
    </dgm:pt>
    <dgm:pt modelId="{6AA2502A-7219-4157-858D-A6FA778F6C4D}" type="pres">
      <dgm:prSet presAssocID="{2B14AF56-B9D9-49CD-AA9F-8A69BF78F92D}" presName="horzTwo" presStyleCnt="0"/>
      <dgm:spPr/>
    </dgm:pt>
    <dgm:pt modelId="{A0AE9E0F-0C0C-4E4E-BE42-3751360C724F}" type="pres">
      <dgm:prSet presAssocID="{2E63EA5B-CEC0-4B3D-A741-4B40C0AC08F8}" presName="vertThree" presStyleCnt="0"/>
      <dgm:spPr/>
    </dgm:pt>
    <dgm:pt modelId="{AB99CEEA-BA30-48D4-90E6-5B69EBAF8CF4}" type="pres">
      <dgm:prSet presAssocID="{2E63EA5B-CEC0-4B3D-A741-4B40C0AC08F8}" presName="txThre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17BE81-BA49-4771-BED4-96E8ED8E129E}" type="pres">
      <dgm:prSet presAssocID="{2E63EA5B-CEC0-4B3D-A741-4B40C0AC08F8}" presName="horzThree" presStyleCnt="0"/>
      <dgm:spPr/>
    </dgm:pt>
    <dgm:pt modelId="{6FE113B8-06BE-40B9-B595-363594AFD2A7}" type="pres">
      <dgm:prSet presAssocID="{25FE5EB4-BFA0-4BF0-887B-1EB1D3991469}" presName="sibSpaceThree" presStyleCnt="0"/>
      <dgm:spPr/>
    </dgm:pt>
    <dgm:pt modelId="{8303CF02-1AF9-4284-9A92-8ED39C1831AF}" type="pres">
      <dgm:prSet presAssocID="{B838A342-D5CA-443F-A982-7BDA89EF7E5C}" presName="vertThree" presStyleCnt="0"/>
      <dgm:spPr/>
    </dgm:pt>
    <dgm:pt modelId="{7297795D-3506-400C-AFDF-37A6B3B0CD8E}" type="pres">
      <dgm:prSet presAssocID="{B838A342-D5CA-443F-A982-7BDA89EF7E5C}" presName="txThre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7D7135-62A4-401C-A843-0EBCC85BB3AF}" type="pres">
      <dgm:prSet presAssocID="{B838A342-D5CA-443F-A982-7BDA89EF7E5C}" presName="horzThree" presStyleCnt="0"/>
      <dgm:spPr/>
    </dgm:pt>
    <dgm:pt modelId="{F3C8BD78-9C19-4922-8E58-F126FBD68D58}" type="pres">
      <dgm:prSet presAssocID="{2701C1B1-93E6-4D99-9C33-BD1F2C11EBB2}" presName="sibSpaceTwo" presStyleCnt="0"/>
      <dgm:spPr/>
    </dgm:pt>
    <dgm:pt modelId="{0008DC22-5557-4790-9AEE-3902BE57E8A6}" type="pres">
      <dgm:prSet presAssocID="{89460B6C-E061-4E1B-A6BA-EFE3B810E453}" presName="vertTwo" presStyleCnt="0"/>
      <dgm:spPr/>
    </dgm:pt>
    <dgm:pt modelId="{671725D9-0E9A-4C0E-A996-C9FC285C4521}" type="pres">
      <dgm:prSet presAssocID="{89460B6C-E061-4E1B-A6BA-EFE3B810E453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27EB5B-1B83-428E-8678-33475B0AA29E}" type="pres">
      <dgm:prSet presAssocID="{89460B6C-E061-4E1B-A6BA-EFE3B810E453}" presName="parTransTwo" presStyleCnt="0"/>
      <dgm:spPr/>
    </dgm:pt>
    <dgm:pt modelId="{E96023C9-5066-45EC-9332-4629FAEC650E}" type="pres">
      <dgm:prSet presAssocID="{89460B6C-E061-4E1B-A6BA-EFE3B810E453}" presName="horzTwo" presStyleCnt="0"/>
      <dgm:spPr/>
    </dgm:pt>
    <dgm:pt modelId="{96A71C58-648F-4662-8048-29267CE767A7}" type="pres">
      <dgm:prSet presAssocID="{D2724A1E-433B-489C-A945-C73C5EB7DD4D}" presName="vertThree" presStyleCnt="0"/>
      <dgm:spPr/>
    </dgm:pt>
    <dgm:pt modelId="{91808E3A-8A2A-4E7F-9E7E-026C28EB8F37}" type="pres">
      <dgm:prSet presAssocID="{D2724A1E-433B-489C-A945-C73C5EB7DD4D}" presName="txThre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38C0C6-5577-413B-BA7C-44A782266657}" type="pres">
      <dgm:prSet presAssocID="{D2724A1E-433B-489C-A945-C73C5EB7DD4D}" presName="horzThree" presStyleCnt="0"/>
      <dgm:spPr/>
    </dgm:pt>
    <dgm:pt modelId="{FCEFD0D2-FA0D-4807-99C9-6157DB8722E7}" type="pres">
      <dgm:prSet presAssocID="{4EA02F07-DC47-43F6-9543-71A2CF8CF585}" presName="sibSpaceThree" presStyleCnt="0"/>
      <dgm:spPr/>
    </dgm:pt>
    <dgm:pt modelId="{4D593351-DE83-4C02-A3B4-00466A682A23}" type="pres">
      <dgm:prSet presAssocID="{2E6F12CA-29DB-4C74-9BB0-11175EF67775}" presName="vertThree" presStyleCnt="0"/>
      <dgm:spPr/>
    </dgm:pt>
    <dgm:pt modelId="{5A4F555F-4FB5-4620-94B0-AA3D0F9B4624}" type="pres">
      <dgm:prSet presAssocID="{2E6F12CA-29DB-4C74-9BB0-11175EF67775}" presName="txThre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9DF74D9-1733-4F46-A093-11DF21A8A692}" type="pres">
      <dgm:prSet presAssocID="{2E6F12CA-29DB-4C74-9BB0-11175EF67775}" presName="horzThree" presStyleCnt="0"/>
      <dgm:spPr/>
    </dgm:pt>
  </dgm:ptLst>
  <dgm:cxnLst>
    <dgm:cxn modelId="{88F39125-321B-40A7-8ED2-0B388326EB5B}" type="presOf" srcId="{2E63EA5B-CEC0-4B3D-A741-4B40C0AC08F8}" destId="{AB99CEEA-BA30-48D4-90E6-5B69EBAF8CF4}" srcOrd="0" destOrd="0" presId="urn:microsoft.com/office/officeart/2005/8/layout/hierarchy4"/>
    <dgm:cxn modelId="{813E7151-9D98-45AE-9F34-1BBEC75F6C77}" srcId="{2B14AF56-B9D9-49CD-AA9F-8A69BF78F92D}" destId="{B838A342-D5CA-443F-A982-7BDA89EF7E5C}" srcOrd="1" destOrd="0" parTransId="{F9835736-66BB-432C-AF44-3FF7434013D3}" sibTransId="{32697A7C-20D9-4EB1-970E-0883B21C495E}"/>
    <dgm:cxn modelId="{6A41C12F-C958-4660-A5B4-F02D76AA14CD}" srcId="{89460B6C-E061-4E1B-A6BA-EFE3B810E453}" destId="{D2724A1E-433B-489C-A945-C73C5EB7DD4D}" srcOrd="0" destOrd="0" parTransId="{C763EE41-E0F2-4555-904E-3B4C01751F3F}" sibTransId="{4EA02F07-DC47-43F6-9543-71A2CF8CF585}"/>
    <dgm:cxn modelId="{F130A000-B13C-4F50-933D-35DF0E4B91DF}" srcId="{F7966C9F-8F69-4429-852D-EA29ED66F5FA}" destId="{A1065DCA-5616-4352-968A-057AFBA60F7C}" srcOrd="0" destOrd="0" parTransId="{67AC8D35-DE75-4DB1-A383-4AB0AC42A2CB}" sibTransId="{7AE11FE2-CA5E-4FA8-B4FB-0BAE4CCA8F04}"/>
    <dgm:cxn modelId="{F679D90E-D85F-4847-A371-5490E082FC71}" type="presOf" srcId="{B838A342-D5CA-443F-A982-7BDA89EF7E5C}" destId="{7297795D-3506-400C-AFDF-37A6B3B0CD8E}" srcOrd="0" destOrd="0" presId="urn:microsoft.com/office/officeart/2005/8/layout/hierarchy4"/>
    <dgm:cxn modelId="{CA35D819-28D7-46CE-ACEA-05CE4B3723D5}" srcId="{89460B6C-E061-4E1B-A6BA-EFE3B810E453}" destId="{2E6F12CA-29DB-4C74-9BB0-11175EF67775}" srcOrd="1" destOrd="0" parTransId="{9999EC31-5BB9-4170-8689-187E42569C3D}" sibTransId="{CC8D1292-F4F2-4F6D-B89A-C006C9C613AA}"/>
    <dgm:cxn modelId="{FDC4C3D4-2D97-4535-8DD4-AD02047DB74C}" srcId="{2B14AF56-B9D9-49CD-AA9F-8A69BF78F92D}" destId="{2E63EA5B-CEC0-4B3D-A741-4B40C0AC08F8}" srcOrd="0" destOrd="0" parTransId="{DECCD503-DB63-45AA-86F2-4EB5234D29E4}" sibTransId="{25FE5EB4-BFA0-4BF0-887B-1EB1D3991469}"/>
    <dgm:cxn modelId="{02F35472-AE82-4E22-A769-D1587A6DEA08}" type="presOf" srcId="{2B14AF56-B9D9-49CD-AA9F-8A69BF78F92D}" destId="{108AFA05-7C62-4CD2-A473-3D2CF1A579A5}" srcOrd="0" destOrd="0" presId="urn:microsoft.com/office/officeart/2005/8/layout/hierarchy4"/>
    <dgm:cxn modelId="{2E15A79D-9EC0-4243-A7F0-DF31429C7827}" type="presOf" srcId="{2E6F12CA-29DB-4C74-9BB0-11175EF67775}" destId="{5A4F555F-4FB5-4620-94B0-AA3D0F9B4624}" srcOrd="0" destOrd="0" presId="urn:microsoft.com/office/officeart/2005/8/layout/hierarchy4"/>
    <dgm:cxn modelId="{F175D18D-EF93-43DE-AC00-9E3ECCD8D6B1}" srcId="{A1065DCA-5616-4352-968A-057AFBA60F7C}" destId="{2B14AF56-B9D9-49CD-AA9F-8A69BF78F92D}" srcOrd="0" destOrd="0" parTransId="{B422F3E7-4AF3-498A-8DFE-0BA05DF60F1B}" sibTransId="{2701C1B1-93E6-4D99-9C33-BD1F2C11EBB2}"/>
    <dgm:cxn modelId="{B1BD5A23-D0B3-452D-998E-EF59C4F563F6}" type="presOf" srcId="{F7966C9F-8F69-4429-852D-EA29ED66F5FA}" destId="{66460D3A-D483-4BC0-BB05-B1E1E978F9EE}" srcOrd="0" destOrd="0" presId="urn:microsoft.com/office/officeart/2005/8/layout/hierarchy4"/>
    <dgm:cxn modelId="{6AFBFE60-7BB7-42A4-B195-8A10FEAF1C60}" srcId="{A1065DCA-5616-4352-968A-057AFBA60F7C}" destId="{89460B6C-E061-4E1B-A6BA-EFE3B810E453}" srcOrd="1" destOrd="0" parTransId="{71C3D7FA-8FBE-4B9F-92A1-E615E6A8697F}" sibTransId="{76CEB5BB-A5D4-4A9E-9C01-4E60B41C33BE}"/>
    <dgm:cxn modelId="{983E82E7-E52E-4BDF-AC1D-2A3F2E146218}" type="presOf" srcId="{D2724A1E-433B-489C-A945-C73C5EB7DD4D}" destId="{91808E3A-8A2A-4E7F-9E7E-026C28EB8F37}" srcOrd="0" destOrd="0" presId="urn:microsoft.com/office/officeart/2005/8/layout/hierarchy4"/>
    <dgm:cxn modelId="{1EC2B94E-921A-423A-8E7D-95A976486C17}" type="presOf" srcId="{89460B6C-E061-4E1B-A6BA-EFE3B810E453}" destId="{671725D9-0E9A-4C0E-A996-C9FC285C4521}" srcOrd="0" destOrd="0" presId="urn:microsoft.com/office/officeart/2005/8/layout/hierarchy4"/>
    <dgm:cxn modelId="{F5452502-FB82-4D1D-A84E-8734B789D545}" type="presOf" srcId="{A1065DCA-5616-4352-968A-057AFBA60F7C}" destId="{DD9C8DAF-1D65-468F-9BB4-DEBFE72F9D42}" srcOrd="0" destOrd="0" presId="urn:microsoft.com/office/officeart/2005/8/layout/hierarchy4"/>
    <dgm:cxn modelId="{95F11760-F23C-47F4-BE80-CC07F096EB72}" type="presParOf" srcId="{66460D3A-D483-4BC0-BB05-B1E1E978F9EE}" destId="{672CBA0D-6CC8-4B97-93E8-6A29D231B3B4}" srcOrd="0" destOrd="0" presId="urn:microsoft.com/office/officeart/2005/8/layout/hierarchy4"/>
    <dgm:cxn modelId="{BB186DBF-F188-4CC1-A57F-8765B401FA4F}" type="presParOf" srcId="{672CBA0D-6CC8-4B97-93E8-6A29D231B3B4}" destId="{DD9C8DAF-1D65-468F-9BB4-DEBFE72F9D42}" srcOrd="0" destOrd="0" presId="urn:microsoft.com/office/officeart/2005/8/layout/hierarchy4"/>
    <dgm:cxn modelId="{D1DDC75E-8ABD-4CB2-BF23-7688C53E6C8F}" type="presParOf" srcId="{672CBA0D-6CC8-4B97-93E8-6A29D231B3B4}" destId="{D2A8AFA3-F1E6-4634-87B2-7ADDAB4C63BB}" srcOrd="1" destOrd="0" presId="urn:microsoft.com/office/officeart/2005/8/layout/hierarchy4"/>
    <dgm:cxn modelId="{E01D7927-862F-477A-84D3-25634C609191}" type="presParOf" srcId="{672CBA0D-6CC8-4B97-93E8-6A29D231B3B4}" destId="{B9083AAA-E902-49C8-93E2-7C9BB3F6BECD}" srcOrd="2" destOrd="0" presId="urn:microsoft.com/office/officeart/2005/8/layout/hierarchy4"/>
    <dgm:cxn modelId="{F98F7D94-8C14-41A0-AA9E-90CE664377F8}" type="presParOf" srcId="{B9083AAA-E902-49C8-93E2-7C9BB3F6BECD}" destId="{47E1E908-FBBB-49A0-A8F5-61395688379E}" srcOrd="0" destOrd="0" presId="urn:microsoft.com/office/officeart/2005/8/layout/hierarchy4"/>
    <dgm:cxn modelId="{5B17D47B-012E-4E57-B267-52AC2FFB8C53}" type="presParOf" srcId="{47E1E908-FBBB-49A0-A8F5-61395688379E}" destId="{108AFA05-7C62-4CD2-A473-3D2CF1A579A5}" srcOrd="0" destOrd="0" presId="urn:microsoft.com/office/officeart/2005/8/layout/hierarchy4"/>
    <dgm:cxn modelId="{3339257E-0811-417D-B7F0-F66AE86B971D}" type="presParOf" srcId="{47E1E908-FBBB-49A0-A8F5-61395688379E}" destId="{01D1B935-0F8B-412A-89E2-E24D840F96F6}" srcOrd="1" destOrd="0" presId="urn:microsoft.com/office/officeart/2005/8/layout/hierarchy4"/>
    <dgm:cxn modelId="{393CB656-B7A3-4317-8EEC-5106D148333E}" type="presParOf" srcId="{47E1E908-FBBB-49A0-A8F5-61395688379E}" destId="{6AA2502A-7219-4157-858D-A6FA778F6C4D}" srcOrd="2" destOrd="0" presId="urn:microsoft.com/office/officeart/2005/8/layout/hierarchy4"/>
    <dgm:cxn modelId="{F5CA96CF-D464-45B5-B0B8-F0A1318D16B8}" type="presParOf" srcId="{6AA2502A-7219-4157-858D-A6FA778F6C4D}" destId="{A0AE9E0F-0C0C-4E4E-BE42-3751360C724F}" srcOrd="0" destOrd="0" presId="urn:microsoft.com/office/officeart/2005/8/layout/hierarchy4"/>
    <dgm:cxn modelId="{EC12367D-193D-47B6-B68C-2F934E9B5423}" type="presParOf" srcId="{A0AE9E0F-0C0C-4E4E-BE42-3751360C724F}" destId="{AB99CEEA-BA30-48D4-90E6-5B69EBAF8CF4}" srcOrd="0" destOrd="0" presId="urn:microsoft.com/office/officeart/2005/8/layout/hierarchy4"/>
    <dgm:cxn modelId="{5AE341B1-8140-4764-ACCF-64FC1566418B}" type="presParOf" srcId="{A0AE9E0F-0C0C-4E4E-BE42-3751360C724F}" destId="{3317BE81-BA49-4771-BED4-96E8ED8E129E}" srcOrd="1" destOrd="0" presId="urn:microsoft.com/office/officeart/2005/8/layout/hierarchy4"/>
    <dgm:cxn modelId="{93F5582E-6134-4449-B743-A13F1BD79C8F}" type="presParOf" srcId="{6AA2502A-7219-4157-858D-A6FA778F6C4D}" destId="{6FE113B8-06BE-40B9-B595-363594AFD2A7}" srcOrd="1" destOrd="0" presId="urn:microsoft.com/office/officeart/2005/8/layout/hierarchy4"/>
    <dgm:cxn modelId="{6084DF3D-74A7-4718-AE85-F9C57BFE261C}" type="presParOf" srcId="{6AA2502A-7219-4157-858D-A6FA778F6C4D}" destId="{8303CF02-1AF9-4284-9A92-8ED39C1831AF}" srcOrd="2" destOrd="0" presId="urn:microsoft.com/office/officeart/2005/8/layout/hierarchy4"/>
    <dgm:cxn modelId="{AF2D83AE-40CC-4903-AD96-416867B86E20}" type="presParOf" srcId="{8303CF02-1AF9-4284-9A92-8ED39C1831AF}" destId="{7297795D-3506-400C-AFDF-37A6B3B0CD8E}" srcOrd="0" destOrd="0" presId="urn:microsoft.com/office/officeart/2005/8/layout/hierarchy4"/>
    <dgm:cxn modelId="{B509BB20-88BC-4CA8-8A1A-2C2BB871BB5C}" type="presParOf" srcId="{8303CF02-1AF9-4284-9A92-8ED39C1831AF}" destId="{147D7135-62A4-401C-A843-0EBCC85BB3AF}" srcOrd="1" destOrd="0" presId="urn:microsoft.com/office/officeart/2005/8/layout/hierarchy4"/>
    <dgm:cxn modelId="{71F17A5A-F1E7-4B71-9FD9-1B80FBDA8C44}" type="presParOf" srcId="{B9083AAA-E902-49C8-93E2-7C9BB3F6BECD}" destId="{F3C8BD78-9C19-4922-8E58-F126FBD68D58}" srcOrd="1" destOrd="0" presId="urn:microsoft.com/office/officeart/2005/8/layout/hierarchy4"/>
    <dgm:cxn modelId="{54156DAA-32A1-4C66-980D-8FA652661C97}" type="presParOf" srcId="{B9083AAA-E902-49C8-93E2-7C9BB3F6BECD}" destId="{0008DC22-5557-4790-9AEE-3902BE57E8A6}" srcOrd="2" destOrd="0" presId="urn:microsoft.com/office/officeart/2005/8/layout/hierarchy4"/>
    <dgm:cxn modelId="{0FAF59D9-F449-477A-A66A-05A3ABF83F47}" type="presParOf" srcId="{0008DC22-5557-4790-9AEE-3902BE57E8A6}" destId="{671725D9-0E9A-4C0E-A996-C9FC285C4521}" srcOrd="0" destOrd="0" presId="urn:microsoft.com/office/officeart/2005/8/layout/hierarchy4"/>
    <dgm:cxn modelId="{904B280F-7EB2-4053-B712-0751274F7BA5}" type="presParOf" srcId="{0008DC22-5557-4790-9AEE-3902BE57E8A6}" destId="{9327EB5B-1B83-428E-8678-33475B0AA29E}" srcOrd="1" destOrd="0" presId="urn:microsoft.com/office/officeart/2005/8/layout/hierarchy4"/>
    <dgm:cxn modelId="{477A87E8-9FAA-4781-8AA9-6119FA0D13FF}" type="presParOf" srcId="{0008DC22-5557-4790-9AEE-3902BE57E8A6}" destId="{E96023C9-5066-45EC-9332-4629FAEC650E}" srcOrd="2" destOrd="0" presId="urn:microsoft.com/office/officeart/2005/8/layout/hierarchy4"/>
    <dgm:cxn modelId="{0BB5F193-6187-4E91-8ACD-BDD228EF14F8}" type="presParOf" srcId="{E96023C9-5066-45EC-9332-4629FAEC650E}" destId="{96A71C58-648F-4662-8048-29267CE767A7}" srcOrd="0" destOrd="0" presId="urn:microsoft.com/office/officeart/2005/8/layout/hierarchy4"/>
    <dgm:cxn modelId="{AD9EF034-4542-4968-9AE4-ECDAAA9939DD}" type="presParOf" srcId="{96A71C58-648F-4662-8048-29267CE767A7}" destId="{91808E3A-8A2A-4E7F-9E7E-026C28EB8F37}" srcOrd="0" destOrd="0" presId="urn:microsoft.com/office/officeart/2005/8/layout/hierarchy4"/>
    <dgm:cxn modelId="{C30105E6-9741-42DF-BE28-D61D12CA8303}" type="presParOf" srcId="{96A71C58-648F-4662-8048-29267CE767A7}" destId="{B238C0C6-5577-413B-BA7C-44A782266657}" srcOrd="1" destOrd="0" presId="urn:microsoft.com/office/officeart/2005/8/layout/hierarchy4"/>
    <dgm:cxn modelId="{3FC91CBA-FD81-436F-B630-73DE5CBB063A}" type="presParOf" srcId="{E96023C9-5066-45EC-9332-4629FAEC650E}" destId="{FCEFD0D2-FA0D-4807-99C9-6157DB8722E7}" srcOrd="1" destOrd="0" presId="urn:microsoft.com/office/officeart/2005/8/layout/hierarchy4"/>
    <dgm:cxn modelId="{71DDD5A5-E016-4B10-ACFB-AD4A9105CB22}" type="presParOf" srcId="{E96023C9-5066-45EC-9332-4629FAEC650E}" destId="{4D593351-DE83-4C02-A3B4-00466A682A23}" srcOrd="2" destOrd="0" presId="urn:microsoft.com/office/officeart/2005/8/layout/hierarchy4"/>
    <dgm:cxn modelId="{5291CCBC-797D-4952-9DE4-EF5CF83D2724}" type="presParOf" srcId="{4D593351-DE83-4C02-A3B4-00466A682A23}" destId="{5A4F555F-4FB5-4620-94B0-AA3D0F9B4624}" srcOrd="0" destOrd="0" presId="urn:microsoft.com/office/officeart/2005/8/layout/hierarchy4"/>
    <dgm:cxn modelId="{9E33C779-7E38-4D3D-885D-F79FF31EBB99}" type="presParOf" srcId="{4D593351-DE83-4C02-A3B4-00466A682A23}" destId="{39DF74D9-1733-4F46-A093-11DF21A8A692}" srcOrd="1" destOrd="0" presId="urn:microsoft.com/office/officeart/2005/8/layout/hierarchy4"/>
  </dgm:cxnLst>
  <dgm:bg/>
  <dgm:whole/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7966C9F-8F69-4429-852D-EA29ED66F5FA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v-SE"/>
        </a:p>
      </dgm:t>
    </dgm:pt>
    <dgm:pt modelId="{A1065DCA-5616-4352-968A-057AFBA60F7C}">
      <dgm:prSet phldrT="[Text]"/>
      <dgm:spPr/>
      <dgm:t>
        <a:bodyPr/>
        <a:lstStyle/>
        <a:p>
          <a:pPr algn="ctr"/>
          <a:r>
            <a:rPr lang="sv-SE" smtClean="0"/>
            <a:t>5       8       3       2 </a:t>
          </a:r>
          <a:endParaRPr lang="sv-SE"/>
        </a:p>
      </dgm:t>
    </dgm:pt>
    <dgm:pt modelId="{67AC8D35-DE75-4DB1-A383-4AB0AC42A2CB}" type="parTrans" cxnId="{F130A000-B13C-4F50-933D-35DF0E4B91DF}">
      <dgm:prSet/>
      <dgm:spPr/>
      <dgm:t>
        <a:bodyPr/>
        <a:lstStyle/>
        <a:p>
          <a:endParaRPr lang="sv-SE"/>
        </a:p>
      </dgm:t>
    </dgm:pt>
    <dgm:pt modelId="{7AE11FE2-CA5E-4FA8-B4FB-0BAE4CCA8F04}" type="sibTrans" cxnId="{F130A000-B13C-4F50-933D-35DF0E4B91DF}">
      <dgm:prSet/>
      <dgm:spPr/>
      <dgm:t>
        <a:bodyPr/>
        <a:lstStyle/>
        <a:p>
          <a:endParaRPr lang="sv-SE"/>
        </a:p>
      </dgm:t>
    </dgm:pt>
    <dgm:pt modelId="{2B14AF56-B9D9-49CD-AA9F-8A69BF78F92D}">
      <dgm:prSet phldrT="[Text]"/>
      <dgm:spPr/>
      <dgm:t>
        <a:bodyPr/>
        <a:lstStyle/>
        <a:p>
          <a:r>
            <a:rPr lang="sv-SE" smtClean="0"/>
            <a:t>3       2</a:t>
          </a:r>
          <a:endParaRPr lang="sv-SE"/>
        </a:p>
      </dgm:t>
    </dgm:pt>
    <dgm:pt modelId="{B422F3E7-4AF3-498A-8DFE-0BA05DF60F1B}" type="parTrans" cxnId="{F175D18D-EF93-43DE-AC00-9E3ECCD8D6B1}">
      <dgm:prSet/>
      <dgm:spPr/>
      <dgm:t>
        <a:bodyPr/>
        <a:lstStyle/>
        <a:p>
          <a:endParaRPr lang="sv-SE"/>
        </a:p>
      </dgm:t>
    </dgm:pt>
    <dgm:pt modelId="{2701C1B1-93E6-4D99-9C33-BD1F2C11EBB2}" type="sibTrans" cxnId="{F175D18D-EF93-43DE-AC00-9E3ECCD8D6B1}">
      <dgm:prSet/>
      <dgm:spPr/>
      <dgm:t>
        <a:bodyPr/>
        <a:lstStyle/>
        <a:p>
          <a:endParaRPr lang="sv-SE"/>
        </a:p>
      </dgm:t>
    </dgm:pt>
    <dgm:pt modelId="{89460B6C-E061-4E1B-A6BA-EFE3B810E453}">
      <dgm:prSet phldrT="[Text]"/>
      <dgm:spPr/>
      <dgm:t>
        <a:bodyPr/>
        <a:lstStyle/>
        <a:p>
          <a:r>
            <a:rPr lang="sv-SE" smtClean="0"/>
            <a:t>5       8</a:t>
          </a:r>
          <a:endParaRPr lang="sv-SE"/>
        </a:p>
      </dgm:t>
    </dgm:pt>
    <dgm:pt modelId="{71C3D7FA-8FBE-4B9F-92A1-E615E6A8697F}" type="parTrans" cxnId="{6AFBFE60-7BB7-42A4-B195-8A10FEAF1C60}">
      <dgm:prSet/>
      <dgm:spPr/>
      <dgm:t>
        <a:bodyPr/>
        <a:lstStyle/>
        <a:p>
          <a:endParaRPr lang="sv-SE"/>
        </a:p>
      </dgm:t>
    </dgm:pt>
    <dgm:pt modelId="{76CEB5BB-A5D4-4A9E-9C01-4E60B41C33BE}" type="sibTrans" cxnId="{6AFBFE60-7BB7-42A4-B195-8A10FEAF1C60}">
      <dgm:prSet/>
      <dgm:spPr/>
      <dgm:t>
        <a:bodyPr/>
        <a:lstStyle/>
        <a:p>
          <a:endParaRPr lang="sv-SE"/>
        </a:p>
      </dgm:t>
    </dgm:pt>
    <dgm:pt modelId="{2E63EA5B-CEC0-4B3D-A741-4B40C0AC08F8}">
      <dgm:prSet phldrT="[Text]"/>
      <dgm:spPr/>
      <dgm:t>
        <a:bodyPr/>
        <a:lstStyle/>
        <a:p>
          <a:r>
            <a:rPr lang="sv-SE" smtClean="0"/>
            <a:t>2</a:t>
          </a:r>
          <a:endParaRPr lang="sv-SE"/>
        </a:p>
      </dgm:t>
    </dgm:pt>
    <dgm:pt modelId="{DECCD503-DB63-45AA-86F2-4EB5234D29E4}" type="parTrans" cxnId="{FDC4C3D4-2D97-4535-8DD4-AD02047DB74C}">
      <dgm:prSet/>
      <dgm:spPr/>
      <dgm:t>
        <a:bodyPr/>
        <a:lstStyle/>
        <a:p>
          <a:endParaRPr lang="sv-SE"/>
        </a:p>
      </dgm:t>
    </dgm:pt>
    <dgm:pt modelId="{25FE5EB4-BFA0-4BF0-887B-1EB1D3991469}" type="sibTrans" cxnId="{FDC4C3D4-2D97-4535-8DD4-AD02047DB74C}">
      <dgm:prSet/>
      <dgm:spPr/>
      <dgm:t>
        <a:bodyPr/>
        <a:lstStyle/>
        <a:p>
          <a:endParaRPr lang="sv-SE"/>
        </a:p>
      </dgm:t>
    </dgm:pt>
    <dgm:pt modelId="{B838A342-D5CA-443F-A982-7BDA89EF7E5C}">
      <dgm:prSet phldrT="[Text]"/>
      <dgm:spPr/>
      <dgm:t>
        <a:bodyPr/>
        <a:lstStyle/>
        <a:p>
          <a:r>
            <a:rPr lang="sv-SE" smtClean="0"/>
            <a:t>3</a:t>
          </a:r>
          <a:endParaRPr lang="sv-SE"/>
        </a:p>
      </dgm:t>
    </dgm:pt>
    <dgm:pt modelId="{F9835736-66BB-432C-AF44-3FF7434013D3}" type="parTrans" cxnId="{813E7151-9D98-45AE-9F34-1BBEC75F6C77}">
      <dgm:prSet/>
      <dgm:spPr/>
      <dgm:t>
        <a:bodyPr/>
        <a:lstStyle/>
        <a:p>
          <a:endParaRPr lang="sv-SE"/>
        </a:p>
      </dgm:t>
    </dgm:pt>
    <dgm:pt modelId="{32697A7C-20D9-4EB1-970E-0883B21C495E}" type="sibTrans" cxnId="{813E7151-9D98-45AE-9F34-1BBEC75F6C77}">
      <dgm:prSet/>
      <dgm:spPr/>
      <dgm:t>
        <a:bodyPr/>
        <a:lstStyle/>
        <a:p>
          <a:endParaRPr lang="sv-SE"/>
        </a:p>
      </dgm:t>
    </dgm:pt>
    <dgm:pt modelId="{D2724A1E-433B-489C-A945-C73C5EB7DD4D}">
      <dgm:prSet phldrT="[Text]"/>
      <dgm:spPr/>
      <dgm:t>
        <a:bodyPr/>
        <a:lstStyle/>
        <a:p>
          <a:r>
            <a:rPr lang="sv-SE" smtClean="0"/>
            <a:t>5</a:t>
          </a:r>
          <a:endParaRPr lang="sv-SE"/>
        </a:p>
      </dgm:t>
    </dgm:pt>
    <dgm:pt modelId="{C763EE41-E0F2-4555-904E-3B4C01751F3F}" type="parTrans" cxnId="{6A41C12F-C958-4660-A5B4-F02D76AA14CD}">
      <dgm:prSet/>
      <dgm:spPr/>
      <dgm:t>
        <a:bodyPr/>
        <a:lstStyle/>
        <a:p>
          <a:endParaRPr lang="sv-SE"/>
        </a:p>
      </dgm:t>
    </dgm:pt>
    <dgm:pt modelId="{4EA02F07-DC47-43F6-9543-71A2CF8CF585}" type="sibTrans" cxnId="{6A41C12F-C958-4660-A5B4-F02D76AA14CD}">
      <dgm:prSet/>
      <dgm:spPr/>
      <dgm:t>
        <a:bodyPr/>
        <a:lstStyle/>
        <a:p>
          <a:endParaRPr lang="sv-SE"/>
        </a:p>
      </dgm:t>
    </dgm:pt>
    <dgm:pt modelId="{2E6F12CA-29DB-4C74-9BB0-11175EF67775}">
      <dgm:prSet phldrT="[Text]"/>
      <dgm:spPr/>
      <dgm:t>
        <a:bodyPr/>
        <a:lstStyle/>
        <a:p>
          <a:r>
            <a:rPr lang="sv-SE" smtClean="0"/>
            <a:t>8</a:t>
          </a:r>
          <a:endParaRPr lang="sv-SE"/>
        </a:p>
      </dgm:t>
    </dgm:pt>
    <dgm:pt modelId="{9999EC31-5BB9-4170-8689-187E42569C3D}" type="parTrans" cxnId="{CA35D819-28D7-46CE-ACEA-05CE4B3723D5}">
      <dgm:prSet/>
      <dgm:spPr/>
      <dgm:t>
        <a:bodyPr/>
        <a:lstStyle/>
        <a:p>
          <a:endParaRPr lang="sv-SE"/>
        </a:p>
      </dgm:t>
    </dgm:pt>
    <dgm:pt modelId="{CC8D1292-F4F2-4F6D-B89A-C006C9C613AA}" type="sibTrans" cxnId="{CA35D819-28D7-46CE-ACEA-05CE4B3723D5}">
      <dgm:prSet/>
      <dgm:spPr/>
      <dgm:t>
        <a:bodyPr/>
        <a:lstStyle/>
        <a:p>
          <a:endParaRPr lang="sv-SE"/>
        </a:p>
      </dgm:t>
    </dgm:pt>
    <dgm:pt modelId="{66460D3A-D483-4BC0-BB05-B1E1E978F9EE}" type="pres">
      <dgm:prSet presAssocID="{F7966C9F-8F69-4429-852D-EA29ED66F5F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72CBA0D-6CC8-4B97-93E8-6A29D231B3B4}" type="pres">
      <dgm:prSet presAssocID="{A1065DCA-5616-4352-968A-057AFBA60F7C}" presName="vertOne" presStyleCnt="0"/>
      <dgm:spPr/>
    </dgm:pt>
    <dgm:pt modelId="{DD9C8DAF-1D65-468F-9BB4-DEBFE72F9D42}" type="pres">
      <dgm:prSet presAssocID="{A1065DCA-5616-4352-968A-057AFBA60F7C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2A8AFA3-F1E6-4634-87B2-7ADDAB4C63BB}" type="pres">
      <dgm:prSet presAssocID="{A1065DCA-5616-4352-968A-057AFBA60F7C}" presName="parTransOne" presStyleCnt="0"/>
      <dgm:spPr/>
    </dgm:pt>
    <dgm:pt modelId="{B9083AAA-E902-49C8-93E2-7C9BB3F6BECD}" type="pres">
      <dgm:prSet presAssocID="{A1065DCA-5616-4352-968A-057AFBA60F7C}" presName="horzOne" presStyleCnt="0"/>
      <dgm:spPr/>
    </dgm:pt>
    <dgm:pt modelId="{47E1E908-FBBB-49A0-A8F5-61395688379E}" type="pres">
      <dgm:prSet presAssocID="{2B14AF56-B9D9-49CD-AA9F-8A69BF78F92D}" presName="vertTwo" presStyleCnt="0"/>
      <dgm:spPr/>
    </dgm:pt>
    <dgm:pt modelId="{108AFA05-7C62-4CD2-A473-3D2CF1A579A5}" type="pres">
      <dgm:prSet presAssocID="{2B14AF56-B9D9-49CD-AA9F-8A69BF78F92D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D1B935-0F8B-412A-89E2-E24D840F96F6}" type="pres">
      <dgm:prSet presAssocID="{2B14AF56-B9D9-49CD-AA9F-8A69BF78F92D}" presName="parTransTwo" presStyleCnt="0"/>
      <dgm:spPr/>
    </dgm:pt>
    <dgm:pt modelId="{6AA2502A-7219-4157-858D-A6FA778F6C4D}" type="pres">
      <dgm:prSet presAssocID="{2B14AF56-B9D9-49CD-AA9F-8A69BF78F92D}" presName="horzTwo" presStyleCnt="0"/>
      <dgm:spPr/>
    </dgm:pt>
    <dgm:pt modelId="{A0AE9E0F-0C0C-4E4E-BE42-3751360C724F}" type="pres">
      <dgm:prSet presAssocID="{2E63EA5B-CEC0-4B3D-A741-4B40C0AC08F8}" presName="vertThree" presStyleCnt="0"/>
      <dgm:spPr/>
    </dgm:pt>
    <dgm:pt modelId="{AB99CEEA-BA30-48D4-90E6-5B69EBAF8CF4}" type="pres">
      <dgm:prSet presAssocID="{2E63EA5B-CEC0-4B3D-A741-4B40C0AC08F8}" presName="txThre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17BE81-BA49-4771-BED4-96E8ED8E129E}" type="pres">
      <dgm:prSet presAssocID="{2E63EA5B-CEC0-4B3D-A741-4B40C0AC08F8}" presName="horzThree" presStyleCnt="0"/>
      <dgm:spPr/>
    </dgm:pt>
    <dgm:pt modelId="{6FE113B8-06BE-40B9-B595-363594AFD2A7}" type="pres">
      <dgm:prSet presAssocID="{25FE5EB4-BFA0-4BF0-887B-1EB1D3991469}" presName="sibSpaceThree" presStyleCnt="0"/>
      <dgm:spPr/>
    </dgm:pt>
    <dgm:pt modelId="{8303CF02-1AF9-4284-9A92-8ED39C1831AF}" type="pres">
      <dgm:prSet presAssocID="{B838A342-D5CA-443F-A982-7BDA89EF7E5C}" presName="vertThree" presStyleCnt="0"/>
      <dgm:spPr/>
    </dgm:pt>
    <dgm:pt modelId="{7297795D-3506-400C-AFDF-37A6B3B0CD8E}" type="pres">
      <dgm:prSet presAssocID="{B838A342-D5CA-443F-A982-7BDA89EF7E5C}" presName="txThre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7D7135-62A4-401C-A843-0EBCC85BB3AF}" type="pres">
      <dgm:prSet presAssocID="{B838A342-D5CA-443F-A982-7BDA89EF7E5C}" presName="horzThree" presStyleCnt="0"/>
      <dgm:spPr/>
    </dgm:pt>
    <dgm:pt modelId="{F3C8BD78-9C19-4922-8E58-F126FBD68D58}" type="pres">
      <dgm:prSet presAssocID="{2701C1B1-93E6-4D99-9C33-BD1F2C11EBB2}" presName="sibSpaceTwo" presStyleCnt="0"/>
      <dgm:spPr/>
    </dgm:pt>
    <dgm:pt modelId="{0008DC22-5557-4790-9AEE-3902BE57E8A6}" type="pres">
      <dgm:prSet presAssocID="{89460B6C-E061-4E1B-A6BA-EFE3B810E453}" presName="vertTwo" presStyleCnt="0"/>
      <dgm:spPr/>
    </dgm:pt>
    <dgm:pt modelId="{671725D9-0E9A-4C0E-A996-C9FC285C4521}" type="pres">
      <dgm:prSet presAssocID="{89460B6C-E061-4E1B-A6BA-EFE3B810E453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27EB5B-1B83-428E-8678-33475B0AA29E}" type="pres">
      <dgm:prSet presAssocID="{89460B6C-E061-4E1B-A6BA-EFE3B810E453}" presName="parTransTwo" presStyleCnt="0"/>
      <dgm:spPr/>
    </dgm:pt>
    <dgm:pt modelId="{E96023C9-5066-45EC-9332-4629FAEC650E}" type="pres">
      <dgm:prSet presAssocID="{89460B6C-E061-4E1B-A6BA-EFE3B810E453}" presName="horzTwo" presStyleCnt="0"/>
      <dgm:spPr/>
    </dgm:pt>
    <dgm:pt modelId="{96A71C58-648F-4662-8048-29267CE767A7}" type="pres">
      <dgm:prSet presAssocID="{D2724A1E-433B-489C-A945-C73C5EB7DD4D}" presName="vertThree" presStyleCnt="0"/>
      <dgm:spPr/>
    </dgm:pt>
    <dgm:pt modelId="{91808E3A-8A2A-4E7F-9E7E-026C28EB8F37}" type="pres">
      <dgm:prSet presAssocID="{D2724A1E-433B-489C-A945-C73C5EB7DD4D}" presName="txThre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38C0C6-5577-413B-BA7C-44A782266657}" type="pres">
      <dgm:prSet presAssocID="{D2724A1E-433B-489C-A945-C73C5EB7DD4D}" presName="horzThree" presStyleCnt="0"/>
      <dgm:spPr/>
    </dgm:pt>
    <dgm:pt modelId="{FCEFD0D2-FA0D-4807-99C9-6157DB8722E7}" type="pres">
      <dgm:prSet presAssocID="{4EA02F07-DC47-43F6-9543-71A2CF8CF585}" presName="sibSpaceThree" presStyleCnt="0"/>
      <dgm:spPr/>
    </dgm:pt>
    <dgm:pt modelId="{4D593351-DE83-4C02-A3B4-00466A682A23}" type="pres">
      <dgm:prSet presAssocID="{2E6F12CA-29DB-4C74-9BB0-11175EF67775}" presName="vertThree" presStyleCnt="0"/>
      <dgm:spPr/>
    </dgm:pt>
    <dgm:pt modelId="{5A4F555F-4FB5-4620-94B0-AA3D0F9B4624}" type="pres">
      <dgm:prSet presAssocID="{2E6F12CA-29DB-4C74-9BB0-11175EF67775}" presName="txThre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9DF74D9-1733-4F46-A093-11DF21A8A692}" type="pres">
      <dgm:prSet presAssocID="{2E6F12CA-29DB-4C74-9BB0-11175EF67775}" presName="horzThree" presStyleCnt="0"/>
      <dgm:spPr/>
    </dgm:pt>
  </dgm:ptLst>
  <dgm:cxnLst>
    <dgm:cxn modelId="{E78AAB64-CCFC-4864-827B-C4FCFB38C921}" type="presOf" srcId="{2E63EA5B-CEC0-4B3D-A741-4B40C0AC08F8}" destId="{AB99CEEA-BA30-48D4-90E6-5B69EBAF8CF4}" srcOrd="0" destOrd="0" presId="urn:microsoft.com/office/officeart/2005/8/layout/hierarchy4"/>
    <dgm:cxn modelId="{6AFBFE60-7BB7-42A4-B195-8A10FEAF1C60}" srcId="{A1065DCA-5616-4352-968A-057AFBA60F7C}" destId="{89460B6C-E061-4E1B-A6BA-EFE3B810E453}" srcOrd="1" destOrd="0" parTransId="{71C3D7FA-8FBE-4B9F-92A1-E615E6A8697F}" sibTransId="{76CEB5BB-A5D4-4A9E-9C01-4E60B41C33BE}"/>
    <dgm:cxn modelId="{EBBBA9E2-CB56-4312-B293-FF08DBC2ADFF}" type="presOf" srcId="{2E6F12CA-29DB-4C74-9BB0-11175EF67775}" destId="{5A4F555F-4FB5-4620-94B0-AA3D0F9B4624}" srcOrd="0" destOrd="0" presId="urn:microsoft.com/office/officeart/2005/8/layout/hierarchy4"/>
    <dgm:cxn modelId="{CF775500-0370-4FEF-ADDF-D5534AE8A36A}" type="presOf" srcId="{B838A342-D5CA-443F-A982-7BDA89EF7E5C}" destId="{7297795D-3506-400C-AFDF-37A6B3B0CD8E}" srcOrd="0" destOrd="0" presId="urn:microsoft.com/office/officeart/2005/8/layout/hierarchy4"/>
    <dgm:cxn modelId="{F175D18D-EF93-43DE-AC00-9E3ECCD8D6B1}" srcId="{A1065DCA-5616-4352-968A-057AFBA60F7C}" destId="{2B14AF56-B9D9-49CD-AA9F-8A69BF78F92D}" srcOrd="0" destOrd="0" parTransId="{B422F3E7-4AF3-498A-8DFE-0BA05DF60F1B}" sibTransId="{2701C1B1-93E6-4D99-9C33-BD1F2C11EBB2}"/>
    <dgm:cxn modelId="{3BAA464A-D3C2-45CA-83C3-B6C81C84B87B}" type="presOf" srcId="{F7966C9F-8F69-4429-852D-EA29ED66F5FA}" destId="{66460D3A-D483-4BC0-BB05-B1E1E978F9EE}" srcOrd="0" destOrd="0" presId="urn:microsoft.com/office/officeart/2005/8/layout/hierarchy4"/>
    <dgm:cxn modelId="{813E7151-9D98-45AE-9F34-1BBEC75F6C77}" srcId="{2B14AF56-B9D9-49CD-AA9F-8A69BF78F92D}" destId="{B838A342-D5CA-443F-A982-7BDA89EF7E5C}" srcOrd="1" destOrd="0" parTransId="{F9835736-66BB-432C-AF44-3FF7434013D3}" sibTransId="{32697A7C-20D9-4EB1-970E-0883B21C495E}"/>
    <dgm:cxn modelId="{63F2F753-C141-4FCE-8086-5FC9776EEDA5}" type="presOf" srcId="{A1065DCA-5616-4352-968A-057AFBA60F7C}" destId="{DD9C8DAF-1D65-468F-9BB4-DEBFE72F9D42}" srcOrd="0" destOrd="0" presId="urn:microsoft.com/office/officeart/2005/8/layout/hierarchy4"/>
    <dgm:cxn modelId="{FDC4C3D4-2D97-4535-8DD4-AD02047DB74C}" srcId="{2B14AF56-B9D9-49CD-AA9F-8A69BF78F92D}" destId="{2E63EA5B-CEC0-4B3D-A741-4B40C0AC08F8}" srcOrd="0" destOrd="0" parTransId="{DECCD503-DB63-45AA-86F2-4EB5234D29E4}" sibTransId="{25FE5EB4-BFA0-4BF0-887B-1EB1D3991469}"/>
    <dgm:cxn modelId="{66AB5361-EFAE-4BFF-853C-544B87F08719}" type="presOf" srcId="{D2724A1E-433B-489C-A945-C73C5EB7DD4D}" destId="{91808E3A-8A2A-4E7F-9E7E-026C28EB8F37}" srcOrd="0" destOrd="0" presId="urn:microsoft.com/office/officeart/2005/8/layout/hierarchy4"/>
    <dgm:cxn modelId="{F130A000-B13C-4F50-933D-35DF0E4B91DF}" srcId="{F7966C9F-8F69-4429-852D-EA29ED66F5FA}" destId="{A1065DCA-5616-4352-968A-057AFBA60F7C}" srcOrd="0" destOrd="0" parTransId="{67AC8D35-DE75-4DB1-A383-4AB0AC42A2CB}" sibTransId="{7AE11FE2-CA5E-4FA8-B4FB-0BAE4CCA8F04}"/>
    <dgm:cxn modelId="{6A41C12F-C958-4660-A5B4-F02D76AA14CD}" srcId="{89460B6C-E061-4E1B-A6BA-EFE3B810E453}" destId="{D2724A1E-433B-489C-A945-C73C5EB7DD4D}" srcOrd="0" destOrd="0" parTransId="{C763EE41-E0F2-4555-904E-3B4C01751F3F}" sibTransId="{4EA02F07-DC47-43F6-9543-71A2CF8CF585}"/>
    <dgm:cxn modelId="{07CDF055-B43C-491F-A66B-C1372D2224FD}" type="presOf" srcId="{2B14AF56-B9D9-49CD-AA9F-8A69BF78F92D}" destId="{108AFA05-7C62-4CD2-A473-3D2CF1A579A5}" srcOrd="0" destOrd="0" presId="urn:microsoft.com/office/officeart/2005/8/layout/hierarchy4"/>
    <dgm:cxn modelId="{CA35D819-28D7-46CE-ACEA-05CE4B3723D5}" srcId="{89460B6C-E061-4E1B-A6BA-EFE3B810E453}" destId="{2E6F12CA-29DB-4C74-9BB0-11175EF67775}" srcOrd="1" destOrd="0" parTransId="{9999EC31-5BB9-4170-8689-187E42569C3D}" sibTransId="{CC8D1292-F4F2-4F6D-B89A-C006C9C613AA}"/>
    <dgm:cxn modelId="{492B2299-8E79-43E4-B8D7-95C844F33331}" type="presOf" srcId="{89460B6C-E061-4E1B-A6BA-EFE3B810E453}" destId="{671725D9-0E9A-4C0E-A996-C9FC285C4521}" srcOrd="0" destOrd="0" presId="urn:microsoft.com/office/officeart/2005/8/layout/hierarchy4"/>
    <dgm:cxn modelId="{E046CEEF-C822-4B1F-A2E6-3C90EF66619A}" type="presParOf" srcId="{66460D3A-D483-4BC0-BB05-B1E1E978F9EE}" destId="{672CBA0D-6CC8-4B97-93E8-6A29D231B3B4}" srcOrd="0" destOrd="0" presId="urn:microsoft.com/office/officeart/2005/8/layout/hierarchy4"/>
    <dgm:cxn modelId="{7B03369D-4C28-4EDA-B0E9-1AB294D14D07}" type="presParOf" srcId="{672CBA0D-6CC8-4B97-93E8-6A29D231B3B4}" destId="{DD9C8DAF-1D65-468F-9BB4-DEBFE72F9D42}" srcOrd="0" destOrd="0" presId="urn:microsoft.com/office/officeart/2005/8/layout/hierarchy4"/>
    <dgm:cxn modelId="{5E43931F-4829-4413-BE70-60B24F6A9C89}" type="presParOf" srcId="{672CBA0D-6CC8-4B97-93E8-6A29D231B3B4}" destId="{D2A8AFA3-F1E6-4634-87B2-7ADDAB4C63BB}" srcOrd="1" destOrd="0" presId="urn:microsoft.com/office/officeart/2005/8/layout/hierarchy4"/>
    <dgm:cxn modelId="{7AAD04F8-4A74-42D2-9E0D-37BE7A2C1526}" type="presParOf" srcId="{672CBA0D-6CC8-4B97-93E8-6A29D231B3B4}" destId="{B9083AAA-E902-49C8-93E2-7C9BB3F6BECD}" srcOrd="2" destOrd="0" presId="urn:microsoft.com/office/officeart/2005/8/layout/hierarchy4"/>
    <dgm:cxn modelId="{6FA1F7E9-22D3-4439-9B0D-7A5876F8C45D}" type="presParOf" srcId="{B9083AAA-E902-49C8-93E2-7C9BB3F6BECD}" destId="{47E1E908-FBBB-49A0-A8F5-61395688379E}" srcOrd="0" destOrd="0" presId="urn:microsoft.com/office/officeart/2005/8/layout/hierarchy4"/>
    <dgm:cxn modelId="{E66BCBC0-680E-43D0-85D0-513F75B9B7D7}" type="presParOf" srcId="{47E1E908-FBBB-49A0-A8F5-61395688379E}" destId="{108AFA05-7C62-4CD2-A473-3D2CF1A579A5}" srcOrd="0" destOrd="0" presId="urn:microsoft.com/office/officeart/2005/8/layout/hierarchy4"/>
    <dgm:cxn modelId="{AA40344F-EA69-4FCA-A66A-97829EA42DA9}" type="presParOf" srcId="{47E1E908-FBBB-49A0-A8F5-61395688379E}" destId="{01D1B935-0F8B-412A-89E2-E24D840F96F6}" srcOrd="1" destOrd="0" presId="urn:microsoft.com/office/officeart/2005/8/layout/hierarchy4"/>
    <dgm:cxn modelId="{EF4C8808-7AAB-4E6B-80F8-277EC7B0C702}" type="presParOf" srcId="{47E1E908-FBBB-49A0-A8F5-61395688379E}" destId="{6AA2502A-7219-4157-858D-A6FA778F6C4D}" srcOrd="2" destOrd="0" presId="urn:microsoft.com/office/officeart/2005/8/layout/hierarchy4"/>
    <dgm:cxn modelId="{EEEB2E88-2314-444F-9CF7-805DFCBDD0BC}" type="presParOf" srcId="{6AA2502A-7219-4157-858D-A6FA778F6C4D}" destId="{A0AE9E0F-0C0C-4E4E-BE42-3751360C724F}" srcOrd="0" destOrd="0" presId="urn:microsoft.com/office/officeart/2005/8/layout/hierarchy4"/>
    <dgm:cxn modelId="{27EFB4F6-6818-45E7-8A3F-CC1E00F58101}" type="presParOf" srcId="{A0AE9E0F-0C0C-4E4E-BE42-3751360C724F}" destId="{AB99CEEA-BA30-48D4-90E6-5B69EBAF8CF4}" srcOrd="0" destOrd="0" presId="urn:microsoft.com/office/officeart/2005/8/layout/hierarchy4"/>
    <dgm:cxn modelId="{DB18D05D-B449-405C-95D3-9C02D0976E44}" type="presParOf" srcId="{A0AE9E0F-0C0C-4E4E-BE42-3751360C724F}" destId="{3317BE81-BA49-4771-BED4-96E8ED8E129E}" srcOrd="1" destOrd="0" presId="urn:microsoft.com/office/officeart/2005/8/layout/hierarchy4"/>
    <dgm:cxn modelId="{98FF2627-B2CF-4263-BC55-514B588C80CD}" type="presParOf" srcId="{6AA2502A-7219-4157-858D-A6FA778F6C4D}" destId="{6FE113B8-06BE-40B9-B595-363594AFD2A7}" srcOrd="1" destOrd="0" presId="urn:microsoft.com/office/officeart/2005/8/layout/hierarchy4"/>
    <dgm:cxn modelId="{CA1FDF6D-5195-47C8-8A40-BFEAB0501D7D}" type="presParOf" srcId="{6AA2502A-7219-4157-858D-A6FA778F6C4D}" destId="{8303CF02-1AF9-4284-9A92-8ED39C1831AF}" srcOrd="2" destOrd="0" presId="urn:microsoft.com/office/officeart/2005/8/layout/hierarchy4"/>
    <dgm:cxn modelId="{118382DD-8170-42B9-82C7-F865101642FA}" type="presParOf" srcId="{8303CF02-1AF9-4284-9A92-8ED39C1831AF}" destId="{7297795D-3506-400C-AFDF-37A6B3B0CD8E}" srcOrd="0" destOrd="0" presId="urn:microsoft.com/office/officeart/2005/8/layout/hierarchy4"/>
    <dgm:cxn modelId="{3575887D-975E-4828-A343-B33549116B00}" type="presParOf" srcId="{8303CF02-1AF9-4284-9A92-8ED39C1831AF}" destId="{147D7135-62A4-401C-A843-0EBCC85BB3AF}" srcOrd="1" destOrd="0" presId="urn:microsoft.com/office/officeart/2005/8/layout/hierarchy4"/>
    <dgm:cxn modelId="{2ECD8A31-8391-436B-A039-2B2C3A480BEC}" type="presParOf" srcId="{B9083AAA-E902-49C8-93E2-7C9BB3F6BECD}" destId="{F3C8BD78-9C19-4922-8E58-F126FBD68D58}" srcOrd="1" destOrd="0" presId="urn:microsoft.com/office/officeart/2005/8/layout/hierarchy4"/>
    <dgm:cxn modelId="{D6CEACD6-3B00-4961-9DA2-F16C7DF70242}" type="presParOf" srcId="{B9083AAA-E902-49C8-93E2-7C9BB3F6BECD}" destId="{0008DC22-5557-4790-9AEE-3902BE57E8A6}" srcOrd="2" destOrd="0" presId="urn:microsoft.com/office/officeart/2005/8/layout/hierarchy4"/>
    <dgm:cxn modelId="{61E8C303-D1C7-44D5-92A4-0FA82C5A6215}" type="presParOf" srcId="{0008DC22-5557-4790-9AEE-3902BE57E8A6}" destId="{671725D9-0E9A-4C0E-A996-C9FC285C4521}" srcOrd="0" destOrd="0" presId="urn:microsoft.com/office/officeart/2005/8/layout/hierarchy4"/>
    <dgm:cxn modelId="{50A8DA81-7A70-4A98-9B0E-06D116333D75}" type="presParOf" srcId="{0008DC22-5557-4790-9AEE-3902BE57E8A6}" destId="{9327EB5B-1B83-428E-8678-33475B0AA29E}" srcOrd="1" destOrd="0" presId="urn:microsoft.com/office/officeart/2005/8/layout/hierarchy4"/>
    <dgm:cxn modelId="{8A4EA7AB-FA91-43A4-96C5-FC769271C951}" type="presParOf" srcId="{0008DC22-5557-4790-9AEE-3902BE57E8A6}" destId="{E96023C9-5066-45EC-9332-4629FAEC650E}" srcOrd="2" destOrd="0" presId="urn:microsoft.com/office/officeart/2005/8/layout/hierarchy4"/>
    <dgm:cxn modelId="{95E9CF60-800F-4176-9AB2-967DDCD737FA}" type="presParOf" srcId="{E96023C9-5066-45EC-9332-4629FAEC650E}" destId="{96A71C58-648F-4662-8048-29267CE767A7}" srcOrd="0" destOrd="0" presId="urn:microsoft.com/office/officeart/2005/8/layout/hierarchy4"/>
    <dgm:cxn modelId="{A737CDA5-C67B-404B-AD73-B099F2476ADB}" type="presParOf" srcId="{96A71C58-648F-4662-8048-29267CE767A7}" destId="{91808E3A-8A2A-4E7F-9E7E-026C28EB8F37}" srcOrd="0" destOrd="0" presId="urn:microsoft.com/office/officeart/2005/8/layout/hierarchy4"/>
    <dgm:cxn modelId="{C65640A0-0F55-428C-A649-6494F09038DB}" type="presParOf" srcId="{96A71C58-648F-4662-8048-29267CE767A7}" destId="{B238C0C6-5577-413B-BA7C-44A782266657}" srcOrd="1" destOrd="0" presId="urn:microsoft.com/office/officeart/2005/8/layout/hierarchy4"/>
    <dgm:cxn modelId="{E558BBDE-D7C9-4A1C-98BB-3DC00BECDA1A}" type="presParOf" srcId="{E96023C9-5066-45EC-9332-4629FAEC650E}" destId="{FCEFD0D2-FA0D-4807-99C9-6157DB8722E7}" srcOrd="1" destOrd="0" presId="urn:microsoft.com/office/officeart/2005/8/layout/hierarchy4"/>
    <dgm:cxn modelId="{9F024868-D6ED-45AE-9D61-5B17DD17B511}" type="presParOf" srcId="{E96023C9-5066-45EC-9332-4629FAEC650E}" destId="{4D593351-DE83-4C02-A3B4-00466A682A23}" srcOrd="2" destOrd="0" presId="urn:microsoft.com/office/officeart/2005/8/layout/hierarchy4"/>
    <dgm:cxn modelId="{02B35A16-DAFE-410E-990F-EE7DEABEBFE7}" type="presParOf" srcId="{4D593351-DE83-4C02-A3B4-00466A682A23}" destId="{5A4F555F-4FB5-4620-94B0-AA3D0F9B4624}" srcOrd="0" destOrd="0" presId="urn:microsoft.com/office/officeart/2005/8/layout/hierarchy4"/>
    <dgm:cxn modelId="{95C1FE79-CA0C-4FFD-8903-2CD8E5B3854A}" type="presParOf" srcId="{4D593351-DE83-4C02-A3B4-00466A682A23}" destId="{39DF74D9-1733-4F46-A093-11DF21A8A692}" srcOrd="1" destOrd="0" presId="urn:microsoft.com/office/officeart/2005/8/layout/hierarchy4"/>
  </dgm:cxnLst>
  <dgm:bg/>
  <dgm:whole/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7966C9F-8F69-4429-852D-EA29ED66F5FA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v-SE"/>
        </a:p>
      </dgm:t>
    </dgm:pt>
    <dgm:pt modelId="{A1065DCA-5616-4352-968A-057AFBA60F7C}">
      <dgm:prSet phldrT="[Text]"/>
      <dgm:spPr/>
      <dgm:t>
        <a:bodyPr/>
        <a:lstStyle/>
        <a:p>
          <a:pPr algn="ctr"/>
          <a:r>
            <a:rPr lang="sv-SE" smtClean="0"/>
            <a:t>5        8        3        2</a:t>
          </a:r>
          <a:endParaRPr lang="sv-SE"/>
        </a:p>
      </dgm:t>
    </dgm:pt>
    <dgm:pt modelId="{67AC8D35-DE75-4DB1-A383-4AB0AC42A2CB}" type="parTrans" cxnId="{F130A000-B13C-4F50-933D-35DF0E4B91DF}">
      <dgm:prSet/>
      <dgm:spPr/>
      <dgm:t>
        <a:bodyPr/>
        <a:lstStyle/>
        <a:p>
          <a:endParaRPr lang="sv-SE"/>
        </a:p>
      </dgm:t>
    </dgm:pt>
    <dgm:pt modelId="{7AE11FE2-CA5E-4FA8-B4FB-0BAE4CCA8F04}" type="sibTrans" cxnId="{F130A000-B13C-4F50-933D-35DF0E4B91DF}">
      <dgm:prSet/>
      <dgm:spPr/>
      <dgm:t>
        <a:bodyPr/>
        <a:lstStyle/>
        <a:p>
          <a:endParaRPr lang="sv-SE"/>
        </a:p>
      </dgm:t>
    </dgm:pt>
    <dgm:pt modelId="{2B14AF56-B9D9-49CD-AA9F-8A69BF78F92D}">
      <dgm:prSet phldrT="[Text]"/>
      <dgm:spPr/>
      <dgm:t>
        <a:bodyPr/>
        <a:lstStyle/>
        <a:p>
          <a:r>
            <a:rPr lang="sv-SE" smtClean="0"/>
            <a:t>3        2</a:t>
          </a:r>
          <a:endParaRPr lang="sv-SE"/>
        </a:p>
      </dgm:t>
    </dgm:pt>
    <dgm:pt modelId="{B422F3E7-4AF3-498A-8DFE-0BA05DF60F1B}" type="parTrans" cxnId="{F175D18D-EF93-43DE-AC00-9E3ECCD8D6B1}">
      <dgm:prSet/>
      <dgm:spPr/>
      <dgm:t>
        <a:bodyPr/>
        <a:lstStyle/>
        <a:p>
          <a:endParaRPr lang="sv-SE"/>
        </a:p>
      </dgm:t>
    </dgm:pt>
    <dgm:pt modelId="{2701C1B1-93E6-4D99-9C33-BD1F2C11EBB2}" type="sibTrans" cxnId="{F175D18D-EF93-43DE-AC00-9E3ECCD8D6B1}">
      <dgm:prSet/>
      <dgm:spPr/>
      <dgm:t>
        <a:bodyPr/>
        <a:lstStyle/>
        <a:p>
          <a:endParaRPr lang="sv-SE"/>
        </a:p>
      </dgm:t>
    </dgm:pt>
    <dgm:pt modelId="{89460B6C-E061-4E1B-A6BA-EFE3B810E453}">
      <dgm:prSet phldrT="[Text]"/>
      <dgm:spPr/>
      <dgm:t>
        <a:bodyPr/>
        <a:lstStyle/>
        <a:p>
          <a:r>
            <a:rPr lang="sv-SE" smtClean="0"/>
            <a:t>5        8</a:t>
          </a:r>
          <a:endParaRPr lang="sv-SE"/>
        </a:p>
      </dgm:t>
    </dgm:pt>
    <dgm:pt modelId="{71C3D7FA-8FBE-4B9F-92A1-E615E6A8697F}" type="parTrans" cxnId="{6AFBFE60-7BB7-42A4-B195-8A10FEAF1C60}">
      <dgm:prSet/>
      <dgm:spPr/>
      <dgm:t>
        <a:bodyPr/>
        <a:lstStyle/>
        <a:p>
          <a:endParaRPr lang="sv-SE"/>
        </a:p>
      </dgm:t>
    </dgm:pt>
    <dgm:pt modelId="{76CEB5BB-A5D4-4A9E-9C01-4E60B41C33BE}" type="sibTrans" cxnId="{6AFBFE60-7BB7-42A4-B195-8A10FEAF1C60}">
      <dgm:prSet/>
      <dgm:spPr/>
      <dgm:t>
        <a:bodyPr/>
        <a:lstStyle/>
        <a:p>
          <a:endParaRPr lang="sv-SE"/>
        </a:p>
      </dgm:t>
    </dgm:pt>
    <dgm:pt modelId="{2E63EA5B-CEC0-4B3D-A741-4B40C0AC08F8}">
      <dgm:prSet phldrT="[Text]"/>
      <dgm:spPr/>
      <dgm:t>
        <a:bodyPr/>
        <a:lstStyle/>
        <a:p>
          <a:r>
            <a:rPr lang="sv-SE" smtClean="0"/>
            <a:t>2</a:t>
          </a:r>
          <a:endParaRPr lang="sv-SE"/>
        </a:p>
      </dgm:t>
    </dgm:pt>
    <dgm:pt modelId="{DECCD503-DB63-45AA-86F2-4EB5234D29E4}" type="parTrans" cxnId="{FDC4C3D4-2D97-4535-8DD4-AD02047DB74C}">
      <dgm:prSet/>
      <dgm:spPr/>
      <dgm:t>
        <a:bodyPr/>
        <a:lstStyle/>
        <a:p>
          <a:endParaRPr lang="sv-SE"/>
        </a:p>
      </dgm:t>
    </dgm:pt>
    <dgm:pt modelId="{25FE5EB4-BFA0-4BF0-887B-1EB1D3991469}" type="sibTrans" cxnId="{FDC4C3D4-2D97-4535-8DD4-AD02047DB74C}">
      <dgm:prSet/>
      <dgm:spPr/>
      <dgm:t>
        <a:bodyPr/>
        <a:lstStyle/>
        <a:p>
          <a:endParaRPr lang="sv-SE"/>
        </a:p>
      </dgm:t>
    </dgm:pt>
    <dgm:pt modelId="{B838A342-D5CA-443F-A982-7BDA89EF7E5C}">
      <dgm:prSet phldrT="[Text]"/>
      <dgm:spPr/>
      <dgm:t>
        <a:bodyPr/>
        <a:lstStyle/>
        <a:p>
          <a:r>
            <a:rPr lang="sv-SE" smtClean="0"/>
            <a:t>3</a:t>
          </a:r>
          <a:endParaRPr lang="sv-SE"/>
        </a:p>
      </dgm:t>
    </dgm:pt>
    <dgm:pt modelId="{F9835736-66BB-432C-AF44-3FF7434013D3}" type="parTrans" cxnId="{813E7151-9D98-45AE-9F34-1BBEC75F6C77}">
      <dgm:prSet/>
      <dgm:spPr/>
      <dgm:t>
        <a:bodyPr/>
        <a:lstStyle/>
        <a:p>
          <a:endParaRPr lang="sv-SE"/>
        </a:p>
      </dgm:t>
    </dgm:pt>
    <dgm:pt modelId="{32697A7C-20D9-4EB1-970E-0883B21C495E}" type="sibTrans" cxnId="{813E7151-9D98-45AE-9F34-1BBEC75F6C77}">
      <dgm:prSet/>
      <dgm:spPr/>
      <dgm:t>
        <a:bodyPr/>
        <a:lstStyle/>
        <a:p>
          <a:endParaRPr lang="sv-SE"/>
        </a:p>
      </dgm:t>
    </dgm:pt>
    <dgm:pt modelId="{D2724A1E-433B-489C-A945-C73C5EB7DD4D}">
      <dgm:prSet phldrT="[Text]"/>
      <dgm:spPr/>
      <dgm:t>
        <a:bodyPr/>
        <a:lstStyle/>
        <a:p>
          <a:r>
            <a:rPr lang="sv-SE" smtClean="0"/>
            <a:t>5</a:t>
          </a:r>
          <a:endParaRPr lang="sv-SE"/>
        </a:p>
      </dgm:t>
    </dgm:pt>
    <dgm:pt modelId="{C763EE41-E0F2-4555-904E-3B4C01751F3F}" type="parTrans" cxnId="{6A41C12F-C958-4660-A5B4-F02D76AA14CD}">
      <dgm:prSet/>
      <dgm:spPr/>
      <dgm:t>
        <a:bodyPr/>
        <a:lstStyle/>
        <a:p>
          <a:endParaRPr lang="sv-SE"/>
        </a:p>
      </dgm:t>
    </dgm:pt>
    <dgm:pt modelId="{4EA02F07-DC47-43F6-9543-71A2CF8CF585}" type="sibTrans" cxnId="{6A41C12F-C958-4660-A5B4-F02D76AA14CD}">
      <dgm:prSet/>
      <dgm:spPr/>
      <dgm:t>
        <a:bodyPr/>
        <a:lstStyle/>
        <a:p>
          <a:endParaRPr lang="sv-SE"/>
        </a:p>
      </dgm:t>
    </dgm:pt>
    <dgm:pt modelId="{2E6F12CA-29DB-4C74-9BB0-11175EF67775}">
      <dgm:prSet phldrT="[Text]"/>
      <dgm:spPr/>
      <dgm:t>
        <a:bodyPr/>
        <a:lstStyle/>
        <a:p>
          <a:r>
            <a:rPr lang="sv-SE" smtClean="0"/>
            <a:t>8</a:t>
          </a:r>
          <a:endParaRPr lang="sv-SE"/>
        </a:p>
      </dgm:t>
    </dgm:pt>
    <dgm:pt modelId="{9999EC31-5BB9-4170-8689-187E42569C3D}" type="parTrans" cxnId="{CA35D819-28D7-46CE-ACEA-05CE4B3723D5}">
      <dgm:prSet/>
      <dgm:spPr/>
      <dgm:t>
        <a:bodyPr/>
        <a:lstStyle/>
        <a:p>
          <a:endParaRPr lang="sv-SE"/>
        </a:p>
      </dgm:t>
    </dgm:pt>
    <dgm:pt modelId="{CC8D1292-F4F2-4F6D-B89A-C006C9C613AA}" type="sibTrans" cxnId="{CA35D819-28D7-46CE-ACEA-05CE4B3723D5}">
      <dgm:prSet/>
      <dgm:spPr/>
      <dgm:t>
        <a:bodyPr/>
        <a:lstStyle/>
        <a:p>
          <a:endParaRPr lang="sv-SE"/>
        </a:p>
      </dgm:t>
    </dgm:pt>
    <dgm:pt modelId="{66460D3A-D483-4BC0-BB05-B1E1E978F9EE}" type="pres">
      <dgm:prSet presAssocID="{F7966C9F-8F69-4429-852D-EA29ED66F5F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72CBA0D-6CC8-4B97-93E8-6A29D231B3B4}" type="pres">
      <dgm:prSet presAssocID="{A1065DCA-5616-4352-968A-057AFBA60F7C}" presName="vertOne" presStyleCnt="0"/>
      <dgm:spPr/>
    </dgm:pt>
    <dgm:pt modelId="{DD9C8DAF-1D65-468F-9BB4-DEBFE72F9D42}" type="pres">
      <dgm:prSet presAssocID="{A1065DCA-5616-4352-968A-057AFBA60F7C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2A8AFA3-F1E6-4634-87B2-7ADDAB4C63BB}" type="pres">
      <dgm:prSet presAssocID="{A1065DCA-5616-4352-968A-057AFBA60F7C}" presName="parTransOne" presStyleCnt="0"/>
      <dgm:spPr/>
    </dgm:pt>
    <dgm:pt modelId="{B9083AAA-E902-49C8-93E2-7C9BB3F6BECD}" type="pres">
      <dgm:prSet presAssocID="{A1065DCA-5616-4352-968A-057AFBA60F7C}" presName="horzOne" presStyleCnt="0"/>
      <dgm:spPr/>
    </dgm:pt>
    <dgm:pt modelId="{47E1E908-FBBB-49A0-A8F5-61395688379E}" type="pres">
      <dgm:prSet presAssocID="{2B14AF56-B9D9-49CD-AA9F-8A69BF78F92D}" presName="vertTwo" presStyleCnt="0"/>
      <dgm:spPr/>
    </dgm:pt>
    <dgm:pt modelId="{108AFA05-7C62-4CD2-A473-3D2CF1A579A5}" type="pres">
      <dgm:prSet presAssocID="{2B14AF56-B9D9-49CD-AA9F-8A69BF78F92D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D1B935-0F8B-412A-89E2-E24D840F96F6}" type="pres">
      <dgm:prSet presAssocID="{2B14AF56-B9D9-49CD-AA9F-8A69BF78F92D}" presName="parTransTwo" presStyleCnt="0"/>
      <dgm:spPr/>
    </dgm:pt>
    <dgm:pt modelId="{6AA2502A-7219-4157-858D-A6FA778F6C4D}" type="pres">
      <dgm:prSet presAssocID="{2B14AF56-B9D9-49CD-AA9F-8A69BF78F92D}" presName="horzTwo" presStyleCnt="0"/>
      <dgm:spPr/>
    </dgm:pt>
    <dgm:pt modelId="{A0AE9E0F-0C0C-4E4E-BE42-3751360C724F}" type="pres">
      <dgm:prSet presAssocID="{2E63EA5B-CEC0-4B3D-A741-4B40C0AC08F8}" presName="vertThree" presStyleCnt="0"/>
      <dgm:spPr/>
    </dgm:pt>
    <dgm:pt modelId="{AB99CEEA-BA30-48D4-90E6-5B69EBAF8CF4}" type="pres">
      <dgm:prSet presAssocID="{2E63EA5B-CEC0-4B3D-A741-4B40C0AC08F8}" presName="txThre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17BE81-BA49-4771-BED4-96E8ED8E129E}" type="pres">
      <dgm:prSet presAssocID="{2E63EA5B-CEC0-4B3D-A741-4B40C0AC08F8}" presName="horzThree" presStyleCnt="0"/>
      <dgm:spPr/>
    </dgm:pt>
    <dgm:pt modelId="{6FE113B8-06BE-40B9-B595-363594AFD2A7}" type="pres">
      <dgm:prSet presAssocID="{25FE5EB4-BFA0-4BF0-887B-1EB1D3991469}" presName="sibSpaceThree" presStyleCnt="0"/>
      <dgm:spPr/>
    </dgm:pt>
    <dgm:pt modelId="{8303CF02-1AF9-4284-9A92-8ED39C1831AF}" type="pres">
      <dgm:prSet presAssocID="{B838A342-D5CA-443F-A982-7BDA89EF7E5C}" presName="vertThree" presStyleCnt="0"/>
      <dgm:spPr/>
    </dgm:pt>
    <dgm:pt modelId="{7297795D-3506-400C-AFDF-37A6B3B0CD8E}" type="pres">
      <dgm:prSet presAssocID="{B838A342-D5CA-443F-A982-7BDA89EF7E5C}" presName="txThre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7D7135-62A4-401C-A843-0EBCC85BB3AF}" type="pres">
      <dgm:prSet presAssocID="{B838A342-D5CA-443F-A982-7BDA89EF7E5C}" presName="horzThree" presStyleCnt="0"/>
      <dgm:spPr/>
    </dgm:pt>
    <dgm:pt modelId="{F3C8BD78-9C19-4922-8E58-F126FBD68D58}" type="pres">
      <dgm:prSet presAssocID="{2701C1B1-93E6-4D99-9C33-BD1F2C11EBB2}" presName="sibSpaceTwo" presStyleCnt="0"/>
      <dgm:spPr/>
    </dgm:pt>
    <dgm:pt modelId="{0008DC22-5557-4790-9AEE-3902BE57E8A6}" type="pres">
      <dgm:prSet presAssocID="{89460B6C-E061-4E1B-A6BA-EFE3B810E453}" presName="vertTwo" presStyleCnt="0"/>
      <dgm:spPr/>
    </dgm:pt>
    <dgm:pt modelId="{671725D9-0E9A-4C0E-A996-C9FC285C4521}" type="pres">
      <dgm:prSet presAssocID="{89460B6C-E061-4E1B-A6BA-EFE3B810E453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27EB5B-1B83-428E-8678-33475B0AA29E}" type="pres">
      <dgm:prSet presAssocID="{89460B6C-E061-4E1B-A6BA-EFE3B810E453}" presName="parTransTwo" presStyleCnt="0"/>
      <dgm:spPr/>
    </dgm:pt>
    <dgm:pt modelId="{E96023C9-5066-45EC-9332-4629FAEC650E}" type="pres">
      <dgm:prSet presAssocID="{89460B6C-E061-4E1B-A6BA-EFE3B810E453}" presName="horzTwo" presStyleCnt="0"/>
      <dgm:spPr/>
    </dgm:pt>
    <dgm:pt modelId="{96A71C58-648F-4662-8048-29267CE767A7}" type="pres">
      <dgm:prSet presAssocID="{D2724A1E-433B-489C-A945-C73C5EB7DD4D}" presName="vertThree" presStyleCnt="0"/>
      <dgm:spPr/>
    </dgm:pt>
    <dgm:pt modelId="{91808E3A-8A2A-4E7F-9E7E-026C28EB8F37}" type="pres">
      <dgm:prSet presAssocID="{D2724A1E-433B-489C-A945-C73C5EB7DD4D}" presName="txThre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38C0C6-5577-413B-BA7C-44A782266657}" type="pres">
      <dgm:prSet presAssocID="{D2724A1E-433B-489C-A945-C73C5EB7DD4D}" presName="horzThree" presStyleCnt="0"/>
      <dgm:spPr/>
    </dgm:pt>
    <dgm:pt modelId="{FCEFD0D2-FA0D-4807-99C9-6157DB8722E7}" type="pres">
      <dgm:prSet presAssocID="{4EA02F07-DC47-43F6-9543-71A2CF8CF585}" presName="sibSpaceThree" presStyleCnt="0"/>
      <dgm:spPr/>
    </dgm:pt>
    <dgm:pt modelId="{4D593351-DE83-4C02-A3B4-00466A682A23}" type="pres">
      <dgm:prSet presAssocID="{2E6F12CA-29DB-4C74-9BB0-11175EF67775}" presName="vertThree" presStyleCnt="0"/>
      <dgm:spPr/>
    </dgm:pt>
    <dgm:pt modelId="{5A4F555F-4FB5-4620-94B0-AA3D0F9B4624}" type="pres">
      <dgm:prSet presAssocID="{2E6F12CA-29DB-4C74-9BB0-11175EF67775}" presName="txThre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9DF74D9-1733-4F46-A093-11DF21A8A692}" type="pres">
      <dgm:prSet presAssocID="{2E6F12CA-29DB-4C74-9BB0-11175EF67775}" presName="horzThree" presStyleCnt="0"/>
      <dgm:spPr/>
    </dgm:pt>
  </dgm:ptLst>
  <dgm:cxnLst>
    <dgm:cxn modelId="{813E7151-9D98-45AE-9F34-1BBEC75F6C77}" srcId="{2B14AF56-B9D9-49CD-AA9F-8A69BF78F92D}" destId="{B838A342-D5CA-443F-A982-7BDA89EF7E5C}" srcOrd="1" destOrd="0" parTransId="{F9835736-66BB-432C-AF44-3FF7434013D3}" sibTransId="{32697A7C-20D9-4EB1-970E-0883B21C495E}"/>
    <dgm:cxn modelId="{6A41C12F-C958-4660-A5B4-F02D76AA14CD}" srcId="{89460B6C-E061-4E1B-A6BA-EFE3B810E453}" destId="{D2724A1E-433B-489C-A945-C73C5EB7DD4D}" srcOrd="0" destOrd="0" parTransId="{C763EE41-E0F2-4555-904E-3B4C01751F3F}" sibTransId="{4EA02F07-DC47-43F6-9543-71A2CF8CF585}"/>
    <dgm:cxn modelId="{F130A000-B13C-4F50-933D-35DF0E4B91DF}" srcId="{F7966C9F-8F69-4429-852D-EA29ED66F5FA}" destId="{A1065DCA-5616-4352-968A-057AFBA60F7C}" srcOrd="0" destOrd="0" parTransId="{67AC8D35-DE75-4DB1-A383-4AB0AC42A2CB}" sibTransId="{7AE11FE2-CA5E-4FA8-B4FB-0BAE4CCA8F04}"/>
    <dgm:cxn modelId="{C16DB5CA-85D1-4190-92D9-6BC9B6D2A027}" type="presOf" srcId="{2E6F12CA-29DB-4C74-9BB0-11175EF67775}" destId="{5A4F555F-4FB5-4620-94B0-AA3D0F9B4624}" srcOrd="0" destOrd="0" presId="urn:microsoft.com/office/officeart/2005/8/layout/hierarchy4"/>
    <dgm:cxn modelId="{83302863-96CD-47BF-8E30-FC5814BE588C}" type="presOf" srcId="{A1065DCA-5616-4352-968A-057AFBA60F7C}" destId="{DD9C8DAF-1D65-468F-9BB4-DEBFE72F9D42}" srcOrd="0" destOrd="0" presId="urn:microsoft.com/office/officeart/2005/8/layout/hierarchy4"/>
    <dgm:cxn modelId="{CA35D819-28D7-46CE-ACEA-05CE4B3723D5}" srcId="{89460B6C-E061-4E1B-A6BA-EFE3B810E453}" destId="{2E6F12CA-29DB-4C74-9BB0-11175EF67775}" srcOrd="1" destOrd="0" parTransId="{9999EC31-5BB9-4170-8689-187E42569C3D}" sibTransId="{CC8D1292-F4F2-4F6D-B89A-C006C9C613AA}"/>
    <dgm:cxn modelId="{FDC4C3D4-2D97-4535-8DD4-AD02047DB74C}" srcId="{2B14AF56-B9D9-49CD-AA9F-8A69BF78F92D}" destId="{2E63EA5B-CEC0-4B3D-A741-4B40C0AC08F8}" srcOrd="0" destOrd="0" parTransId="{DECCD503-DB63-45AA-86F2-4EB5234D29E4}" sibTransId="{25FE5EB4-BFA0-4BF0-887B-1EB1D3991469}"/>
    <dgm:cxn modelId="{EFFD1955-0377-4A57-BED2-9DD7D8CC97F5}" type="presOf" srcId="{2B14AF56-B9D9-49CD-AA9F-8A69BF78F92D}" destId="{108AFA05-7C62-4CD2-A473-3D2CF1A579A5}" srcOrd="0" destOrd="0" presId="urn:microsoft.com/office/officeart/2005/8/layout/hierarchy4"/>
    <dgm:cxn modelId="{FAF7F73D-44D0-4BF4-8B9F-6D0BB09333F2}" type="presOf" srcId="{D2724A1E-433B-489C-A945-C73C5EB7DD4D}" destId="{91808E3A-8A2A-4E7F-9E7E-026C28EB8F37}" srcOrd="0" destOrd="0" presId="urn:microsoft.com/office/officeart/2005/8/layout/hierarchy4"/>
    <dgm:cxn modelId="{8B5E4F27-ECDE-428E-BE41-09B3D44FC86C}" type="presOf" srcId="{2E63EA5B-CEC0-4B3D-A741-4B40C0AC08F8}" destId="{AB99CEEA-BA30-48D4-90E6-5B69EBAF8CF4}" srcOrd="0" destOrd="0" presId="urn:microsoft.com/office/officeart/2005/8/layout/hierarchy4"/>
    <dgm:cxn modelId="{946C7033-9C2F-4C25-8869-28F747B13B47}" type="presOf" srcId="{89460B6C-E061-4E1B-A6BA-EFE3B810E453}" destId="{671725D9-0E9A-4C0E-A996-C9FC285C4521}" srcOrd="0" destOrd="0" presId="urn:microsoft.com/office/officeart/2005/8/layout/hierarchy4"/>
    <dgm:cxn modelId="{F175D18D-EF93-43DE-AC00-9E3ECCD8D6B1}" srcId="{A1065DCA-5616-4352-968A-057AFBA60F7C}" destId="{2B14AF56-B9D9-49CD-AA9F-8A69BF78F92D}" srcOrd="0" destOrd="0" parTransId="{B422F3E7-4AF3-498A-8DFE-0BA05DF60F1B}" sibTransId="{2701C1B1-93E6-4D99-9C33-BD1F2C11EBB2}"/>
    <dgm:cxn modelId="{6AFBFE60-7BB7-42A4-B195-8A10FEAF1C60}" srcId="{A1065DCA-5616-4352-968A-057AFBA60F7C}" destId="{89460B6C-E061-4E1B-A6BA-EFE3B810E453}" srcOrd="1" destOrd="0" parTransId="{71C3D7FA-8FBE-4B9F-92A1-E615E6A8697F}" sibTransId="{76CEB5BB-A5D4-4A9E-9C01-4E60B41C33BE}"/>
    <dgm:cxn modelId="{E93939CF-F37A-49A7-AA9B-B429DE44CD6A}" type="presOf" srcId="{B838A342-D5CA-443F-A982-7BDA89EF7E5C}" destId="{7297795D-3506-400C-AFDF-37A6B3B0CD8E}" srcOrd="0" destOrd="0" presId="urn:microsoft.com/office/officeart/2005/8/layout/hierarchy4"/>
    <dgm:cxn modelId="{93DC2178-00A7-4F9D-97DB-BCA921C10DF2}" type="presOf" srcId="{F7966C9F-8F69-4429-852D-EA29ED66F5FA}" destId="{66460D3A-D483-4BC0-BB05-B1E1E978F9EE}" srcOrd="0" destOrd="0" presId="urn:microsoft.com/office/officeart/2005/8/layout/hierarchy4"/>
    <dgm:cxn modelId="{8ED2705F-8C7E-402C-8819-07BC5DBE7AD9}" type="presParOf" srcId="{66460D3A-D483-4BC0-BB05-B1E1E978F9EE}" destId="{672CBA0D-6CC8-4B97-93E8-6A29D231B3B4}" srcOrd="0" destOrd="0" presId="urn:microsoft.com/office/officeart/2005/8/layout/hierarchy4"/>
    <dgm:cxn modelId="{DC59D391-4D2B-421D-BADF-94A9C1B16F48}" type="presParOf" srcId="{672CBA0D-6CC8-4B97-93E8-6A29D231B3B4}" destId="{DD9C8DAF-1D65-468F-9BB4-DEBFE72F9D42}" srcOrd="0" destOrd="0" presId="urn:microsoft.com/office/officeart/2005/8/layout/hierarchy4"/>
    <dgm:cxn modelId="{DE4D4542-B1AB-4A7A-AA07-F5B34E517F2F}" type="presParOf" srcId="{672CBA0D-6CC8-4B97-93E8-6A29D231B3B4}" destId="{D2A8AFA3-F1E6-4634-87B2-7ADDAB4C63BB}" srcOrd="1" destOrd="0" presId="urn:microsoft.com/office/officeart/2005/8/layout/hierarchy4"/>
    <dgm:cxn modelId="{7BBB31B3-C3C2-4025-8304-EA99FF3B37CF}" type="presParOf" srcId="{672CBA0D-6CC8-4B97-93E8-6A29D231B3B4}" destId="{B9083AAA-E902-49C8-93E2-7C9BB3F6BECD}" srcOrd="2" destOrd="0" presId="urn:microsoft.com/office/officeart/2005/8/layout/hierarchy4"/>
    <dgm:cxn modelId="{CD4A5411-0A04-4C69-8643-9E3AAFA4900B}" type="presParOf" srcId="{B9083AAA-E902-49C8-93E2-7C9BB3F6BECD}" destId="{47E1E908-FBBB-49A0-A8F5-61395688379E}" srcOrd="0" destOrd="0" presId="urn:microsoft.com/office/officeart/2005/8/layout/hierarchy4"/>
    <dgm:cxn modelId="{5A51CA57-AAEA-4457-9964-C53649893239}" type="presParOf" srcId="{47E1E908-FBBB-49A0-A8F5-61395688379E}" destId="{108AFA05-7C62-4CD2-A473-3D2CF1A579A5}" srcOrd="0" destOrd="0" presId="urn:microsoft.com/office/officeart/2005/8/layout/hierarchy4"/>
    <dgm:cxn modelId="{DA298BB2-3883-4FED-B961-5BADFDC5EFBE}" type="presParOf" srcId="{47E1E908-FBBB-49A0-A8F5-61395688379E}" destId="{01D1B935-0F8B-412A-89E2-E24D840F96F6}" srcOrd="1" destOrd="0" presId="urn:microsoft.com/office/officeart/2005/8/layout/hierarchy4"/>
    <dgm:cxn modelId="{94E4ACCA-8DEF-4A80-BD13-D69FAAC03221}" type="presParOf" srcId="{47E1E908-FBBB-49A0-A8F5-61395688379E}" destId="{6AA2502A-7219-4157-858D-A6FA778F6C4D}" srcOrd="2" destOrd="0" presId="urn:microsoft.com/office/officeart/2005/8/layout/hierarchy4"/>
    <dgm:cxn modelId="{50DF968C-2E08-4FE4-B81D-2EAA020231B3}" type="presParOf" srcId="{6AA2502A-7219-4157-858D-A6FA778F6C4D}" destId="{A0AE9E0F-0C0C-4E4E-BE42-3751360C724F}" srcOrd="0" destOrd="0" presId="urn:microsoft.com/office/officeart/2005/8/layout/hierarchy4"/>
    <dgm:cxn modelId="{8073004C-A596-4C47-9B21-95163B107B69}" type="presParOf" srcId="{A0AE9E0F-0C0C-4E4E-BE42-3751360C724F}" destId="{AB99CEEA-BA30-48D4-90E6-5B69EBAF8CF4}" srcOrd="0" destOrd="0" presId="urn:microsoft.com/office/officeart/2005/8/layout/hierarchy4"/>
    <dgm:cxn modelId="{ECD0C1EF-99DB-4707-BF55-6DC47B4F7531}" type="presParOf" srcId="{A0AE9E0F-0C0C-4E4E-BE42-3751360C724F}" destId="{3317BE81-BA49-4771-BED4-96E8ED8E129E}" srcOrd="1" destOrd="0" presId="urn:microsoft.com/office/officeart/2005/8/layout/hierarchy4"/>
    <dgm:cxn modelId="{7F5FCAD1-5EEE-4412-916F-E64FACFA13A6}" type="presParOf" srcId="{6AA2502A-7219-4157-858D-A6FA778F6C4D}" destId="{6FE113B8-06BE-40B9-B595-363594AFD2A7}" srcOrd="1" destOrd="0" presId="urn:microsoft.com/office/officeart/2005/8/layout/hierarchy4"/>
    <dgm:cxn modelId="{362CFE52-68F7-4F54-B8E9-D7F150768273}" type="presParOf" srcId="{6AA2502A-7219-4157-858D-A6FA778F6C4D}" destId="{8303CF02-1AF9-4284-9A92-8ED39C1831AF}" srcOrd="2" destOrd="0" presId="urn:microsoft.com/office/officeart/2005/8/layout/hierarchy4"/>
    <dgm:cxn modelId="{BB38D0B4-C27A-4B63-9DAE-BFBAC2D0701E}" type="presParOf" srcId="{8303CF02-1AF9-4284-9A92-8ED39C1831AF}" destId="{7297795D-3506-400C-AFDF-37A6B3B0CD8E}" srcOrd="0" destOrd="0" presId="urn:microsoft.com/office/officeart/2005/8/layout/hierarchy4"/>
    <dgm:cxn modelId="{1CA383F9-4E76-4C50-A2AF-F78087E47B53}" type="presParOf" srcId="{8303CF02-1AF9-4284-9A92-8ED39C1831AF}" destId="{147D7135-62A4-401C-A843-0EBCC85BB3AF}" srcOrd="1" destOrd="0" presId="urn:microsoft.com/office/officeart/2005/8/layout/hierarchy4"/>
    <dgm:cxn modelId="{E9C52242-4EA0-4D7D-9CF1-500BB769EC2D}" type="presParOf" srcId="{B9083AAA-E902-49C8-93E2-7C9BB3F6BECD}" destId="{F3C8BD78-9C19-4922-8E58-F126FBD68D58}" srcOrd="1" destOrd="0" presId="urn:microsoft.com/office/officeart/2005/8/layout/hierarchy4"/>
    <dgm:cxn modelId="{5602896E-7534-472F-8EBE-639526833B1D}" type="presParOf" srcId="{B9083AAA-E902-49C8-93E2-7C9BB3F6BECD}" destId="{0008DC22-5557-4790-9AEE-3902BE57E8A6}" srcOrd="2" destOrd="0" presId="urn:microsoft.com/office/officeart/2005/8/layout/hierarchy4"/>
    <dgm:cxn modelId="{1AB68483-C14A-4781-A0F1-5282548C718C}" type="presParOf" srcId="{0008DC22-5557-4790-9AEE-3902BE57E8A6}" destId="{671725D9-0E9A-4C0E-A996-C9FC285C4521}" srcOrd="0" destOrd="0" presId="urn:microsoft.com/office/officeart/2005/8/layout/hierarchy4"/>
    <dgm:cxn modelId="{EDE2E2E8-B8BC-44A9-99D9-0EF0582A43A9}" type="presParOf" srcId="{0008DC22-5557-4790-9AEE-3902BE57E8A6}" destId="{9327EB5B-1B83-428E-8678-33475B0AA29E}" srcOrd="1" destOrd="0" presId="urn:microsoft.com/office/officeart/2005/8/layout/hierarchy4"/>
    <dgm:cxn modelId="{2BFF0328-751D-4BEB-88CD-16502E64102D}" type="presParOf" srcId="{0008DC22-5557-4790-9AEE-3902BE57E8A6}" destId="{E96023C9-5066-45EC-9332-4629FAEC650E}" srcOrd="2" destOrd="0" presId="urn:microsoft.com/office/officeart/2005/8/layout/hierarchy4"/>
    <dgm:cxn modelId="{05425E3B-DFB4-4AE2-8966-096BBC340DDA}" type="presParOf" srcId="{E96023C9-5066-45EC-9332-4629FAEC650E}" destId="{96A71C58-648F-4662-8048-29267CE767A7}" srcOrd="0" destOrd="0" presId="urn:microsoft.com/office/officeart/2005/8/layout/hierarchy4"/>
    <dgm:cxn modelId="{03C3E035-8623-4B63-B653-DA89E8CC3252}" type="presParOf" srcId="{96A71C58-648F-4662-8048-29267CE767A7}" destId="{91808E3A-8A2A-4E7F-9E7E-026C28EB8F37}" srcOrd="0" destOrd="0" presId="urn:microsoft.com/office/officeart/2005/8/layout/hierarchy4"/>
    <dgm:cxn modelId="{3ACB4350-5859-467F-8FDA-96E8110FAAC4}" type="presParOf" srcId="{96A71C58-648F-4662-8048-29267CE767A7}" destId="{B238C0C6-5577-413B-BA7C-44A782266657}" srcOrd="1" destOrd="0" presId="urn:microsoft.com/office/officeart/2005/8/layout/hierarchy4"/>
    <dgm:cxn modelId="{8E5FF03D-A07B-4765-A934-6FA5167F41C2}" type="presParOf" srcId="{E96023C9-5066-45EC-9332-4629FAEC650E}" destId="{FCEFD0D2-FA0D-4807-99C9-6157DB8722E7}" srcOrd="1" destOrd="0" presId="urn:microsoft.com/office/officeart/2005/8/layout/hierarchy4"/>
    <dgm:cxn modelId="{16FCDD20-ED06-4E64-8D3C-3B9B4D665D58}" type="presParOf" srcId="{E96023C9-5066-45EC-9332-4629FAEC650E}" destId="{4D593351-DE83-4C02-A3B4-00466A682A23}" srcOrd="2" destOrd="0" presId="urn:microsoft.com/office/officeart/2005/8/layout/hierarchy4"/>
    <dgm:cxn modelId="{BF08588D-A9D3-42C8-B885-AE3CED84667A}" type="presParOf" srcId="{4D593351-DE83-4C02-A3B4-00466A682A23}" destId="{5A4F555F-4FB5-4620-94B0-AA3D0F9B4624}" srcOrd="0" destOrd="0" presId="urn:microsoft.com/office/officeart/2005/8/layout/hierarchy4"/>
    <dgm:cxn modelId="{CD2D3143-2CCB-4604-98A2-9A9EECAAC888}" type="presParOf" srcId="{4D593351-DE83-4C02-A3B4-00466A682A23}" destId="{39DF74D9-1733-4F46-A093-11DF21A8A692}" srcOrd="1" destOrd="0" presId="urn:microsoft.com/office/officeart/2005/8/layout/hierarchy4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4CAFFA-913B-4BE9-BE74-469A77BF5C83}" type="datetimeFigureOut">
              <a:rPr lang="en-US" smtClean="0"/>
              <a:pPr/>
              <a:t>9/16/2008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FE22F8-34DE-4505-88F5-7C92AFA27A5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22F8-34DE-4505-88F5-7C92AFA27A5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22F8-34DE-4505-88F5-7C92AFA27A5A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22F8-34DE-4505-88F5-7C92AFA27A5A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22F8-34DE-4505-88F5-7C92AFA27A5A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22F8-34DE-4505-88F5-7C92AFA27A5A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22F8-34DE-4505-88F5-7C92AFA27A5A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22F8-34DE-4505-88F5-7C92AFA27A5A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22F8-34DE-4505-88F5-7C92AFA27A5A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22F8-34DE-4505-88F5-7C92AFA27A5A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22F8-34DE-4505-88F5-7C92AFA27A5A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22F8-34DE-4505-88F5-7C92AFA27A5A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 baseline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22F8-34DE-4505-88F5-7C92AFA27A5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22F8-34DE-4505-88F5-7C92AFA27A5A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22F8-34DE-4505-88F5-7C92AFA27A5A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22F8-34DE-4505-88F5-7C92AFA27A5A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22F8-34DE-4505-88F5-7C92AFA27A5A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22F8-34DE-4505-88F5-7C92AFA27A5A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22F8-34DE-4505-88F5-7C92AFA27A5A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22F8-34DE-4505-88F5-7C92AFA27A5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22F8-34DE-4505-88F5-7C92AFA27A5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22F8-34DE-4505-88F5-7C92AFA27A5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22F8-34DE-4505-88F5-7C92AFA27A5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22F8-34DE-4505-88F5-7C92AFA27A5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22F8-34DE-4505-88F5-7C92AFA27A5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22F8-34DE-4505-88F5-7C92AFA27A5A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9/16/2008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9/16/2008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9/16/2008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9/16/2008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9/16/2008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9/16/2008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9/16/2008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9/16/2008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9" descr="logo-bi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304800" y="6172200"/>
            <a:ext cx="3810000" cy="52387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5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chart" Target="../charts/chart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143001"/>
            <a:ext cx="7315200" cy="1981199"/>
          </a:xfrm>
        </p:spPr>
        <p:txBody>
          <a:bodyPr anchor="ctr">
            <a:normAutofit/>
          </a:bodyPr>
          <a:lstStyle/>
          <a:p>
            <a:pPr algn="l"/>
            <a:r>
              <a:rPr lang="en-US" sz="3400" smtClean="0"/>
              <a:t>A Practical Quicksort Algorithm</a:t>
            </a:r>
            <a:br>
              <a:rPr lang="en-US" sz="3400" smtClean="0"/>
            </a:br>
            <a:r>
              <a:rPr lang="en-US" sz="3400" smtClean="0"/>
              <a:t>for Graphics Processors</a:t>
            </a:r>
            <a:endParaRPr lang="en-US" sz="3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657600"/>
            <a:ext cx="7543800" cy="1199704"/>
          </a:xfrm>
        </p:spPr>
        <p:txBody>
          <a:bodyPr/>
          <a:lstStyle/>
          <a:p>
            <a:r>
              <a:rPr lang="en-US" smtClean="0"/>
              <a:t>Daniel Cederman and Philippas Tsigas</a:t>
            </a:r>
            <a:endParaRPr lang="en-US"/>
          </a:p>
        </p:txBody>
      </p:sp>
      <p:pic>
        <p:nvPicPr>
          <p:cNvPr id="4" name="Picture 8" descr="DCS_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143000"/>
            <a:ext cx="1831975" cy="2005013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52400" y="5890736"/>
            <a:ext cx="5867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smtClean="0">
                <a:solidFill>
                  <a:schemeClr val="bg1"/>
                </a:solidFill>
              </a:rPr>
              <a:t>Distributed Computing and Systems</a:t>
            </a:r>
          </a:p>
          <a:p>
            <a:r>
              <a:rPr lang="sv-SE" b="1" smtClean="0">
                <a:solidFill>
                  <a:schemeClr val="bg1"/>
                </a:solidFill>
              </a:rPr>
              <a:t>Chalmers University of Technology</a:t>
            </a:r>
            <a:endParaRPr 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481328"/>
            <a:ext cx="8839200" cy="4525963"/>
          </a:xfrm>
        </p:spPr>
        <p:txBody>
          <a:bodyPr numCol="3"/>
          <a:lstStyle/>
          <a:p>
            <a:r>
              <a:rPr lang="sv-SE" smtClean="0"/>
              <a:t>System Model</a:t>
            </a:r>
          </a:p>
          <a:p>
            <a:endParaRPr lang="sv-SE" smtClean="0"/>
          </a:p>
          <a:p>
            <a:endParaRPr lang="sv-SE" smtClean="0"/>
          </a:p>
          <a:p>
            <a:endParaRPr lang="sv-SE" smtClean="0"/>
          </a:p>
          <a:p>
            <a:endParaRPr lang="sv-SE" smtClean="0"/>
          </a:p>
          <a:p>
            <a:endParaRPr lang="sv-SE" smtClean="0"/>
          </a:p>
          <a:p>
            <a:endParaRPr lang="sv-SE" smtClean="0"/>
          </a:p>
          <a:p>
            <a:endParaRPr lang="sv-SE" smtClean="0"/>
          </a:p>
          <a:p>
            <a:endParaRPr lang="sv-SE" smtClean="0"/>
          </a:p>
          <a:p>
            <a:r>
              <a:rPr lang="sv-SE" smtClean="0"/>
              <a:t>The Algorithm</a:t>
            </a:r>
          </a:p>
          <a:p>
            <a:endParaRPr lang="sv-SE" smtClean="0"/>
          </a:p>
          <a:p>
            <a:endParaRPr lang="sv-SE" smtClean="0"/>
          </a:p>
          <a:p>
            <a:endParaRPr lang="sv-SE" smtClean="0"/>
          </a:p>
          <a:p>
            <a:endParaRPr lang="sv-SE" smtClean="0"/>
          </a:p>
          <a:p>
            <a:endParaRPr lang="sv-SE" smtClean="0"/>
          </a:p>
          <a:p>
            <a:endParaRPr lang="sv-SE" smtClean="0"/>
          </a:p>
          <a:p>
            <a:endParaRPr lang="sv-SE" smtClean="0"/>
          </a:p>
          <a:p>
            <a:endParaRPr lang="sv-SE" smtClean="0"/>
          </a:p>
          <a:p>
            <a:r>
              <a:rPr lang="sv-SE" smtClean="0"/>
              <a:t>Experiments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The Algorithm</a:t>
            </a:r>
            <a:endParaRPr lang="en-US"/>
          </a:p>
        </p:txBody>
      </p:sp>
      <p:graphicFrame>
        <p:nvGraphicFramePr>
          <p:cNvPr id="4" name="Diagram 3"/>
          <p:cNvGraphicFramePr/>
          <p:nvPr/>
        </p:nvGraphicFramePr>
        <p:xfrm>
          <a:off x="3429000" y="2971800"/>
          <a:ext cx="2514600" cy="13725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C:\Documents and Settings\Daniel Cederman\Desktop\geforce_8800_gtx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" y="2895600"/>
            <a:ext cx="2147126" cy="1440000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400800" y="2895600"/>
            <a:ext cx="2096769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ktangel 6"/>
          <p:cNvSpPr/>
          <p:nvPr/>
        </p:nvSpPr>
        <p:spPr>
          <a:xfrm>
            <a:off x="304800" y="1371600"/>
            <a:ext cx="2743200" cy="35814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ektangel 7"/>
          <p:cNvSpPr/>
          <p:nvPr/>
        </p:nvSpPr>
        <p:spPr>
          <a:xfrm>
            <a:off x="6096000" y="1295400"/>
            <a:ext cx="2743200" cy="35814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Quicksort</a:t>
            </a:r>
            <a:endParaRPr lang="en-US"/>
          </a:p>
        </p:txBody>
      </p:sp>
      <p:graphicFrame>
        <p:nvGraphicFramePr>
          <p:cNvPr id="4" name="Diagram 3"/>
          <p:cNvGraphicFramePr/>
          <p:nvPr/>
        </p:nvGraphicFramePr>
        <p:xfrm>
          <a:off x="1524000" y="1397000"/>
          <a:ext cx="6096000" cy="332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Quicksort</a:t>
            </a:r>
            <a:endParaRPr lang="en-US"/>
          </a:p>
        </p:txBody>
      </p:sp>
      <p:graphicFrame>
        <p:nvGraphicFramePr>
          <p:cNvPr id="4" name="Diagram 3"/>
          <p:cNvGraphicFramePr/>
          <p:nvPr/>
        </p:nvGraphicFramePr>
        <p:xfrm>
          <a:off x="304800" y="1447800"/>
          <a:ext cx="5105400" cy="332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228600" y="3657600"/>
            <a:ext cx="5257800" cy="1219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ectangle 6"/>
          <p:cNvSpPr/>
          <p:nvPr/>
        </p:nvSpPr>
        <p:spPr>
          <a:xfrm>
            <a:off x="6705600" y="3810000"/>
            <a:ext cx="2133600" cy="762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2400" smtClean="0"/>
              <a:t>Data Parallel!</a:t>
            </a:r>
            <a:endParaRPr lang="sv-SE" sz="2400"/>
          </a:p>
        </p:txBody>
      </p:sp>
      <p:sp>
        <p:nvSpPr>
          <p:cNvPr id="8" name="Right Arrow 7"/>
          <p:cNvSpPr/>
          <p:nvPr/>
        </p:nvSpPr>
        <p:spPr>
          <a:xfrm rot="10800000">
            <a:off x="5791200" y="4038600"/>
            <a:ext cx="685800" cy="38100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Quicksort</a:t>
            </a:r>
            <a:endParaRPr lang="en-US"/>
          </a:p>
        </p:txBody>
      </p:sp>
      <p:graphicFrame>
        <p:nvGraphicFramePr>
          <p:cNvPr id="4" name="Diagram 3"/>
          <p:cNvGraphicFramePr/>
          <p:nvPr/>
        </p:nvGraphicFramePr>
        <p:xfrm>
          <a:off x="304800" y="1447800"/>
          <a:ext cx="5105400" cy="332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228600" y="1371600"/>
            <a:ext cx="5257800" cy="1219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ectangle 6"/>
          <p:cNvSpPr/>
          <p:nvPr/>
        </p:nvSpPr>
        <p:spPr>
          <a:xfrm>
            <a:off x="6705600" y="1600200"/>
            <a:ext cx="2133600" cy="7620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2400" smtClean="0">
                <a:solidFill>
                  <a:schemeClr val="bg1"/>
                </a:solidFill>
              </a:rPr>
              <a:t>NOT</a:t>
            </a:r>
          </a:p>
          <a:p>
            <a:pPr algn="ctr"/>
            <a:r>
              <a:rPr lang="sv-SE" sz="2400" smtClean="0">
                <a:solidFill>
                  <a:schemeClr val="bg1"/>
                </a:solidFill>
              </a:rPr>
              <a:t>Data Parallel!</a:t>
            </a:r>
            <a:endParaRPr lang="sv-SE" sz="2400">
              <a:solidFill>
                <a:schemeClr val="bg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 rot="10800000">
            <a:off x="5791200" y="1828800"/>
            <a:ext cx="685800" cy="38100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Quicksort</a:t>
            </a:r>
            <a:endParaRPr lang="en-US"/>
          </a:p>
        </p:txBody>
      </p:sp>
      <p:graphicFrame>
        <p:nvGraphicFramePr>
          <p:cNvPr id="4" name="Diagram 3"/>
          <p:cNvGraphicFramePr/>
          <p:nvPr/>
        </p:nvGraphicFramePr>
        <p:xfrm>
          <a:off x="304800" y="1447800"/>
          <a:ext cx="5105400" cy="332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Höger klammerparentes 8"/>
          <p:cNvSpPr/>
          <p:nvPr/>
        </p:nvSpPr>
        <p:spPr>
          <a:xfrm>
            <a:off x="5562600" y="1447800"/>
            <a:ext cx="609600" cy="1066800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Rektangel 10"/>
          <p:cNvSpPr/>
          <p:nvPr/>
        </p:nvSpPr>
        <p:spPr>
          <a:xfrm>
            <a:off x="6324600" y="1219200"/>
            <a:ext cx="2667000" cy="1524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2000" b="1" smtClean="0"/>
          </a:p>
          <a:p>
            <a:pPr algn="ctr"/>
            <a:r>
              <a:rPr lang="sv-SE" sz="2000" b="1" smtClean="0"/>
              <a:t>Phase One</a:t>
            </a:r>
          </a:p>
          <a:p>
            <a:pPr algn="ctr">
              <a:buFont typeface="Arial" pitchFamily="34" charset="0"/>
              <a:buChar char="•"/>
            </a:pPr>
            <a:r>
              <a:rPr lang="sv-SE" sz="1700" smtClean="0"/>
              <a:t>Sequences divided</a:t>
            </a:r>
          </a:p>
          <a:p>
            <a:pPr algn="ctr">
              <a:buFont typeface="Arial" pitchFamily="34" charset="0"/>
              <a:buChar char="•"/>
            </a:pPr>
            <a:r>
              <a:rPr lang="sv-SE" sz="1700" smtClean="0"/>
              <a:t>Block synchronization on the CPU</a:t>
            </a:r>
          </a:p>
          <a:p>
            <a:pPr algn="ctr"/>
            <a:endParaRPr lang="sv-SE" sz="2000"/>
          </a:p>
        </p:txBody>
      </p:sp>
      <p:sp>
        <p:nvSpPr>
          <p:cNvPr id="10" name="Rektangel 9"/>
          <p:cNvSpPr/>
          <p:nvPr/>
        </p:nvSpPr>
        <p:spPr>
          <a:xfrm>
            <a:off x="304800" y="1447800"/>
            <a:ext cx="2438400" cy="99060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ektangel 15"/>
          <p:cNvSpPr/>
          <p:nvPr/>
        </p:nvSpPr>
        <p:spPr>
          <a:xfrm>
            <a:off x="2895600" y="1447800"/>
            <a:ext cx="2514600" cy="99060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ktangel 16"/>
          <p:cNvSpPr/>
          <p:nvPr/>
        </p:nvSpPr>
        <p:spPr>
          <a:xfrm>
            <a:off x="304800" y="5029200"/>
            <a:ext cx="2438400" cy="99060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mtClean="0"/>
              <a:t>Thread Block 1</a:t>
            </a:r>
            <a:endParaRPr lang="sv-SE"/>
          </a:p>
        </p:txBody>
      </p:sp>
      <p:sp>
        <p:nvSpPr>
          <p:cNvPr id="12" name="Rektangel 11"/>
          <p:cNvSpPr/>
          <p:nvPr/>
        </p:nvSpPr>
        <p:spPr>
          <a:xfrm>
            <a:off x="2895600" y="5029200"/>
            <a:ext cx="2438400" cy="9906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mtClean="0"/>
              <a:t>Thread Block 2</a:t>
            </a:r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Quicksort</a:t>
            </a:r>
            <a:endParaRPr lang="en-US"/>
          </a:p>
        </p:txBody>
      </p:sp>
      <p:graphicFrame>
        <p:nvGraphicFramePr>
          <p:cNvPr id="4" name="Diagram 3"/>
          <p:cNvGraphicFramePr/>
          <p:nvPr/>
        </p:nvGraphicFramePr>
        <p:xfrm>
          <a:off x="304800" y="1447800"/>
          <a:ext cx="5105400" cy="332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Höger klammerparentes 8"/>
          <p:cNvSpPr/>
          <p:nvPr/>
        </p:nvSpPr>
        <p:spPr>
          <a:xfrm>
            <a:off x="5562600" y="2590800"/>
            <a:ext cx="609600" cy="1066800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Rektangel 10"/>
          <p:cNvSpPr/>
          <p:nvPr/>
        </p:nvSpPr>
        <p:spPr>
          <a:xfrm>
            <a:off x="6324600" y="2362200"/>
            <a:ext cx="2667000" cy="1524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2000" b="1" smtClean="0"/>
              <a:t>Phase Two</a:t>
            </a:r>
          </a:p>
          <a:p>
            <a:pPr algn="ctr">
              <a:buFont typeface="Arial" pitchFamily="34" charset="0"/>
              <a:buChar char="•"/>
            </a:pPr>
            <a:r>
              <a:rPr lang="sv-SE" sz="1700" smtClean="0"/>
              <a:t>Each block is assigned own sequence</a:t>
            </a:r>
          </a:p>
          <a:p>
            <a:pPr algn="ctr">
              <a:buFont typeface="Arial" pitchFamily="34" charset="0"/>
              <a:buChar char="•"/>
            </a:pPr>
            <a:r>
              <a:rPr lang="sv-SE" sz="1700" smtClean="0"/>
              <a:t>Run entirely on GPU</a:t>
            </a:r>
            <a:endParaRPr lang="sv-SE" sz="1700"/>
          </a:p>
        </p:txBody>
      </p:sp>
      <p:sp>
        <p:nvSpPr>
          <p:cNvPr id="10" name="Rektangel 9"/>
          <p:cNvSpPr/>
          <p:nvPr/>
        </p:nvSpPr>
        <p:spPr>
          <a:xfrm>
            <a:off x="304800" y="1447800"/>
            <a:ext cx="2438400" cy="99060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ektangel 15"/>
          <p:cNvSpPr/>
          <p:nvPr/>
        </p:nvSpPr>
        <p:spPr>
          <a:xfrm>
            <a:off x="2895600" y="1447800"/>
            <a:ext cx="2514600" cy="99060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ektangel 7"/>
          <p:cNvSpPr/>
          <p:nvPr/>
        </p:nvSpPr>
        <p:spPr>
          <a:xfrm>
            <a:off x="304800" y="2590800"/>
            <a:ext cx="2438400" cy="99060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ktangel 11"/>
          <p:cNvSpPr/>
          <p:nvPr/>
        </p:nvSpPr>
        <p:spPr>
          <a:xfrm>
            <a:off x="2895600" y="2590800"/>
            <a:ext cx="2514600" cy="99060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Rektangel 13"/>
          <p:cNvSpPr/>
          <p:nvPr/>
        </p:nvSpPr>
        <p:spPr>
          <a:xfrm>
            <a:off x="304800" y="5029200"/>
            <a:ext cx="2438400" cy="99060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mtClean="0"/>
              <a:t>Thread Block 1</a:t>
            </a:r>
            <a:endParaRPr lang="sv-SE"/>
          </a:p>
        </p:txBody>
      </p:sp>
      <p:sp>
        <p:nvSpPr>
          <p:cNvPr id="15" name="Rektangel 14"/>
          <p:cNvSpPr/>
          <p:nvPr/>
        </p:nvSpPr>
        <p:spPr>
          <a:xfrm>
            <a:off x="2895600" y="5029200"/>
            <a:ext cx="2438400" cy="9906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mtClean="0"/>
              <a:t>Thread Block 2</a:t>
            </a:r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Quicksort – Phase One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Rectangle 4"/>
          <p:cNvSpPr/>
          <p:nvPr/>
        </p:nvSpPr>
        <p:spPr>
          <a:xfrm>
            <a:off x="457200" y="1447800"/>
            <a:ext cx="8229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smtClean="0"/>
              <a:t>2 2 0 7 4 9 3 3 3 7 8 4 8 7 2 5 0 7 6 3 4 2 9 8</a:t>
            </a:r>
            <a:endParaRPr lang="sv-SE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/>
          </a:bodyPr>
          <a:lstStyle/>
          <a:p>
            <a:r>
              <a:rPr lang="sv-SE" smtClean="0"/>
              <a:t>Quicksort – Phase One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smtClean="0"/>
          </a:p>
          <a:p>
            <a:endParaRPr lang="sv-SE" smtClean="0"/>
          </a:p>
          <a:p>
            <a:endParaRPr lang="sv-SE" smtClean="0"/>
          </a:p>
          <a:p>
            <a:r>
              <a:rPr lang="sv-SE" sz="3200" smtClean="0"/>
              <a:t>Assign Thread Blocks</a:t>
            </a:r>
            <a:endParaRPr lang="sv-SE" sz="3200"/>
          </a:p>
        </p:txBody>
      </p:sp>
      <p:sp>
        <p:nvSpPr>
          <p:cNvPr id="5" name="Rectangle 4"/>
          <p:cNvSpPr/>
          <p:nvPr/>
        </p:nvSpPr>
        <p:spPr>
          <a:xfrm>
            <a:off x="457200" y="1447800"/>
            <a:ext cx="8229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smtClean="0"/>
              <a:t>2 2 0 7 4 9 3 3 3 7 8 4 8 7 2 5 0 7 6 3 4 2 9 8</a:t>
            </a:r>
            <a:endParaRPr lang="sv-SE" sz="2800"/>
          </a:p>
        </p:txBody>
      </p:sp>
      <p:sp>
        <p:nvSpPr>
          <p:cNvPr id="7" name="Rektangel 6"/>
          <p:cNvSpPr/>
          <p:nvPr/>
        </p:nvSpPr>
        <p:spPr>
          <a:xfrm>
            <a:off x="457200" y="1447800"/>
            <a:ext cx="2057400" cy="83820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ektangel 7"/>
          <p:cNvSpPr/>
          <p:nvPr/>
        </p:nvSpPr>
        <p:spPr>
          <a:xfrm>
            <a:off x="2514600" y="1447800"/>
            <a:ext cx="2057400" cy="83820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Rektangel 8"/>
          <p:cNvSpPr/>
          <p:nvPr/>
        </p:nvSpPr>
        <p:spPr>
          <a:xfrm>
            <a:off x="4572000" y="1447800"/>
            <a:ext cx="2057400" cy="8382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ektangel 9"/>
          <p:cNvSpPr/>
          <p:nvPr/>
        </p:nvSpPr>
        <p:spPr>
          <a:xfrm>
            <a:off x="6629400" y="1447800"/>
            <a:ext cx="2057400" cy="83820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/>
          </a:bodyPr>
          <a:lstStyle/>
          <a:p>
            <a:r>
              <a:rPr lang="sv-SE" smtClean="0"/>
              <a:t>Quicksort – Phase One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smtClean="0"/>
          </a:p>
          <a:p>
            <a:endParaRPr lang="sv-SE" smtClean="0"/>
          </a:p>
          <a:p>
            <a:endParaRPr lang="sv-SE" smtClean="0"/>
          </a:p>
          <a:p>
            <a:endParaRPr lang="sv-SE" smtClean="0"/>
          </a:p>
          <a:p>
            <a:endParaRPr lang="sv-SE" smtClean="0"/>
          </a:p>
          <a:p>
            <a:r>
              <a:rPr lang="sv-SE" sz="3200" smtClean="0"/>
              <a:t>Uses an auxiliary array</a:t>
            </a:r>
          </a:p>
          <a:p>
            <a:r>
              <a:rPr lang="sv-SE" sz="3200" smtClean="0"/>
              <a:t>In-place too expensive</a:t>
            </a:r>
            <a:endParaRPr lang="sv-SE" sz="3200"/>
          </a:p>
        </p:txBody>
      </p:sp>
      <p:sp>
        <p:nvSpPr>
          <p:cNvPr id="5" name="Rectangle 4"/>
          <p:cNvSpPr/>
          <p:nvPr/>
        </p:nvSpPr>
        <p:spPr>
          <a:xfrm>
            <a:off x="457200" y="1447800"/>
            <a:ext cx="8229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smtClean="0"/>
              <a:t>2 2 0 7 4 9 3 3 3 7 8 4 8 7 2 5 0 7 6 3 4 2 9 8</a:t>
            </a:r>
            <a:endParaRPr lang="sv-SE" sz="2800"/>
          </a:p>
        </p:txBody>
      </p:sp>
      <p:sp>
        <p:nvSpPr>
          <p:cNvPr id="11" name="Rectangle 7"/>
          <p:cNvSpPr/>
          <p:nvPr/>
        </p:nvSpPr>
        <p:spPr>
          <a:xfrm>
            <a:off x="457200" y="2514600"/>
            <a:ext cx="8229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800"/>
          </a:p>
        </p:txBody>
      </p:sp>
      <p:sp>
        <p:nvSpPr>
          <p:cNvPr id="12" name="Rektangel 11"/>
          <p:cNvSpPr/>
          <p:nvPr/>
        </p:nvSpPr>
        <p:spPr>
          <a:xfrm>
            <a:off x="457200" y="1447800"/>
            <a:ext cx="2057400" cy="83820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ektangel 12"/>
          <p:cNvSpPr/>
          <p:nvPr/>
        </p:nvSpPr>
        <p:spPr>
          <a:xfrm>
            <a:off x="2514600" y="1447800"/>
            <a:ext cx="2057400" cy="83820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Rektangel 13"/>
          <p:cNvSpPr/>
          <p:nvPr/>
        </p:nvSpPr>
        <p:spPr>
          <a:xfrm>
            <a:off x="4572000" y="1447800"/>
            <a:ext cx="2057400" cy="8382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Rektangel 14"/>
          <p:cNvSpPr/>
          <p:nvPr/>
        </p:nvSpPr>
        <p:spPr>
          <a:xfrm>
            <a:off x="6629400" y="1447800"/>
            <a:ext cx="2057400" cy="83820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val 41"/>
          <p:cNvSpPr/>
          <p:nvPr/>
        </p:nvSpPr>
        <p:spPr>
          <a:xfrm>
            <a:off x="3200400" y="4267200"/>
            <a:ext cx="3581400" cy="144780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24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Fetch-And-Add</a:t>
            </a:r>
          </a:p>
          <a:p>
            <a:pPr algn="ctr"/>
            <a:r>
              <a:rPr lang="sv-SE" sz="24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</a:t>
            </a:r>
          </a:p>
          <a:p>
            <a:pPr algn="ctr"/>
            <a:r>
              <a:rPr lang="sv-SE" sz="24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LeftPointer</a:t>
            </a:r>
            <a:endParaRPr lang="en-US" sz="24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Quicksort – Synchronization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1447800"/>
            <a:ext cx="8229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smtClean="0">
                <a:solidFill>
                  <a:schemeClr val="accent4"/>
                </a:solidFill>
              </a:rPr>
              <a:t>2</a:t>
            </a:r>
            <a:r>
              <a:rPr lang="sv-SE" sz="2800" smtClean="0"/>
              <a:t> 2 0 7 4 9 </a:t>
            </a:r>
            <a:r>
              <a:rPr lang="sv-SE" sz="2800" smtClean="0">
                <a:solidFill>
                  <a:schemeClr val="accent3"/>
                </a:solidFill>
              </a:rPr>
              <a:t>3</a:t>
            </a:r>
            <a:r>
              <a:rPr lang="sv-SE" sz="2800" smtClean="0"/>
              <a:t> 3 3 7 8 4 8 7 2 5 0 7 6 3 4 2 9 8</a:t>
            </a:r>
            <a:endParaRPr lang="sv-SE" sz="2800"/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2096294" y="1866900"/>
            <a:ext cx="837406" cy="79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4153694" y="1866106"/>
            <a:ext cx="837406" cy="79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57200" y="2514600"/>
            <a:ext cx="8229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800" smtClean="0"/>
          </a:p>
        </p:txBody>
      </p:sp>
      <p:cxnSp>
        <p:nvCxnSpPr>
          <p:cNvPr id="10" name="Straight Arrow Connector 9"/>
          <p:cNvCxnSpPr/>
          <p:nvPr/>
        </p:nvCxnSpPr>
        <p:spPr>
          <a:xfrm rot="16200000" flipV="1">
            <a:off x="420000" y="3694800"/>
            <a:ext cx="684000" cy="0"/>
          </a:xfrm>
          <a:prstGeom prst="straightConnector1">
            <a:avLst/>
          </a:prstGeom>
          <a:ln cmpd="sng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textruta 48"/>
          <p:cNvSpPr txBox="1"/>
          <p:nvPr/>
        </p:nvSpPr>
        <p:spPr>
          <a:xfrm>
            <a:off x="1066800" y="3505200"/>
            <a:ext cx="297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200" b="1" smtClean="0"/>
              <a:t>LeftPointer = 0</a:t>
            </a:r>
            <a:endParaRPr lang="sv-SE" sz="2200" b="1"/>
          </a:p>
        </p:txBody>
      </p:sp>
      <p:sp>
        <p:nvSpPr>
          <p:cNvPr id="53" name="Rektangel 52"/>
          <p:cNvSpPr/>
          <p:nvPr/>
        </p:nvSpPr>
        <p:spPr>
          <a:xfrm>
            <a:off x="838200" y="4191000"/>
            <a:ext cx="1828800" cy="83820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2000" b="1" smtClean="0"/>
              <a:t>Thread Block ONE</a:t>
            </a:r>
            <a:endParaRPr lang="sv-SE" sz="2000" b="1"/>
          </a:p>
        </p:txBody>
      </p:sp>
      <p:sp>
        <p:nvSpPr>
          <p:cNvPr id="54" name="Rektangel 53"/>
          <p:cNvSpPr/>
          <p:nvPr/>
        </p:nvSpPr>
        <p:spPr>
          <a:xfrm>
            <a:off x="838200" y="5181600"/>
            <a:ext cx="1828800" cy="83820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2000" b="1" smtClean="0"/>
              <a:t>Thread Block</a:t>
            </a:r>
          </a:p>
          <a:p>
            <a:pPr algn="ctr"/>
            <a:r>
              <a:rPr lang="sv-SE" sz="2000" b="1" smtClean="0"/>
              <a:t>TWO</a:t>
            </a:r>
            <a:endParaRPr lang="sv-SE" sz="2000" b="1"/>
          </a:p>
        </p:txBody>
      </p:sp>
      <p:cxnSp>
        <p:nvCxnSpPr>
          <p:cNvPr id="56" name="Rak pil 55"/>
          <p:cNvCxnSpPr>
            <a:stCxn id="53" idx="3"/>
            <a:endCxn id="42" idx="2"/>
          </p:cNvCxnSpPr>
          <p:nvPr/>
        </p:nvCxnSpPr>
        <p:spPr>
          <a:xfrm>
            <a:off x="2667000" y="4610100"/>
            <a:ext cx="533400" cy="381000"/>
          </a:xfrm>
          <a:prstGeom prst="straightConnector1">
            <a:avLst/>
          </a:prstGeom>
          <a:ln cmpd="sng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Rak pil 57"/>
          <p:cNvCxnSpPr>
            <a:stCxn id="54" idx="3"/>
            <a:endCxn id="42" idx="2"/>
          </p:cNvCxnSpPr>
          <p:nvPr/>
        </p:nvCxnSpPr>
        <p:spPr>
          <a:xfrm flipV="1">
            <a:off x="2667000" y="4991100"/>
            <a:ext cx="533400" cy="609600"/>
          </a:xfrm>
          <a:prstGeom prst="straightConnector1">
            <a:avLst/>
          </a:prstGeom>
          <a:ln cmpd="sng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7" name="Rektangel 66"/>
          <p:cNvSpPr/>
          <p:nvPr/>
        </p:nvSpPr>
        <p:spPr>
          <a:xfrm>
            <a:off x="7391400" y="4038600"/>
            <a:ext cx="838200" cy="83820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2000" b="1" smtClean="0"/>
              <a:t>1</a:t>
            </a:r>
            <a:endParaRPr lang="sv-SE" sz="2000" b="1"/>
          </a:p>
        </p:txBody>
      </p:sp>
      <p:sp>
        <p:nvSpPr>
          <p:cNvPr id="68" name="Rektangel 67"/>
          <p:cNvSpPr/>
          <p:nvPr/>
        </p:nvSpPr>
        <p:spPr>
          <a:xfrm>
            <a:off x="7391400" y="5029200"/>
            <a:ext cx="838200" cy="83820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2000" b="1" smtClean="0"/>
              <a:t>0</a:t>
            </a:r>
          </a:p>
        </p:txBody>
      </p:sp>
      <p:cxnSp>
        <p:nvCxnSpPr>
          <p:cNvPr id="70" name="Rak pil 69"/>
          <p:cNvCxnSpPr>
            <a:stCxn id="42" idx="6"/>
            <a:endCxn id="67" idx="1"/>
          </p:cNvCxnSpPr>
          <p:nvPr/>
        </p:nvCxnSpPr>
        <p:spPr>
          <a:xfrm flipV="1">
            <a:off x="6781800" y="4457700"/>
            <a:ext cx="609600" cy="533400"/>
          </a:xfrm>
          <a:prstGeom prst="straightConnector1">
            <a:avLst/>
          </a:prstGeom>
          <a:ln cmpd="sng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2" name="Rak pil 71"/>
          <p:cNvCxnSpPr>
            <a:stCxn id="42" idx="6"/>
            <a:endCxn id="68" idx="1"/>
          </p:cNvCxnSpPr>
          <p:nvPr/>
        </p:nvCxnSpPr>
        <p:spPr>
          <a:xfrm>
            <a:off x="6781800" y="4991100"/>
            <a:ext cx="609600" cy="457200"/>
          </a:xfrm>
          <a:prstGeom prst="straightConnector1">
            <a:avLst/>
          </a:prstGeom>
          <a:ln cmpd="sng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Rektangel 21"/>
          <p:cNvSpPr/>
          <p:nvPr/>
        </p:nvSpPr>
        <p:spPr>
          <a:xfrm>
            <a:off x="457200" y="1447800"/>
            <a:ext cx="2057400" cy="83820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Rektangel 22"/>
          <p:cNvSpPr/>
          <p:nvPr/>
        </p:nvSpPr>
        <p:spPr>
          <a:xfrm>
            <a:off x="2514600" y="1447800"/>
            <a:ext cx="2057400" cy="83820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Rektangel 23"/>
          <p:cNvSpPr/>
          <p:nvPr/>
        </p:nvSpPr>
        <p:spPr>
          <a:xfrm>
            <a:off x="4572000" y="1447800"/>
            <a:ext cx="2057400" cy="8382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Rektangel 24"/>
          <p:cNvSpPr/>
          <p:nvPr/>
        </p:nvSpPr>
        <p:spPr>
          <a:xfrm>
            <a:off x="6629400" y="1447800"/>
            <a:ext cx="2057400" cy="83820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481328"/>
            <a:ext cx="8839200" cy="4525963"/>
          </a:xfrm>
        </p:spPr>
        <p:txBody>
          <a:bodyPr numCol="3"/>
          <a:lstStyle/>
          <a:p>
            <a:r>
              <a:rPr lang="sv-SE" smtClean="0"/>
              <a:t>System Model</a:t>
            </a:r>
          </a:p>
          <a:p>
            <a:endParaRPr lang="sv-SE" smtClean="0"/>
          </a:p>
          <a:p>
            <a:endParaRPr lang="sv-SE" smtClean="0"/>
          </a:p>
          <a:p>
            <a:endParaRPr lang="sv-SE" smtClean="0"/>
          </a:p>
          <a:p>
            <a:endParaRPr lang="sv-SE" smtClean="0"/>
          </a:p>
          <a:p>
            <a:endParaRPr lang="sv-SE" smtClean="0"/>
          </a:p>
          <a:p>
            <a:endParaRPr lang="sv-SE" smtClean="0"/>
          </a:p>
          <a:p>
            <a:endParaRPr lang="sv-SE" smtClean="0"/>
          </a:p>
          <a:p>
            <a:endParaRPr lang="sv-SE" smtClean="0"/>
          </a:p>
          <a:p>
            <a:r>
              <a:rPr lang="sv-SE" smtClean="0"/>
              <a:t>The Algorithm</a:t>
            </a:r>
          </a:p>
          <a:p>
            <a:endParaRPr lang="sv-SE" smtClean="0"/>
          </a:p>
          <a:p>
            <a:endParaRPr lang="sv-SE" smtClean="0"/>
          </a:p>
          <a:p>
            <a:endParaRPr lang="sv-SE" smtClean="0"/>
          </a:p>
          <a:p>
            <a:endParaRPr lang="sv-SE" smtClean="0"/>
          </a:p>
          <a:p>
            <a:endParaRPr lang="sv-SE" smtClean="0"/>
          </a:p>
          <a:p>
            <a:endParaRPr lang="sv-SE" smtClean="0"/>
          </a:p>
          <a:p>
            <a:endParaRPr lang="sv-SE" smtClean="0"/>
          </a:p>
          <a:p>
            <a:endParaRPr lang="sv-SE" smtClean="0"/>
          </a:p>
          <a:p>
            <a:r>
              <a:rPr lang="sv-SE" smtClean="0"/>
              <a:t>Experiments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Overview</a:t>
            </a:r>
            <a:endParaRPr lang="en-US"/>
          </a:p>
        </p:txBody>
      </p:sp>
      <p:graphicFrame>
        <p:nvGraphicFramePr>
          <p:cNvPr id="4" name="Diagram 3"/>
          <p:cNvGraphicFramePr/>
          <p:nvPr/>
        </p:nvGraphicFramePr>
        <p:xfrm>
          <a:off x="3429000" y="2971800"/>
          <a:ext cx="2514600" cy="13725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C:\Documents and Settings\Daniel Cederman\Desktop\geforce_8800_gtx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" y="2895600"/>
            <a:ext cx="2147126" cy="1440000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400800" y="2895600"/>
            <a:ext cx="2096769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val 41"/>
          <p:cNvSpPr/>
          <p:nvPr/>
        </p:nvSpPr>
        <p:spPr>
          <a:xfrm>
            <a:off x="3200400" y="4267200"/>
            <a:ext cx="3581400" cy="144780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24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Fetch-And-Add</a:t>
            </a:r>
          </a:p>
          <a:p>
            <a:pPr algn="ctr"/>
            <a:r>
              <a:rPr lang="sv-SE" sz="24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</a:t>
            </a:r>
          </a:p>
          <a:p>
            <a:pPr algn="ctr"/>
            <a:r>
              <a:rPr lang="sv-SE" sz="24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LeftPointer</a:t>
            </a:r>
            <a:endParaRPr lang="en-US" sz="24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Quicksort – Synchronization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1447800"/>
            <a:ext cx="8229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smtClean="0">
                <a:solidFill>
                  <a:schemeClr val="accent4"/>
                </a:solidFill>
              </a:rPr>
              <a:t>2</a:t>
            </a:r>
            <a:r>
              <a:rPr lang="sv-SE" sz="2800" smtClean="0"/>
              <a:t> </a:t>
            </a:r>
            <a:r>
              <a:rPr lang="sv-SE" sz="2800" smtClean="0">
                <a:solidFill>
                  <a:schemeClr val="accent4"/>
                </a:solidFill>
              </a:rPr>
              <a:t>2</a:t>
            </a:r>
            <a:r>
              <a:rPr lang="sv-SE" sz="2800" smtClean="0"/>
              <a:t> 0 7 4 9 </a:t>
            </a:r>
            <a:r>
              <a:rPr lang="sv-SE" sz="2800" smtClean="0">
                <a:solidFill>
                  <a:schemeClr val="accent3"/>
                </a:solidFill>
              </a:rPr>
              <a:t>3 3</a:t>
            </a:r>
            <a:r>
              <a:rPr lang="sv-SE" sz="2800" smtClean="0"/>
              <a:t> 3 7 8 4 8 7 2 5 0 7 6 3 4 2 9 8</a:t>
            </a:r>
            <a:endParaRPr lang="sv-SE" sz="2800"/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2096294" y="1866900"/>
            <a:ext cx="837406" cy="79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4153694" y="1866106"/>
            <a:ext cx="837406" cy="79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57200" y="2514600"/>
            <a:ext cx="8229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800" smtClean="0"/>
          </a:p>
        </p:txBody>
      </p:sp>
      <p:cxnSp>
        <p:nvCxnSpPr>
          <p:cNvPr id="10" name="Straight Arrow Connector 9"/>
          <p:cNvCxnSpPr/>
          <p:nvPr/>
        </p:nvCxnSpPr>
        <p:spPr>
          <a:xfrm rot="16200000" flipV="1">
            <a:off x="953400" y="3694800"/>
            <a:ext cx="684000" cy="0"/>
          </a:xfrm>
          <a:prstGeom prst="straightConnector1">
            <a:avLst/>
          </a:prstGeom>
          <a:ln cmpd="sng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textruta 48"/>
          <p:cNvSpPr txBox="1"/>
          <p:nvPr/>
        </p:nvSpPr>
        <p:spPr>
          <a:xfrm>
            <a:off x="1447800" y="3505200"/>
            <a:ext cx="297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200" b="1" smtClean="0"/>
              <a:t>LeftPointer = 2</a:t>
            </a:r>
            <a:endParaRPr lang="sv-SE" sz="2200" b="1"/>
          </a:p>
        </p:txBody>
      </p:sp>
      <p:sp>
        <p:nvSpPr>
          <p:cNvPr id="53" name="Rektangel 52"/>
          <p:cNvSpPr/>
          <p:nvPr/>
        </p:nvSpPr>
        <p:spPr>
          <a:xfrm>
            <a:off x="838200" y="4191000"/>
            <a:ext cx="1828800" cy="83820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2000" b="1" smtClean="0"/>
              <a:t>Thread Block ONE</a:t>
            </a:r>
            <a:endParaRPr lang="sv-SE" sz="2000" b="1"/>
          </a:p>
        </p:txBody>
      </p:sp>
      <p:sp>
        <p:nvSpPr>
          <p:cNvPr id="54" name="Rektangel 53"/>
          <p:cNvSpPr/>
          <p:nvPr/>
        </p:nvSpPr>
        <p:spPr>
          <a:xfrm>
            <a:off x="838200" y="5181600"/>
            <a:ext cx="1828800" cy="83820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2000" b="1" smtClean="0"/>
              <a:t>Thread Block</a:t>
            </a:r>
          </a:p>
          <a:p>
            <a:pPr algn="ctr"/>
            <a:r>
              <a:rPr lang="sv-SE" sz="2000" b="1" smtClean="0"/>
              <a:t>TWO</a:t>
            </a:r>
          </a:p>
        </p:txBody>
      </p:sp>
      <p:cxnSp>
        <p:nvCxnSpPr>
          <p:cNvPr id="56" name="Rak pil 55"/>
          <p:cNvCxnSpPr>
            <a:stCxn id="53" idx="3"/>
            <a:endCxn id="42" idx="2"/>
          </p:cNvCxnSpPr>
          <p:nvPr/>
        </p:nvCxnSpPr>
        <p:spPr>
          <a:xfrm>
            <a:off x="2667000" y="4610100"/>
            <a:ext cx="533400" cy="381000"/>
          </a:xfrm>
          <a:prstGeom prst="straightConnector1">
            <a:avLst/>
          </a:prstGeom>
          <a:ln cmpd="sng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Rak pil 57"/>
          <p:cNvCxnSpPr>
            <a:stCxn id="54" idx="3"/>
            <a:endCxn id="42" idx="2"/>
          </p:cNvCxnSpPr>
          <p:nvPr/>
        </p:nvCxnSpPr>
        <p:spPr>
          <a:xfrm flipV="1">
            <a:off x="2667000" y="4991100"/>
            <a:ext cx="533400" cy="609600"/>
          </a:xfrm>
          <a:prstGeom prst="straightConnector1">
            <a:avLst/>
          </a:prstGeom>
          <a:ln cmpd="sng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7" name="Rektangel 66"/>
          <p:cNvSpPr/>
          <p:nvPr/>
        </p:nvSpPr>
        <p:spPr>
          <a:xfrm>
            <a:off x="7391400" y="4038600"/>
            <a:ext cx="838200" cy="83820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2000" b="1" smtClean="0"/>
              <a:t>2</a:t>
            </a:r>
            <a:endParaRPr lang="sv-SE" sz="2000" b="1"/>
          </a:p>
        </p:txBody>
      </p:sp>
      <p:sp>
        <p:nvSpPr>
          <p:cNvPr id="68" name="Rektangel 67"/>
          <p:cNvSpPr/>
          <p:nvPr/>
        </p:nvSpPr>
        <p:spPr>
          <a:xfrm>
            <a:off x="7391400" y="5029200"/>
            <a:ext cx="838200" cy="83820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2000" b="1" smtClean="0"/>
              <a:t>3</a:t>
            </a:r>
          </a:p>
        </p:txBody>
      </p:sp>
      <p:cxnSp>
        <p:nvCxnSpPr>
          <p:cNvPr id="70" name="Rak pil 69"/>
          <p:cNvCxnSpPr>
            <a:stCxn id="42" idx="6"/>
            <a:endCxn id="67" idx="1"/>
          </p:cNvCxnSpPr>
          <p:nvPr/>
        </p:nvCxnSpPr>
        <p:spPr>
          <a:xfrm flipV="1">
            <a:off x="6781800" y="4457700"/>
            <a:ext cx="609600" cy="533400"/>
          </a:xfrm>
          <a:prstGeom prst="straightConnector1">
            <a:avLst/>
          </a:prstGeom>
          <a:ln cmpd="sng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2" name="Rak pil 71"/>
          <p:cNvCxnSpPr>
            <a:stCxn id="42" idx="6"/>
            <a:endCxn id="68" idx="1"/>
          </p:cNvCxnSpPr>
          <p:nvPr/>
        </p:nvCxnSpPr>
        <p:spPr>
          <a:xfrm>
            <a:off x="6781800" y="4991100"/>
            <a:ext cx="609600" cy="457200"/>
          </a:xfrm>
          <a:prstGeom prst="straightConnector1">
            <a:avLst/>
          </a:prstGeom>
          <a:ln cmpd="sng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TextBox 13"/>
          <p:cNvSpPr txBox="1"/>
          <p:nvPr/>
        </p:nvSpPr>
        <p:spPr>
          <a:xfrm>
            <a:off x="533400" y="2667000"/>
            <a:ext cx="412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smtClean="0">
                <a:solidFill>
                  <a:schemeClr val="accent3"/>
                </a:solidFill>
              </a:rPr>
              <a:t>3</a:t>
            </a:r>
            <a:endParaRPr lang="en-US" sz="2800">
              <a:solidFill>
                <a:schemeClr val="accent3"/>
              </a:solidFill>
            </a:endParaRPr>
          </a:p>
        </p:txBody>
      </p:sp>
      <p:sp>
        <p:nvSpPr>
          <p:cNvPr id="23" name="TextBox 14"/>
          <p:cNvSpPr txBox="1"/>
          <p:nvPr/>
        </p:nvSpPr>
        <p:spPr>
          <a:xfrm>
            <a:off x="866657" y="2667000"/>
            <a:ext cx="412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smtClean="0">
                <a:solidFill>
                  <a:schemeClr val="accent5"/>
                </a:solidFill>
              </a:rPr>
              <a:t>2</a:t>
            </a:r>
            <a:endParaRPr lang="en-US" sz="2800">
              <a:solidFill>
                <a:schemeClr val="accent5"/>
              </a:solidFill>
            </a:endParaRPr>
          </a:p>
        </p:txBody>
      </p:sp>
      <p:sp>
        <p:nvSpPr>
          <p:cNvPr id="24" name="Rektangel 23"/>
          <p:cNvSpPr/>
          <p:nvPr/>
        </p:nvSpPr>
        <p:spPr>
          <a:xfrm>
            <a:off x="457200" y="1447800"/>
            <a:ext cx="2057400" cy="83820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Rektangel 24"/>
          <p:cNvSpPr/>
          <p:nvPr/>
        </p:nvSpPr>
        <p:spPr>
          <a:xfrm>
            <a:off x="2514600" y="1447800"/>
            <a:ext cx="2057400" cy="83820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Rektangel 25"/>
          <p:cNvSpPr/>
          <p:nvPr/>
        </p:nvSpPr>
        <p:spPr>
          <a:xfrm>
            <a:off x="4572000" y="1447800"/>
            <a:ext cx="2057400" cy="8382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Rektangel 26"/>
          <p:cNvSpPr/>
          <p:nvPr/>
        </p:nvSpPr>
        <p:spPr>
          <a:xfrm>
            <a:off x="6629400" y="1447800"/>
            <a:ext cx="2057400" cy="83820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val 41"/>
          <p:cNvSpPr/>
          <p:nvPr/>
        </p:nvSpPr>
        <p:spPr>
          <a:xfrm>
            <a:off x="3200400" y="4267200"/>
            <a:ext cx="3581400" cy="144780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24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Fetch-And-Add</a:t>
            </a:r>
          </a:p>
          <a:p>
            <a:pPr algn="ctr"/>
            <a:r>
              <a:rPr lang="sv-SE" sz="24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</a:t>
            </a:r>
          </a:p>
          <a:p>
            <a:pPr algn="ctr"/>
            <a:r>
              <a:rPr lang="sv-SE" sz="24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LeftPointer</a:t>
            </a:r>
            <a:endParaRPr lang="en-US" sz="24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Quicksort – Synchronization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1447800"/>
            <a:ext cx="8229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smtClean="0">
                <a:solidFill>
                  <a:schemeClr val="accent4"/>
                </a:solidFill>
              </a:rPr>
              <a:t>2</a:t>
            </a:r>
            <a:r>
              <a:rPr lang="sv-SE" sz="2800" smtClean="0"/>
              <a:t> </a:t>
            </a:r>
            <a:r>
              <a:rPr lang="sv-SE" sz="2800" smtClean="0">
                <a:solidFill>
                  <a:schemeClr val="accent4"/>
                </a:solidFill>
              </a:rPr>
              <a:t>2</a:t>
            </a:r>
            <a:r>
              <a:rPr lang="sv-SE" sz="2800" smtClean="0"/>
              <a:t> </a:t>
            </a:r>
            <a:r>
              <a:rPr lang="sv-SE" sz="2800" smtClean="0">
                <a:solidFill>
                  <a:schemeClr val="accent4"/>
                </a:solidFill>
              </a:rPr>
              <a:t>0</a:t>
            </a:r>
            <a:r>
              <a:rPr lang="sv-SE" sz="2800" smtClean="0"/>
              <a:t> 7 4 9 </a:t>
            </a:r>
            <a:r>
              <a:rPr lang="sv-SE" sz="2800" smtClean="0">
                <a:solidFill>
                  <a:schemeClr val="accent3"/>
                </a:solidFill>
              </a:rPr>
              <a:t>3 3 3 </a:t>
            </a:r>
            <a:r>
              <a:rPr lang="sv-SE" sz="2800" smtClean="0"/>
              <a:t>7 8 4 8 7 2 5 0 7 6 3 4 2 9 8</a:t>
            </a:r>
            <a:endParaRPr lang="sv-SE" sz="2800"/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2096294" y="1866900"/>
            <a:ext cx="837406" cy="79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4153694" y="1866106"/>
            <a:ext cx="837406" cy="79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57200" y="2514600"/>
            <a:ext cx="8229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800" smtClean="0"/>
          </a:p>
        </p:txBody>
      </p:sp>
      <p:cxnSp>
        <p:nvCxnSpPr>
          <p:cNvPr id="10" name="Straight Arrow Connector 9"/>
          <p:cNvCxnSpPr/>
          <p:nvPr/>
        </p:nvCxnSpPr>
        <p:spPr>
          <a:xfrm rot="16200000" flipV="1">
            <a:off x="1715400" y="3694800"/>
            <a:ext cx="684000" cy="0"/>
          </a:xfrm>
          <a:prstGeom prst="straightConnector1">
            <a:avLst/>
          </a:prstGeom>
          <a:ln cmpd="sng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textruta 48"/>
          <p:cNvSpPr txBox="1"/>
          <p:nvPr/>
        </p:nvSpPr>
        <p:spPr>
          <a:xfrm>
            <a:off x="2209800" y="3505200"/>
            <a:ext cx="297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200" b="1" smtClean="0"/>
              <a:t>LeftPointer = 4</a:t>
            </a:r>
            <a:endParaRPr lang="sv-SE" sz="2200" b="1"/>
          </a:p>
        </p:txBody>
      </p:sp>
      <p:sp>
        <p:nvSpPr>
          <p:cNvPr id="53" name="Rektangel 52"/>
          <p:cNvSpPr/>
          <p:nvPr/>
        </p:nvSpPr>
        <p:spPr>
          <a:xfrm>
            <a:off x="838200" y="4191000"/>
            <a:ext cx="1828800" cy="83820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2000" b="1" smtClean="0"/>
              <a:t>Thread Block ONE</a:t>
            </a:r>
            <a:endParaRPr lang="sv-SE" sz="2000" b="1"/>
          </a:p>
        </p:txBody>
      </p:sp>
      <p:sp>
        <p:nvSpPr>
          <p:cNvPr id="54" name="Rektangel 53"/>
          <p:cNvSpPr/>
          <p:nvPr/>
        </p:nvSpPr>
        <p:spPr>
          <a:xfrm>
            <a:off x="838200" y="5181600"/>
            <a:ext cx="1828800" cy="83820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2000" b="1" smtClean="0"/>
              <a:t>Thread Block</a:t>
            </a:r>
          </a:p>
          <a:p>
            <a:pPr algn="ctr"/>
            <a:r>
              <a:rPr lang="sv-SE" sz="2000" b="1" smtClean="0"/>
              <a:t>TWO</a:t>
            </a:r>
          </a:p>
        </p:txBody>
      </p:sp>
      <p:cxnSp>
        <p:nvCxnSpPr>
          <p:cNvPr id="56" name="Rak pil 55"/>
          <p:cNvCxnSpPr>
            <a:stCxn id="53" idx="3"/>
            <a:endCxn id="42" idx="2"/>
          </p:cNvCxnSpPr>
          <p:nvPr/>
        </p:nvCxnSpPr>
        <p:spPr>
          <a:xfrm>
            <a:off x="2667000" y="4610100"/>
            <a:ext cx="533400" cy="381000"/>
          </a:xfrm>
          <a:prstGeom prst="straightConnector1">
            <a:avLst/>
          </a:prstGeom>
          <a:ln cmpd="sng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Rak pil 57"/>
          <p:cNvCxnSpPr>
            <a:stCxn id="54" idx="3"/>
            <a:endCxn id="42" idx="2"/>
          </p:cNvCxnSpPr>
          <p:nvPr/>
        </p:nvCxnSpPr>
        <p:spPr>
          <a:xfrm flipV="1">
            <a:off x="2667000" y="4991100"/>
            <a:ext cx="533400" cy="609600"/>
          </a:xfrm>
          <a:prstGeom prst="straightConnector1">
            <a:avLst/>
          </a:prstGeom>
          <a:ln cmpd="sng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7" name="Rektangel 66"/>
          <p:cNvSpPr/>
          <p:nvPr/>
        </p:nvSpPr>
        <p:spPr>
          <a:xfrm>
            <a:off x="7391400" y="4038600"/>
            <a:ext cx="838200" cy="83820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2000" b="1" smtClean="0"/>
              <a:t>5</a:t>
            </a:r>
            <a:endParaRPr lang="sv-SE" sz="2000" b="1"/>
          </a:p>
        </p:txBody>
      </p:sp>
      <p:sp>
        <p:nvSpPr>
          <p:cNvPr id="68" name="Rektangel 67"/>
          <p:cNvSpPr/>
          <p:nvPr/>
        </p:nvSpPr>
        <p:spPr>
          <a:xfrm>
            <a:off x="7391400" y="5029200"/>
            <a:ext cx="838200" cy="83820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2000" b="1" smtClean="0"/>
              <a:t>4</a:t>
            </a:r>
          </a:p>
        </p:txBody>
      </p:sp>
      <p:cxnSp>
        <p:nvCxnSpPr>
          <p:cNvPr id="70" name="Rak pil 69"/>
          <p:cNvCxnSpPr>
            <a:stCxn id="42" idx="6"/>
            <a:endCxn id="67" idx="1"/>
          </p:cNvCxnSpPr>
          <p:nvPr/>
        </p:nvCxnSpPr>
        <p:spPr>
          <a:xfrm flipV="1">
            <a:off x="6781800" y="4457700"/>
            <a:ext cx="609600" cy="533400"/>
          </a:xfrm>
          <a:prstGeom prst="straightConnector1">
            <a:avLst/>
          </a:prstGeom>
          <a:ln cmpd="sng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2" name="Rak pil 71"/>
          <p:cNvCxnSpPr>
            <a:stCxn id="42" idx="6"/>
            <a:endCxn id="68" idx="1"/>
          </p:cNvCxnSpPr>
          <p:nvPr/>
        </p:nvCxnSpPr>
        <p:spPr>
          <a:xfrm>
            <a:off x="6781800" y="4991100"/>
            <a:ext cx="609600" cy="457200"/>
          </a:xfrm>
          <a:prstGeom prst="straightConnector1">
            <a:avLst/>
          </a:prstGeom>
          <a:ln cmpd="sng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TextBox 13"/>
          <p:cNvSpPr txBox="1"/>
          <p:nvPr/>
        </p:nvSpPr>
        <p:spPr>
          <a:xfrm>
            <a:off x="533400" y="2667000"/>
            <a:ext cx="412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smtClean="0">
                <a:solidFill>
                  <a:schemeClr val="accent3"/>
                </a:solidFill>
              </a:rPr>
              <a:t>3</a:t>
            </a:r>
            <a:endParaRPr lang="en-US" sz="2800">
              <a:solidFill>
                <a:schemeClr val="accent3"/>
              </a:solidFill>
            </a:endParaRPr>
          </a:p>
        </p:txBody>
      </p:sp>
      <p:sp>
        <p:nvSpPr>
          <p:cNvPr id="23" name="TextBox 14"/>
          <p:cNvSpPr txBox="1"/>
          <p:nvPr/>
        </p:nvSpPr>
        <p:spPr>
          <a:xfrm>
            <a:off x="866657" y="2667000"/>
            <a:ext cx="412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smtClean="0">
                <a:solidFill>
                  <a:schemeClr val="accent5"/>
                </a:solidFill>
              </a:rPr>
              <a:t>2</a:t>
            </a:r>
            <a:endParaRPr lang="en-US" sz="2800">
              <a:solidFill>
                <a:schemeClr val="accent5"/>
              </a:solidFill>
            </a:endParaRPr>
          </a:p>
        </p:txBody>
      </p:sp>
      <p:sp>
        <p:nvSpPr>
          <p:cNvPr id="24" name="TextBox 15"/>
          <p:cNvSpPr txBox="1"/>
          <p:nvPr/>
        </p:nvSpPr>
        <p:spPr>
          <a:xfrm>
            <a:off x="1199914" y="2667000"/>
            <a:ext cx="412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smtClean="0">
                <a:solidFill>
                  <a:schemeClr val="accent5"/>
                </a:solidFill>
              </a:rPr>
              <a:t>2</a:t>
            </a:r>
            <a:endParaRPr lang="en-US" sz="2800">
              <a:solidFill>
                <a:schemeClr val="accent5"/>
              </a:solidFill>
            </a:endParaRPr>
          </a:p>
        </p:txBody>
      </p:sp>
      <p:sp>
        <p:nvSpPr>
          <p:cNvPr id="25" name="TextBox 16"/>
          <p:cNvSpPr txBox="1"/>
          <p:nvPr/>
        </p:nvSpPr>
        <p:spPr>
          <a:xfrm>
            <a:off x="1533171" y="2677180"/>
            <a:ext cx="412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smtClean="0">
                <a:solidFill>
                  <a:schemeClr val="accent3"/>
                </a:solidFill>
              </a:rPr>
              <a:t>3</a:t>
            </a:r>
            <a:endParaRPr lang="en-US" sz="2800">
              <a:solidFill>
                <a:schemeClr val="accent3"/>
              </a:solidFill>
            </a:endParaRPr>
          </a:p>
        </p:txBody>
      </p:sp>
      <p:sp>
        <p:nvSpPr>
          <p:cNvPr id="26" name="Rektangel 25"/>
          <p:cNvSpPr/>
          <p:nvPr/>
        </p:nvSpPr>
        <p:spPr>
          <a:xfrm>
            <a:off x="457200" y="1447800"/>
            <a:ext cx="2057400" cy="83820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Rektangel 26"/>
          <p:cNvSpPr/>
          <p:nvPr/>
        </p:nvSpPr>
        <p:spPr>
          <a:xfrm>
            <a:off x="2514600" y="1447800"/>
            <a:ext cx="2057400" cy="83820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Rektangel 27"/>
          <p:cNvSpPr/>
          <p:nvPr/>
        </p:nvSpPr>
        <p:spPr>
          <a:xfrm>
            <a:off x="4572000" y="1447800"/>
            <a:ext cx="2057400" cy="8382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Rektangel 28"/>
          <p:cNvSpPr/>
          <p:nvPr/>
        </p:nvSpPr>
        <p:spPr>
          <a:xfrm>
            <a:off x="6629400" y="1447800"/>
            <a:ext cx="2057400" cy="83820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Quicksort – Synchronization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1447800"/>
            <a:ext cx="8229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smtClean="0">
                <a:solidFill>
                  <a:schemeClr val="accent5"/>
                </a:solidFill>
              </a:rPr>
              <a:t>2 2 0 7 </a:t>
            </a:r>
            <a:r>
              <a:rPr lang="sv-SE" sz="2800" u="sng" smtClean="0">
                <a:solidFill>
                  <a:schemeClr val="accent2"/>
                </a:solidFill>
              </a:rPr>
              <a:t>4</a:t>
            </a:r>
            <a:r>
              <a:rPr lang="sv-SE" sz="2800" smtClean="0">
                <a:solidFill>
                  <a:schemeClr val="accent5"/>
                </a:solidFill>
              </a:rPr>
              <a:t> 9 </a:t>
            </a:r>
            <a:r>
              <a:rPr lang="sv-SE" sz="2800" smtClean="0">
                <a:solidFill>
                  <a:schemeClr val="accent3"/>
                </a:solidFill>
              </a:rPr>
              <a:t>3 3 3 7 8 </a:t>
            </a:r>
            <a:r>
              <a:rPr lang="sv-SE" sz="2800" u="sng" smtClean="0">
                <a:solidFill>
                  <a:schemeClr val="accent2"/>
                </a:solidFill>
              </a:rPr>
              <a:t>4</a:t>
            </a:r>
            <a:r>
              <a:rPr lang="sv-SE" sz="2800" smtClean="0">
                <a:solidFill>
                  <a:schemeClr val="accent3"/>
                </a:solidFill>
              </a:rPr>
              <a:t> </a:t>
            </a:r>
            <a:r>
              <a:rPr lang="sv-SE" sz="2800" smtClean="0"/>
              <a:t>8 7 2 5 0 7 6 3 4 2 9 8</a:t>
            </a:r>
            <a:endParaRPr lang="sv-SE" sz="2800"/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2096294" y="1866900"/>
            <a:ext cx="837406" cy="79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4153694" y="1866106"/>
            <a:ext cx="837406" cy="79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57200" y="2514600"/>
            <a:ext cx="8229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400" smtClean="0"/>
          </a:p>
        </p:txBody>
      </p:sp>
      <p:cxnSp>
        <p:nvCxnSpPr>
          <p:cNvPr id="10" name="Straight Arrow Connector 9"/>
          <p:cNvCxnSpPr/>
          <p:nvPr/>
        </p:nvCxnSpPr>
        <p:spPr>
          <a:xfrm rot="16200000" flipV="1">
            <a:off x="3620400" y="3694800"/>
            <a:ext cx="684000" cy="0"/>
          </a:xfrm>
          <a:prstGeom prst="straightConnector1">
            <a:avLst/>
          </a:prstGeom>
          <a:ln cmpd="sng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textruta 48"/>
          <p:cNvSpPr txBox="1"/>
          <p:nvPr/>
        </p:nvSpPr>
        <p:spPr>
          <a:xfrm>
            <a:off x="4191000" y="3505200"/>
            <a:ext cx="297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200" b="1" smtClean="0"/>
              <a:t>LeftPointer = 10</a:t>
            </a:r>
            <a:endParaRPr lang="sv-SE" sz="2200" b="1"/>
          </a:p>
        </p:txBody>
      </p:sp>
      <p:sp>
        <p:nvSpPr>
          <p:cNvPr id="22" name="TextBox 13"/>
          <p:cNvSpPr txBox="1"/>
          <p:nvPr/>
        </p:nvSpPr>
        <p:spPr>
          <a:xfrm>
            <a:off x="533400" y="2667000"/>
            <a:ext cx="412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smtClean="0">
                <a:solidFill>
                  <a:schemeClr val="accent3"/>
                </a:solidFill>
              </a:rPr>
              <a:t>3</a:t>
            </a:r>
            <a:endParaRPr lang="en-US" sz="2800">
              <a:solidFill>
                <a:schemeClr val="accent3"/>
              </a:solidFill>
            </a:endParaRPr>
          </a:p>
        </p:txBody>
      </p:sp>
      <p:sp>
        <p:nvSpPr>
          <p:cNvPr id="23" name="TextBox 14"/>
          <p:cNvSpPr txBox="1"/>
          <p:nvPr/>
        </p:nvSpPr>
        <p:spPr>
          <a:xfrm>
            <a:off x="867496" y="2667000"/>
            <a:ext cx="412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smtClean="0">
                <a:solidFill>
                  <a:schemeClr val="accent5"/>
                </a:solidFill>
              </a:rPr>
              <a:t>2</a:t>
            </a:r>
            <a:endParaRPr lang="en-US" sz="2800">
              <a:solidFill>
                <a:schemeClr val="accent5"/>
              </a:solidFill>
            </a:endParaRPr>
          </a:p>
        </p:txBody>
      </p:sp>
      <p:sp>
        <p:nvSpPr>
          <p:cNvPr id="24" name="TextBox 15"/>
          <p:cNvSpPr txBox="1"/>
          <p:nvPr/>
        </p:nvSpPr>
        <p:spPr>
          <a:xfrm>
            <a:off x="1201592" y="2667000"/>
            <a:ext cx="412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smtClean="0">
                <a:solidFill>
                  <a:schemeClr val="accent5"/>
                </a:solidFill>
              </a:rPr>
              <a:t>2</a:t>
            </a:r>
            <a:endParaRPr lang="en-US" sz="2800">
              <a:solidFill>
                <a:schemeClr val="accent5"/>
              </a:solidFill>
            </a:endParaRPr>
          </a:p>
        </p:txBody>
      </p:sp>
      <p:sp>
        <p:nvSpPr>
          <p:cNvPr id="25" name="TextBox 16"/>
          <p:cNvSpPr txBox="1"/>
          <p:nvPr/>
        </p:nvSpPr>
        <p:spPr>
          <a:xfrm>
            <a:off x="1535688" y="2667000"/>
            <a:ext cx="412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smtClean="0">
                <a:solidFill>
                  <a:schemeClr val="accent3"/>
                </a:solidFill>
              </a:rPr>
              <a:t>3</a:t>
            </a:r>
            <a:endParaRPr lang="en-US" sz="2800">
              <a:solidFill>
                <a:schemeClr val="accent3"/>
              </a:solidFill>
            </a:endParaRPr>
          </a:p>
        </p:txBody>
      </p:sp>
      <p:sp>
        <p:nvSpPr>
          <p:cNvPr id="30" name="TextBox 17"/>
          <p:cNvSpPr txBox="1"/>
          <p:nvPr/>
        </p:nvSpPr>
        <p:spPr>
          <a:xfrm>
            <a:off x="1869784" y="2667000"/>
            <a:ext cx="412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smtClean="0">
                <a:solidFill>
                  <a:schemeClr val="accent3"/>
                </a:solidFill>
              </a:rPr>
              <a:t>3</a:t>
            </a:r>
            <a:endParaRPr lang="en-US" sz="2800">
              <a:solidFill>
                <a:schemeClr val="accent3"/>
              </a:solidFill>
            </a:endParaRPr>
          </a:p>
        </p:txBody>
      </p:sp>
      <p:sp>
        <p:nvSpPr>
          <p:cNvPr id="31" name="TextBox 18"/>
          <p:cNvSpPr txBox="1"/>
          <p:nvPr/>
        </p:nvSpPr>
        <p:spPr>
          <a:xfrm>
            <a:off x="2203880" y="2667000"/>
            <a:ext cx="412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smtClean="0">
                <a:solidFill>
                  <a:schemeClr val="accent5"/>
                </a:solidFill>
              </a:rPr>
              <a:t>0</a:t>
            </a:r>
            <a:endParaRPr lang="en-US" sz="2800">
              <a:solidFill>
                <a:schemeClr val="accent5"/>
              </a:solidFill>
            </a:endParaRPr>
          </a:p>
        </p:txBody>
      </p:sp>
      <p:sp>
        <p:nvSpPr>
          <p:cNvPr id="32" name="TextBox 19"/>
          <p:cNvSpPr txBox="1"/>
          <p:nvPr/>
        </p:nvSpPr>
        <p:spPr>
          <a:xfrm>
            <a:off x="2537976" y="2667000"/>
            <a:ext cx="412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smtClean="0">
                <a:solidFill>
                  <a:schemeClr val="bg1"/>
                </a:solidFill>
              </a:rPr>
              <a:t>2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33" name="TextBox 20"/>
          <p:cNvSpPr txBox="1"/>
          <p:nvPr/>
        </p:nvSpPr>
        <p:spPr>
          <a:xfrm>
            <a:off x="3206168" y="2667000"/>
            <a:ext cx="412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smtClean="0">
                <a:solidFill>
                  <a:schemeClr val="bg1"/>
                </a:solidFill>
              </a:rPr>
              <a:t>3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34" name="TextBox 26"/>
          <p:cNvSpPr txBox="1"/>
          <p:nvPr/>
        </p:nvSpPr>
        <p:spPr>
          <a:xfrm>
            <a:off x="5257800" y="2667000"/>
            <a:ext cx="412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smtClean="0">
                <a:solidFill>
                  <a:schemeClr val="accent5"/>
                </a:solidFill>
              </a:rPr>
              <a:t>9</a:t>
            </a:r>
            <a:endParaRPr lang="en-US" sz="2800">
              <a:solidFill>
                <a:schemeClr val="accent5"/>
              </a:solidFill>
            </a:endParaRPr>
          </a:p>
        </p:txBody>
      </p:sp>
      <p:sp>
        <p:nvSpPr>
          <p:cNvPr id="36" name="TextBox 28"/>
          <p:cNvSpPr txBox="1"/>
          <p:nvPr/>
        </p:nvSpPr>
        <p:spPr>
          <a:xfrm>
            <a:off x="4923704" y="2667000"/>
            <a:ext cx="412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smtClean="0">
                <a:solidFill>
                  <a:schemeClr val="accent5"/>
                </a:solidFill>
              </a:rPr>
              <a:t>7</a:t>
            </a:r>
            <a:endParaRPr lang="en-US" sz="2800">
              <a:solidFill>
                <a:schemeClr val="accent5"/>
              </a:solidFill>
            </a:endParaRPr>
          </a:p>
        </p:txBody>
      </p:sp>
      <p:sp>
        <p:nvSpPr>
          <p:cNvPr id="37" name="TextBox 29"/>
          <p:cNvSpPr txBox="1"/>
          <p:nvPr/>
        </p:nvSpPr>
        <p:spPr>
          <a:xfrm>
            <a:off x="5544840" y="2667000"/>
            <a:ext cx="412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smtClean="0">
                <a:solidFill>
                  <a:schemeClr val="accent3"/>
                </a:solidFill>
              </a:rPr>
              <a:t>7</a:t>
            </a:r>
            <a:endParaRPr lang="en-US" sz="2800">
              <a:solidFill>
                <a:schemeClr val="accent3"/>
              </a:solidFill>
            </a:endParaRPr>
          </a:p>
        </p:txBody>
      </p:sp>
      <p:sp>
        <p:nvSpPr>
          <p:cNvPr id="38" name="TextBox 30"/>
          <p:cNvSpPr txBox="1"/>
          <p:nvPr/>
        </p:nvSpPr>
        <p:spPr>
          <a:xfrm>
            <a:off x="5878936" y="2667000"/>
            <a:ext cx="412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smtClean="0">
                <a:solidFill>
                  <a:schemeClr val="accent3"/>
                </a:solidFill>
              </a:rPr>
              <a:t>8</a:t>
            </a:r>
            <a:endParaRPr lang="en-US" sz="2800">
              <a:solidFill>
                <a:schemeClr val="accent3"/>
              </a:solidFill>
            </a:endParaRPr>
          </a:p>
        </p:txBody>
      </p:sp>
      <p:sp>
        <p:nvSpPr>
          <p:cNvPr id="39" name="TextBox 31"/>
          <p:cNvSpPr txBox="1"/>
          <p:nvPr/>
        </p:nvSpPr>
        <p:spPr>
          <a:xfrm>
            <a:off x="6547128" y="2667000"/>
            <a:ext cx="412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smtClean="0">
                <a:solidFill>
                  <a:schemeClr val="bg1"/>
                </a:solidFill>
              </a:rPr>
              <a:t>7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40" name="TextBox 32"/>
          <p:cNvSpPr txBox="1"/>
          <p:nvPr/>
        </p:nvSpPr>
        <p:spPr>
          <a:xfrm>
            <a:off x="6213032" y="2667000"/>
            <a:ext cx="412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smtClean="0">
                <a:solidFill>
                  <a:schemeClr val="bg1"/>
                </a:solidFill>
              </a:rPr>
              <a:t>8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43" name="TextBox 33"/>
          <p:cNvSpPr txBox="1"/>
          <p:nvPr/>
        </p:nvSpPr>
        <p:spPr>
          <a:xfrm>
            <a:off x="6881224" y="2667000"/>
            <a:ext cx="412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smtClean="0">
                <a:solidFill>
                  <a:schemeClr val="bg1"/>
                </a:solidFill>
              </a:rPr>
              <a:t>5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44" name="TextBox 34"/>
          <p:cNvSpPr txBox="1"/>
          <p:nvPr/>
        </p:nvSpPr>
        <p:spPr>
          <a:xfrm>
            <a:off x="7215320" y="2667000"/>
            <a:ext cx="412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smtClean="0">
                <a:solidFill>
                  <a:schemeClr val="bg1"/>
                </a:solidFill>
              </a:rPr>
              <a:t>7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48" name="TextBox 35"/>
          <p:cNvSpPr txBox="1"/>
          <p:nvPr/>
        </p:nvSpPr>
        <p:spPr>
          <a:xfrm>
            <a:off x="7549416" y="2667000"/>
            <a:ext cx="412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smtClean="0">
                <a:solidFill>
                  <a:schemeClr val="bg1"/>
                </a:solidFill>
              </a:rPr>
              <a:t>6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50" name="TextBox 36"/>
          <p:cNvSpPr txBox="1"/>
          <p:nvPr/>
        </p:nvSpPr>
        <p:spPr>
          <a:xfrm>
            <a:off x="7883512" y="2667000"/>
            <a:ext cx="412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smtClean="0">
                <a:solidFill>
                  <a:schemeClr val="bg1"/>
                </a:solidFill>
              </a:rPr>
              <a:t>9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51" name="TextBox 37"/>
          <p:cNvSpPr txBox="1"/>
          <p:nvPr/>
        </p:nvSpPr>
        <p:spPr>
          <a:xfrm>
            <a:off x="8217597" y="2667000"/>
            <a:ext cx="412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smtClean="0">
                <a:solidFill>
                  <a:schemeClr val="bg1"/>
                </a:solidFill>
              </a:rPr>
              <a:t>8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57" name="Rektangel 56"/>
          <p:cNvSpPr/>
          <p:nvPr/>
        </p:nvSpPr>
        <p:spPr>
          <a:xfrm>
            <a:off x="457200" y="1447800"/>
            <a:ext cx="2057400" cy="83820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9" name="Rektangel 58"/>
          <p:cNvSpPr/>
          <p:nvPr/>
        </p:nvSpPr>
        <p:spPr>
          <a:xfrm>
            <a:off x="2514600" y="1447800"/>
            <a:ext cx="2057400" cy="83820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0" name="Rektangel 59"/>
          <p:cNvSpPr/>
          <p:nvPr/>
        </p:nvSpPr>
        <p:spPr>
          <a:xfrm>
            <a:off x="4572000" y="1447800"/>
            <a:ext cx="2057400" cy="8382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1" name="Rektangel 60"/>
          <p:cNvSpPr/>
          <p:nvPr/>
        </p:nvSpPr>
        <p:spPr>
          <a:xfrm>
            <a:off x="6629400" y="1447800"/>
            <a:ext cx="2057400" cy="83820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5" name="TextBox 18"/>
          <p:cNvSpPr txBox="1"/>
          <p:nvPr/>
        </p:nvSpPr>
        <p:spPr>
          <a:xfrm>
            <a:off x="2872072" y="2667000"/>
            <a:ext cx="412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smtClean="0">
                <a:solidFill>
                  <a:schemeClr val="bg1"/>
                </a:solidFill>
              </a:rPr>
              <a:t>0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46" name="TextBox 19"/>
          <p:cNvSpPr txBox="1"/>
          <p:nvPr/>
        </p:nvSpPr>
        <p:spPr>
          <a:xfrm>
            <a:off x="3540264" y="2667000"/>
            <a:ext cx="412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smtClean="0">
                <a:solidFill>
                  <a:schemeClr val="bg1"/>
                </a:solidFill>
              </a:rPr>
              <a:t>2</a:t>
            </a:r>
            <a:endParaRPr 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Quicksort – Synchronization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1447800"/>
            <a:ext cx="8229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smtClean="0"/>
              <a:t>2 2 0 7 4 9 3 3 3 7 8 4 8 7 2 5 0 7 6 3 4 2 9 8</a:t>
            </a:r>
            <a:endParaRPr lang="sv-SE" sz="2800"/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2096294" y="1866900"/>
            <a:ext cx="837406" cy="79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4153694" y="1866106"/>
            <a:ext cx="837406" cy="79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57200" y="2514600"/>
            <a:ext cx="8229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800" smtClean="0"/>
          </a:p>
        </p:txBody>
      </p:sp>
      <p:sp>
        <p:nvSpPr>
          <p:cNvPr id="60" name="textruta 59"/>
          <p:cNvSpPr txBox="1"/>
          <p:nvPr/>
        </p:nvSpPr>
        <p:spPr>
          <a:xfrm>
            <a:off x="533400" y="4343400"/>
            <a:ext cx="40463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smtClean="0"/>
              <a:t>Three way partition</a:t>
            </a:r>
            <a:endParaRPr lang="sv-SE" sz="3200"/>
          </a:p>
        </p:txBody>
      </p:sp>
      <p:sp>
        <p:nvSpPr>
          <p:cNvPr id="42" name="Rektangel 41"/>
          <p:cNvSpPr/>
          <p:nvPr/>
        </p:nvSpPr>
        <p:spPr>
          <a:xfrm>
            <a:off x="457200" y="1447800"/>
            <a:ext cx="2057400" cy="83820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9" name="Rektangel 48"/>
          <p:cNvSpPr/>
          <p:nvPr/>
        </p:nvSpPr>
        <p:spPr>
          <a:xfrm>
            <a:off x="2514600" y="1447800"/>
            <a:ext cx="2057400" cy="83820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3" name="Rektangel 52"/>
          <p:cNvSpPr/>
          <p:nvPr/>
        </p:nvSpPr>
        <p:spPr>
          <a:xfrm>
            <a:off x="4572000" y="1447800"/>
            <a:ext cx="2057400" cy="8382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4" name="Rektangel 53"/>
          <p:cNvSpPr/>
          <p:nvPr/>
        </p:nvSpPr>
        <p:spPr>
          <a:xfrm>
            <a:off x="6629400" y="1447800"/>
            <a:ext cx="2057400" cy="83820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TextBox 13"/>
          <p:cNvSpPr txBox="1"/>
          <p:nvPr/>
        </p:nvSpPr>
        <p:spPr>
          <a:xfrm>
            <a:off x="533400" y="2667000"/>
            <a:ext cx="412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smtClean="0">
                <a:solidFill>
                  <a:schemeClr val="bg1"/>
                </a:solidFill>
              </a:rPr>
              <a:t>3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45" name="TextBox 14"/>
          <p:cNvSpPr txBox="1"/>
          <p:nvPr/>
        </p:nvSpPr>
        <p:spPr>
          <a:xfrm>
            <a:off x="867496" y="2667000"/>
            <a:ext cx="412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smtClean="0">
                <a:solidFill>
                  <a:schemeClr val="bg1"/>
                </a:solidFill>
              </a:rPr>
              <a:t>2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46" name="TextBox 15"/>
          <p:cNvSpPr txBox="1"/>
          <p:nvPr/>
        </p:nvSpPr>
        <p:spPr>
          <a:xfrm>
            <a:off x="1201592" y="2667000"/>
            <a:ext cx="412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smtClean="0">
                <a:solidFill>
                  <a:schemeClr val="bg1"/>
                </a:solidFill>
              </a:rPr>
              <a:t>2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47" name="TextBox 16"/>
          <p:cNvSpPr txBox="1"/>
          <p:nvPr/>
        </p:nvSpPr>
        <p:spPr>
          <a:xfrm>
            <a:off x="1535688" y="2667000"/>
            <a:ext cx="412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smtClean="0">
                <a:solidFill>
                  <a:schemeClr val="bg1"/>
                </a:solidFill>
              </a:rPr>
              <a:t>3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56" name="TextBox 17"/>
          <p:cNvSpPr txBox="1"/>
          <p:nvPr/>
        </p:nvSpPr>
        <p:spPr>
          <a:xfrm>
            <a:off x="1869784" y="2667000"/>
            <a:ext cx="412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smtClean="0">
                <a:solidFill>
                  <a:schemeClr val="bg1"/>
                </a:solidFill>
              </a:rPr>
              <a:t>3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58" name="TextBox 18"/>
          <p:cNvSpPr txBox="1"/>
          <p:nvPr/>
        </p:nvSpPr>
        <p:spPr>
          <a:xfrm>
            <a:off x="2203880" y="2667000"/>
            <a:ext cx="412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smtClean="0">
                <a:solidFill>
                  <a:schemeClr val="bg1"/>
                </a:solidFill>
              </a:rPr>
              <a:t>0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61" name="TextBox 19"/>
          <p:cNvSpPr txBox="1"/>
          <p:nvPr/>
        </p:nvSpPr>
        <p:spPr>
          <a:xfrm>
            <a:off x="2537976" y="2667000"/>
            <a:ext cx="412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smtClean="0">
                <a:solidFill>
                  <a:schemeClr val="bg1"/>
                </a:solidFill>
              </a:rPr>
              <a:t>2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62" name="TextBox 20"/>
          <p:cNvSpPr txBox="1"/>
          <p:nvPr/>
        </p:nvSpPr>
        <p:spPr>
          <a:xfrm>
            <a:off x="3206168" y="2667000"/>
            <a:ext cx="412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smtClean="0">
                <a:solidFill>
                  <a:schemeClr val="bg1"/>
                </a:solidFill>
              </a:rPr>
              <a:t>3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63" name="TextBox 26"/>
          <p:cNvSpPr txBox="1"/>
          <p:nvPr/>
        </p:nvSpPr>
        <p:spPr>
          <a:xfrm>
            <a:off x="5210744" y="2667000"/>
            <a:ext cx="412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smtClean="0">
                <a:solidFill>
                  <a:schemeClr val="bg1"/>
                </a:solidFill>
              </a:rPr>
              <a:t>9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64" name="TextBox 27"/>
          <p:cNvSpPr txBox="1"/>
          <p:nvPr/>
        </p:nvSpPr>
        <p:spPr>
          <a:xfrm>
            <a:off x="3874360" y="2667000"/>
            <a:ext cx="412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u="sng" smtClean="0">
                <a:solidFill>
                  <a:schemeClr val="accent2"/>
                </a:solidFill>
              </a:rPr>
              <a:t>4</a:t>
            </a:r>
            <a:endParaRPr lang="en-US" sz="2800" b="1" u="sng">
              <a:solidFill>
                <a:schemeClr val="accent2"/>
              </a:solidFill>
            </a:endParaRPr>
          </a:p>
        </p:txBody>
      </p:sp>
      <p:sp>
        <p:nvSpPr>
          <p:cNvPr id="65" name="TextBox 28"/>
          <p:cNvSpPr txBox="1"/>
          <p:nvPr/>
        </p:nvSpPr>
        <p:spPr>
          <a:xfrm>
            <a:off x="4876648" y="2667000"/>
            <a:ext cx="412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smtClean="0">
                <a:solidFill>
                  <a:schemeClr val="bg1"/>
                </a:solidFill>
              </a:rPr>
              <a:t>7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66" name="TextBox 29"/>
          <p:cNvSpPr txBox="1"/>
          <p:nvPr/>
        </p:nvSpPr>
        <p:spPr>
          <a:xfrm>
            <a:off x="5544840" y="2667000"/>
            <a:ext cx="412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smtClean="0">
                <a:solidFill>
                  <a:schemeClr val="bg1"/>
                </a:solidFill>
              </a:rPr>
              <a:t>7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67" name="TextBox 30"/>
          <p:cNvSpPr txBox="1"/>
          <p:nvPr/>
        </p:nvSpPr>
        <p:spPr>
          <a:xfrm>
            <a:off x="5878936" y="2667000"/>
            <a:ext cx="412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smtClean="0">
                <a:solidFill>
                  <a:schemeClr val="bg1"/>
                </a:solidFill>
              </a:rPr>
              <a:t>8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68" name="TextBox 31"/>
          <p:cNvSpPr txBox="1"/>
          <p:nvPr/>
        </p:nvSpPr>
        <p:spPr>
          <a:xfrm>
            <a:off x="6547128" y="2667000"/>
            <a:ext cx="412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smtClean="0">
                <a:solidFill>
                  <a:schemeClr val="bg1"/>
                </a:solidFill>
              </a:rPr>
              <a:t>7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69" name="TextBox 32"/>
          <p:cNvSpPr txBox="1"/>
          <p:nvPr/>
        </p:nvSpPr>
        <p:spPr>
          <a:xfrm>
            <a:off x="6213032" y="2667000"/>
            <a:ext cx="412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smtClean="0">
                <a:solidFill>
                  <a:schemeClr val="bg1"/>
                </a:solidFill>
              </a:rPr>
              <a:t>8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70" name="TextBox 33"/>
          <p:cNvSpPr txBox="1"/>
          <p:nvPr/>
        </p:nvSpPr>
        <p:spPr>
          <a:xfrm>
            <a:off x="6881224" y="2667000"/>
            <a:ext cx="412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smtClean="0">
                <a:solidFill>
                  <a:schemeClr val="bg1"/>
                </a:solidFill>
              </a:rPr>
              <a:t>5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71" name="TextBox 34"/>
          <p:cNvSpPr txBox="1"/>
          <p:nvPr/>
        </p:nvSpPr>
        <p:spPr>
          <a:xfrm>
            <a:off x="7215320" y="2667000"/>
            <a:ext cx="412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smtClean="0">
                <a:solidFill>
                  <a:schemeClr val="bg1"/>
                </a:solidFill>
              </a:rPr>
              <a:t>7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72" name="TextBox 35"/>
          <p:cNvSpPr txBox="1"/>
          <p:nvPr/>
        </p:nvSpPr>
        <p:spPr>
          <a:xfrm>
            <a:off x="7549416" y="2667000"/>
            <a:ext cx="412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smtClean="0">
                <a:solidFill>
                  <a:schemeClr val="bg1"/>
                </a:solidFill>
              </a:rPr>
              <a:t>6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73" name="TextBox 36"/>
          <p:cNvSpPr txBox="1"/>
          <p:nvPr/>
        </p:nvSpPr>
        <p:spPr>
          <a:xfrm>
            <a:off x="7883512" y="2667000"/>
            <a:ext cx="412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smtClean="0">
                <a:solidFill>
                  <a:schemeClr val="bg1"/>
                </a:solidFill>
              </a:rPr>
              <a:t>9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74" name="TextBox 37"/>
          <p:cNvSpPr txBox="1"/>
          <p:nvPr/>
        </p:nvSpPr>
        <p:spPr>
          <a:xfrm>
            <a:off x="8217597" y="2667000"/>
            <a:ext cx="412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smtClean="0">
                <a:solidFill>
                  <a:schemeClr val="bg1"/>
                </a:solidFill>
              </a:rPr>
              <a:t>8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75" name="TextBox 38"/>
          <p:cNvSpPr txBox="1"/>
          <p:nvPr/>
        </p:nvSpPr>
        <p:spPr>
          <a:xfrm>
            <a:off x="4208456" y="2667000"/>
            <a:ext cx="412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u="sng" smtClean="0">
                <a:solidFill>
                  <a:schemeClr val="accent2"/>
                </a:solidFill>
              </a:rPr>
              <a:t>4</a:t>
            </a:r>
            <a:endParaRPr lang="en-US" sz="2800" b="1" u="sng">
              <a:solidFill>
                <a:schemeClr val="accent2"/>
              </a:solidFill>
            </a:endParaRPr>
          </a:p>
        </p:txBody>
      </p:sp>
      <p:sp>
        <p:nvSpPr>
          <p:cNvPr id="76" name="TextBox 39"/>
          <p:cNvSpPr txBox="1"/>
          <p:nvPr/>
        </p:nvSpPr>
        <p:spPr>
          <a:xfrm>
            <a:off x="4542552" y="2667000"/>
            <a:ext cx="412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u="sng" smtClean="0">
                <a:solidFill>
                  <a:schemeClr val="accent2"/>
                </a:solidFill>
              </a:rPr>
              <a:t>4</a:t>
            </a:r>
            <a:endParaRPr lang="en-US" sz="2800" b="1" u="sng">
              <a:solidFill>
                <a:schemeClr val="accent2"/>
              </a:solidFill>
            </a:endParaRPr>
          </a:p>
        </p:txBody>
      </p:sp>
      <p:sp>
        <p:nvSpPr>
          <p:cNvPr id="77" name="TextBox 18"/>
          <p:cNvSpPr txBox="1"/>
          <p:nvPr/>
        </p:nvSpPr>
        <p:spPr>
          <a:xfrm>
            <a:off x="2872072" y="2667000"/>
            <a:ext cx="412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smtClean="0">
                <a:solidFill>
                  <a:schemeClr val="bg1"/>
                </a:solidFill>
              </a:rPr>
              <a:t>0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78" name="TextBox 19"/>
          <p:cNvSpPr txBox="1"/>
          <p:nvPr/>
        </p:nvSpPr>
        <p:spPr>
          <a:xfrm>
            <a:off x="3540264" y="2667000"/>
            <a:ext cx="412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smtClean="0">
                <a:solidFill>
                  <a:schemeClr val="bg1"/>
                </a:solidFill>
              </a:rPr>
              <a:t>2</a:t>
            </a:r>
            <a:endParaRPr 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/>
          <p:cNvSpPr/>
          <p:nvPr/>
        </p:nvSpPr>
        <p:spPr>
          <a:xfrm>
            <a:off x="457200" y="4343400"/>
            <a:ext cx="8229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Two Pass Partitioning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1447800"/>
            <a:ext cx="8229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smtClean="0"/>
              <a:t>2 2 0 7 4 9 3 3 3 7 8 4 8 7 2 5 0 7 6 3 4 2 9 8</a:t>
            </a:r>
            <a:endParaRPr lang="sv-SE" sz="2800"/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2096294" y="1866900"/>
            <a:ext cx="837406" cy="79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4153694" y="1866106"/>
            <a:ext cx="837406" cy="79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6200000" flipV="1">
            <a:off x="267600" y="2628000"/>
            <a:ext cx="684000" cy="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6200000" flipV="1">
            <a:off x="2325000" y="2628000"/>
            <a:ext cx="684000" cy="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6200000" flipV="1">
            <a:off x="4382400" y="2628000"/>
            <a:ext cx="684000" cy="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6200000" flipV="1">
            <a:off x="6363600" y="2628000"/>
            <a:ext cx="684000" cy="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>
            <a:spLocks/>
          </p:cNvSpPr>
          <p:nvPr/>
        </p:nvSpPr>
        <p:spPr>
          <a:xfrm>
            <a:off x="536700" y="3424500"/>
            <a:ext cx="180000" cy="180000"/>
          </a:xfrm>
          <a:prstGeom prst="rect">
            <a:avLst/>
          </a:prstGeom>
          <a:solidFill>
            <a:schemeClr val="accent4"/>
          </a:solidFill>
          <a:ln cmpd="sng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b="1" smtClean="0">
                <a:solidFill>
                  <a:schemeClr val="bg1"/>
                </a:solidFill>
              </a:rPr>
              <a:t>&lt;</a:t>
            </a:r>
            <a:endParaRPr lang="sv-SE" sz="1400" b="1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36700" y="3961200"/>
            <a:ext cx="180000" cy="180000"/>
          </a:xfrm>
          <a:prstGeom prst="rect">
            <a:avLst/>
          </a:prstGeom>
          <a:solidFill>
            <a:schemeClr val="accent4"/>
          </a:solidFill>
          <a:ln cmpd="sng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b="1" smtClean="0">
                <a:solidFill>
                  <a:schemeClr val="bg1"/>
                </a:solidFill>
              </a:rPr>
              <a:t>&gt;</a:t>
            </a:r>
            <a:endParaRPr lang="sv-SE" sz="1400" b="1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36700" y="3699300"/>
            <a:ext cx="180000" cy="180000"/>
          </a:xfrm>
          <a:prstGeom prst="rect">
            <a:avLst/>
          </a:prstGeom>
          <a:solidFill>
            <a:schemeClr val="accent4"/>
          </a:solidFill>
          <a:ln cmpd="sng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b="1" smtClean="0">
                <a:solidFill>
                  <a:schemeClr val="bg1"/>
                </a:solidFill>
              </a:rPr>
              <a:t>=</a:t>
            </a:r>
            <a:endParaRPr lang="sv-SE" sz="1400" b="1">
              <a:solidFill>
                <a:schemeClr val="bg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38200" y="3962400"/>
            <a:ext cx="180000" cy="180000"/>
          </a:xfrm>
          <a:prstGeom prst="rect">
            <a:avLst/>
          </a:prstGeom>
          <a:solidFill>
            <a:schemeClr val="accent4"/>
          </a:solidFill>
          <a:ln cmpd="sng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b="1" smtClean="0">
                <a:solidFill>
                  <a:schemeClr val="bg1"/>
                </a:solidFill>
              </a:rPr>
              <a:t>&gt;</a:t>
            </a:r>
            <a:endParaRPr lang="sv-SE" sz="1400" b="1">
              <a:solidFill>
                <a:schemeClr val="bg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143000" y="3424500"/>
            <a:ext cx="180000" cy="180000"/>
          </a:xfrm>
          <a:prstGeom prst="rect">
            <a:avLst/>
          </a:prstGeom>
          <a:solidFill>
            <a:schemeClr val="accent4"/>
          </a:solidFill>
          <a:ln cmpd="sng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b="1" smtClean="0">
                <a:solidFill>
                  <a:schemeClr val="bg1"/>
                </a:solidFill>
              </a:rPr>
              <a:t>&lt;</a:t>
            </a:r>
            <a:endParaRPr lang="sv-SE" sz="1400" b="1">
              <a:solidFill>
                <a:schemeClr val="bg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838200" y="3424500"/>
            <a:ext cx="180000" cy="180000"/>
          </a:xfrm>
          <a:prstGeom prst="rect">
            <a:avLst/>
          </a:prstGeom>
          <a:solidFill>
            <a:schemeClr val="accent4"/>
          </a:solidFill>
          <a:ln cmpd="sng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b="1" smtClean="0">
                <a:solidFill>
                  <a:schemeClr val="bg1"/>
                </a:solidFill>
              </a:rPr>
              <a:t>&lt;</a:t>
            </a:r>
            <a:endParaRPr lang="sv-SE" sz="1400" b="1">
              <a:solidFill>
                <a:schemeClr val="bg1"/>
              </a:solidFill>
            </a:endParaRPr>
          </a:p>
        </p:txBody>
      </p:sp>
      <p:sp>
        <p:nvSpPr>
          <p:cNvPr id="70" name="Rectangle 69"/>
          <p:cNvSpPr>
            <a:spLocks/>
          </p:cNvSpPr>
          <p:nvPr/>
        </p:nvSpPr>
        <p:spPr>
          <a:xfrm>
            <a:off x="2649900" y="3424500"/>
            <a:ext cx="180000" cy="180000"/>
          </a:xfrm>
          <a:prstGeom prst="rect">
            <a:avLst/>
          </a:prstGeom>
          <a:solidFill>
            <a:schemeClr val="accent3"/>
          </a:solidFill>
          <a:ln cmpd="sng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b="1" smtClean="0">
                <a:solidFill>
                  <a:schemeClr val="bg1"/>
                </a:solidFill>
              </a:rPr>
              <a:t>&lt;</a:t>
            </a:r>
            <a:endParaRPr lang="sv-SE" sz="1400" b="1">
              <a:solidFill>
                <a:schemeClr val="bg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649900" y="3961200"/>
            <a:ext cx="180000" cy="180000"/>
          </a:xfrm>
          <a:prstGeom prst="rect">
            <a:avLst/>
          </a:prstGeom>
          <a:solidFill>
            <a:schemeClr val="accent3"/>
          </a:solidFill>
          <a:ln cmpd="sng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b="1" smtClean="0">
                <a:solidFill>
                  <a:schemeClr val="bg1"/>
                </a:solidFill>
              </a:rPr>
              <a:t>&gt;</a:t>
            </a:r>
            <a:endParaRPr lang="sv-SE" sz="1400" b="1">
              <a:solidFill>
                <a:schemeClr val="bg1"/>
              </a:solidFill>
            </a:endParaRPr>
          </a:p>
        </p:txBody>
      </p:sp>
      <p:sp>
        <p:nvSpPr>
          <p:cNvPr id="73" name="Rectangle 72"/>
          <p:cNvSpPr>
            <a:spLocks/>
          </p:cNvSpPr>
          <p:nvPr/>
        </p:nvSpPr>
        <p:spPr>
          <a:xfrm>
            <a:off x="2931000" y="3424500"/>
            <a:ext cx="180000" cy="180000"/>
          </a:xfrm>
          <a:prstGeom prst="rect">
            <a:avLst/>
          </a:prstGeom>
          <a:solidFill>
            <a:schemeClr val="accent3"/>
          </a:solidFill>
          <a:ln cmpd="sng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b="1" smtClean="0">
                <a:solidFill>
                  <a:schemeClr val="bg1"/>
                </a:solidFill>
              </a:rPr>
              <a:t>&lt;</a:t>
            </a:r>
            <a:endParaRPr lang="sv-SE" sz="1400" b="1">
              <a:solidFill>
                <a:schemeClr val="bg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931000" y="3961200"/>
            <a:ext cx="180000" cy="180000"/>
          </a:xfrm>
          <a:prstGeom prst="rect">
            <a:avLst/>
          </a:prstGeom>
          <a:solidFill>
            <a:schemeClr val="accent3"/>
          </a:solidFill>
          <a:ln cmpd="sng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b="1" smtClean="0">
                <a:solidFill>
                  <a:schemeClr val="bg1"/>
                </a:solidFill>
              </a:rPr>
              <a:t>&gt;</a:t>
            </a:r>
            <a:endParaRPr lang="sv-SE" sz="1400" b="1">
              <a:solidFill>
                <a:schemeClr val="bg1"/>
              </a:solidFill>
            </a:endParaRPr>
          </a:p>
        </p:txBody>
      </p:sp>
      <p:sp>
        <p:nvSpPr>
          <p:cNvPr id="76" name="Rectangle 75"/>
          <p:cNvSpPr>
            <a:spLocks/>
          </p:cNvSpPr>
          <p:nvPr/>
        </p:nvSpPr>
        <p:spPr>
          <a:xfrm>
            <a:off x="3200400" y="3424500"/>
            <a:ext cx="180000" cy="180000"/>
          </a:xfrm>
          <a:prstGeom prst="rect">
            <a:avLst/>
          </a:prstGeom>
          <a:solidFill>
            <a:schemeClr val="accent3"/>
          </a:solidFill>
          <a:ln cmpd="sng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b="1" smtClean="0">
                <a:solidFill>
                  <a:schemeClr val="bg1"/>
                </a:solidFill>
              </a:rPr>
              <a:t>&lt;</a:t>
            </a:r>
            <a:endParaRPr lang="sv-SE" sz="1400" b="1">
              <a:solidFill>
                <a:schemeClr val="bg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649900" y="3699300"/>
            <a:ext cx="180000" cy="180000"/>
          </a:xfrm>
          <a:prstGeom prst="rect">
            <a:avLst/>
          </a:prstGeom>
          <a:solidFill>
            <a:schemeClr val="accent3"/>
          </a:solidFill>
          <a:ln cmpd="sng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b="1" smtClean="0">
                <a:solidFill>
                  <a:schemeClr val="bg1"/>
                </a:solidFill>
              </a:rPr>
              <a:t>=</a:t>
            </a:r>
            <a:endParaRPr lang="sv-SE" sz="1400" b="1">
              <a:solidFill>
                <a:schemeClr val="bg1"/>
              </a:solidFill>
            </a:endParaRPr>
          </a:p>
        </p:txBody>
      </p:sp>
      <p:sp>
        <p:nvSpPr>
          <p:cNvPr id="82" name="Rectangle 81"/>
          <p:cNvSpPr>
            <a:spLocks/>
          </p:cNvSpPr>
          <p:nvPr/>
        </p:nvSpPr>
        <p:spPr>
          <a:xfrm>
            <a:off x="4717800" y="3424500"/>
            <a:ext cx="180000" cy="180000"/>
          </a:xfrm>
          <a:prstGeom prst="rect">
            <a:avLst/>
          </a:prstGeom>
          <a:solidFill>
            <a:schemeClr val="accent6"/>
          </a:solidFill>
          <a:ln cmpd="sng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smtClean="0">
                <a:solidFill>
                  <a:schemeClr val="bg1"/>
                </a:solidFill>
              </a:rPr>
              <a:t>&lt;</a:t>
            </a:r>
            <a:endParaRPr lang="sv-SE" sz="1400">
              <a:solidFill>
                <a:schemeClr val="bg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4717800" y="3961200"/>
            <a:ext cx="180000" cy="180000"/>
          </a:xfrm>
          <a:prstGeom prst="rect">
            <a:avLst/>
          </a:prstGeom>
          <a:solidFill>
            <a:schemeClr val="accent6"/>
          </a:solidFill>
          <a:ln cmpd="sng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smtClean="0">
                <a:solidFill>
                  <a:schemeClr val="bg1"/>
                </a:solidFill>
              </a:rPr>
              <a:t>&gt;</a:t>
            </a:r>
            <a:endParaRPr lang="sv-SE" sz="1400">
              <a:solidFill>
                <a:schemeClr val="bg1"/>
              </a:solidFill>
            </a:endParaRPr>
          </a:p>
        </p:txBody>
      </p:sp>
      <p:sp>
        <p:nvSpPr>
          <p:cNvPr id="85" name="Rectangle 84"/>
          <p:cNvSpPr>
            <a:spLocks/>
          </p:cNvSpPr>
          <p:nvPr/>
        </p:nvSpPr>
        <p:spPr>
          <a:xfrm>
            <a:off x="4988400" y="3424500"/>
            <a:ext cx="180000" cy="180000"/>
          </a:xfrm>
          <a:prstGeom prst="rect">
            <a:avLst/>
          </a:prstGeom>
          <a:solidFill>
            <a:schemeClr val="accent6"/>
          </a:solidFill>
          <a:ln cmpd="sng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smtClean="0">
                <a:solidFill>
                  <a:schemeClr val="bg1"/>
                </a:solidFill>
              </a:rPr>
              <a:t>&lt;</a:t>
            </a:r>
            <a:endParaRPr lang="sv-SE" sz="140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4988400" y="3961200"/>
            <a:ext cx="180000" cy="180000"/>
          </a:xfrm>
          <a:prstGeom prst="rect">
            <a:avLst/>
          </a:prstGeom>
          <a:solidFill>
            <a:schemeClr val="accent6"/>
          </a:solidFill>
          <a:ln cmpd="sng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smtClean="0">
                <a:solidFill>
                  <a:schemeClr val="bg1"/>
                </a:solidFill>
              </a:rPr>
              <a:t>&gt;</a:t>
            </a:r>
            <a:endParaRPr lang="sv-SE" sz="1400">
              <a:solidFill>
                <a:schemeClr val="bg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257800" y="3961200"/>
            <a:ext cx="180000" cy="180000"/>
          </a:xfrm>
          <a:prstGeom prst="rect">
            <a:avLst/>
          </a:prstGeom>
          <a:solidFill>
            <a:schemeClr val="accent6"/>
          </a:solidFill>
          <a:ln cmpd="sng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smtClean="0">
                <a:solidFill>
                  <a:schemeClr val="bg1"/>
                </a:solidFill>
              </a:rPr>
              <a:t>&gt;</a:t>
            </a:r>
            <a:endParaRPr lang="sv-SE" sz="1400">
              <a:solidFill>
                <a:schemeClr val="bg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5527800" y="3961200"/>
            <a:ext cx="180000" cy="180000"/>
          </a:xfrm>
          <a:prstGeom prst="rect">
            <a:avLst/>
          </a:prstGeom>
          <a:solidFill>
            <a:schemeClr val="accent6"/>
          </a:solidFill>
          <a:ln cmpd="sng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smtClean="0">
                <a:solidFill>
                  <a:schemeClr val="bg1"/>
                </a:solidFill>
              </a:rPr>
              <a:t>&gt;</a:t>
            </a:r>
            <a:endParaRPr lang="sv-SE" sz="1400">
              <a:solidFill>
                <a:schemeClr val="bg1"/>
              </a:solidFill>
            </a:endParaRPr>
          </a:p>
        </p:txBody>
      </p:sp>
      <p:sp>
        <p:nvSpPr>
          <p:cNvPr id="94" name="Rectangle 93"/>
          <p:cNvSpPr>
            <a:spLocks/>
          </p:cNvSpPr>
          <p:nvPr/>
        </p:nvSpPr>
        <p:spPr>
          <a:xfrm>
            <a:off x="6699000" y="3424500"/>
            <a:ext cx="180000" cy="1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cmpd="sng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smtClean="0">
                <a:solidFill>
                  <a:schemeClr val="bg1"/>
                </a:solidFill>
              </a:rPr>
              <a:t>&lt;</a:t>
            </a:r>
            <a:endParaRPr lang="sv-SE" sz="1400">
              <a:solidFill>
                <a:schemeClr val="bg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6699000" y="3961200"/>
            <a:ext cx="180000" cy="1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cmpd="sng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smtClean="0">
                <a:solidFill>
                  <a:schemeClr val="bg1"/>
                </a:solidFill>
              </a:rPr>
              <a:t>&gt;</a:t>
            </a:r>
            <a:endParaRPr lang="sv-SE" sz="1400">
              <a:solidFill>
                <a:schemeClr val="bg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6699000" y="3699300"/>
            <a:ext cx="180000" cy="1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cmpd="sng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smtClean="0">
                <a:solidFill>
                  <a:schemeClr val="bg1"/>
                </a:solidFill>
              </a:rPr>
              <a:t>=</a:t>
            </a:r>
            <a:endParaRPr lang="sv-SE" sz="1400">
              <a:solidFill>
                <a:schemeClr val="bg1"/>
              </a:solidFill>
            </a:endParaRPr>
          </a:p>
        </p:txBody>
      </p:sp>
      <p:sp>
        <p:nvSpPr>
          <p:cNvPr id="97" name="Rectangle 96"/>
          <p:cNvSpPr>
            <a:spLocks/>
          </p:cNvSpPr>
          <p:nvPr/>
        </p:nvSpPr>
        <p:spPr>
          <a:xfrm>
            <a:off x="6969600" y="3424500"/>
            <a:ext cx="180000" cy="1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cmpd="sng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smtClean="0">
                <a:solidFill>
                  <a:schemeClr val="bg1"/>
                </a:solidFill>
              </a:rPr>
              <a:t>&lt;</a:t>
            </a:r>
            <a:endParaRPr lang="sv-SE" sz="1400">
              <a:solidFill>
                <a:schemeClr val="bg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6969600" y="3961200"/>
            <a:ext cx="180000" cy="1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cmpd="sng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smtClean="0">
                <a:solidFill>
                  <a:schemeClr val="bg1"/>
                </a:solidFill>
              </a:rPr>
              <a:t>&gt;</a:t>
            </a:r>
            <a:endParaRPr lang="sv-SE" sz="1400">
              <a:solidFill>
                <a:schemeClr val="bg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7239000" y="3961200"/>
            <a:ext cx="180000" cy="1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cmpd="sng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smtClean="0">
                <a:solidFill>
                  <a:schemeClr val="bg1"/>
                </a:solidFill>
              </a:rPr>
              <a:t>&gt;</a:t>
            </a:r>
            <a:endParaRPr lang="sv-SE" sz="1400">
              <a:solidFill>
                <a:schemeClr val="bg1"/>
              </a:solidFill>
            </a:endParaRPr>
          </a:p>
        </p:txBody>
      </p:sp>
      <p:grpSp>
        <p:nvGrpSpPr>
          <p:cNvPr id="118" name="Group 117"/>
          <p:cNvGrpSpPr/>
          <p:nvPr/>
        </p:nvGrpSpPr>
        <p:grpSpPr>
          <a:xfrm>
            <a:off x="10128000" y="4336800"/>
            <a:ext cx="990000" cy="720000"/>
            <a:chOff x="10128000" y="4336800"/>
            <a:chExt cx="990000" cy="720000"/>
          </a:xfrm>
        </p:grpSpPr>
        <p:sp>
          <p:nvSpPr>
            <p:cNvPr id="106" name="Rectangle 105"/>
            <p:cNvSpPr>
              <a:spLocks/>
            </p:cNvSpPr>
            <p:nvPr/>
          </p:nvSpPr>
          <p:spPr>
            <a:xfrm>
              <a:off x="10128000" y="4336800"/>
              <a:ext cx="180000" cy="1800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0128000" y="4876800"/>
              <a:ext cx="180000" cy="1800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sv-SE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0128000" y="4606800"/>
              <a:ext cx="180000" cy="1800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9" name="Rectangle 108"/>
            <p:cNvSpPr>
              <a:spLocks/>
            </p:cNvSpPr>
            <p:nvPr/>
          </p:nvSpPr>
          <p:spPr>
            <a:xfrm>
              <a:off x="10398600" y="4336800"/>
              <a:ext cx="180000" cy="1800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0398600" y="4876800"/>
              <a:ext cx="180000" cy="1800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sv-SE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0398600" y="4606800"/>
              <a:ext cx="180000" cy="1800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2" name="Rectangle 111"/>
            <p:cNvSpPr>
              <a:spLocks/>
            </p:cNvSpPr>
            <p:nvPr/>
          </p:nvSpPr>
          <p:spPr>
            <a:xfrm>
              <a:off x="10668000" y="4336800"/>
              <a:ext cx="180000" cy="1800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0668000" y="4876800"/>
              <a:ext cx="180000" cy="1800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sv-SE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10668000" y="4606800"/>
              <a:ext cx="180000" cy="1800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5" name="Rectangle 114"/>
            <p:cNvSpPr>
              <a:spLocks/>
            </p:cNvSpPr>
            <p:nvPr/>
          </p:nvSpPr>
          <p:spPr>
            <a:xfrm>
              <a:off x="10938000" y="4336800"/>
              <a:ext cx="180000" cy="1800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0938000" y="4876800"/>
              <a:ext cx="180000" cy="1800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sv-SE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0938000" y="4606800"/>
              <a:ext cx="180000" cy="1800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54" name="Rektangel 53"/>
          <p:cNvSpPr/>
          <p:nvPr/>
        </p:nvSpPr>
        <p:spPr>
          <a:xfrm>
            <a:off x="457200" y="1447800"/>
            <a:ext cx="2057400" cy="83820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5" name="Rektangel 54"/>
          <p:cNvSpPr/>
          <p:nvPr/>
        </p:nvSpPr>
        <p:spPr>
          <a:xfrm>
            <a:off x="2514600" y="1447800"/>
            <a:ext cx="2057400" cy="83820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6" name="Rektangel 55"/>
          <p:cNvSpPr/>
          <p:nvPr/>
        </p:nvSpPr>
        <p:spPr>
          <a:xfrm>
            <a:off x="4572000" y="1447800"/>
            <a:ext cx="2057400" cy="8382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7" name="Rektangel 56"/>
          <p:cNvSpPr/>
          <p:nvPr/>
        </p:nvSpPr>
        <p:spPr>
          <a:xfrm>
            <a:off x="6629400" y="1447800"/>
            <a:ext cx="2057400" cy="83820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Rectangle 26"/>
          <p:cNvSpPr/>
          <p:nvPr/>
        </p:nvSpPr>
        <p:spPr>
          <a:xfrm>
            <a:off x="3990975" y="5283688"/>
            <a:ext cx="18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b="1" smtClean="0">
                <a:solidFill>
                  <a:schemeClr val="tx1"/>
                </a:solidFill>
              </a:rPr>
              <a:t>=</a:t>
            </a:r>
            <a:endParaRPr lang="sv-SE" sz="1400" b="1">
              <a:solidFill>
                <a:schemeClr val="tx1"/>
              </a:solidFill>
            </a:endParaRPr>
          </a:p>
        </p:txBody>
      </p:sp>
      <p:sp>
        <p:nvSpPr>
          <p:cNvPr id="53" name="Rectangle 26"/>
          <p:cNvSpPr/>
          <p:nvPr/>
        </p:nvSpPr>
        <p:spPr>
          <a:xfrm>
            <a:off x="4333875" y="5283688"/>
            <a:ext cx="18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b="1" smtClean="0">
                <a:solidFill>
                  <a:schemeClr val="tx1"/>
                </a:solidFill>
              </a:rPr>
              <a:t>=</a:t>
            </a:r>
            <a:endParaRPr lang="sv-SE" sz="1400" b="1">
              <a:solidFill>
                <a:schemeClr val="tx1"/>
              </a:solidFill>
            </a:endParaRPr>
          </a:p>
        </p:txBody>
      </p:sp>
      <p:sp>
        <p:nvSpPr>
          <p:cNvPr id="58" name="Rectangle 26"/>
          <p:cNvSpPr/>
          <p:nvPr/>
        </p:nvSpPr>
        <p:spPr>
          <a:xfrm>
            <a:off x="4676775" y="5283688"/>
            <a:ext cx="18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b="1" smtClean="0">
                <a:solidFill>
                  <a:schemeClr val="tx1"/>
                </a:solidFill>
              </a:rPr>
              <a:t>=</a:t>
            </a:r>
            <a:endParaRPr lang="sv-SE" sz="14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22757E-6 L 0.19167 0.00046 " pathEditMode="relative" rAng="0" ptsTypes="AA">
                                      <p:cBhvr>
                                        <p:cTn id="6" dur="2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69288E-6 L 0.19167 1.69288E-6 " pathEditMode="relative" rAng="0" ptsTypes="AA">
                                      <p:cBhvr>
                                        <p:cTn id="8" dur="2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95E-6 L 0.18333 0.00046 " pathEditMode="relative" rAng="0" ptsTypes="AA">
                                      <p:cBhvr>
                                        <p:cTn id="10" dur="2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69288E-6 L 0.19167 1.69288E-6 " pathEditMode="relative" rAng="0" ptsTypes="AA">
                                      <p:cBhvr>
                                        <p:cTn id="12" dur="2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7.40741E-7 L 0.82136 0.19282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1" y="96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7.40741E-7 L 0.82378 0.19282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2" y="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7.40741E-7 L 0.04115 0.19282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96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7.40741E-7 L 0.04687 0.19282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" y="96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7.40741E-7 L 0.05295 0.19282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7.40741E-7 L 0.11598 0.19282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" y="96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7.40741E-7 L 0.12188 0.19282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" y="96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7.40741E-7 L 0.12795 0.19282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" y="96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7.40741E-7 L 0.13385 0.19282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" y="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7.40741E-7 L 0.27118 0.19282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" y="96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7.40741E-7 L 0.27587 0.19282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" y="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11022E-16 L -0.22482 0.27106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" y="135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0.00093 L -0.22014 0.27106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" y="136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1.11022E-16 L -0.21406 0.27106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" y="1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11022E-16 L 0.11268 0.27106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" y="135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1.11022E-16 L 0.1151 0.27106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" y="135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1.11022E-16 L 0.11719 0.27106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1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1.11022E-16 L -0.23836 0.27106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" y="135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1.11022E-16 L -0.23264 0.27106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" y="1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11022E-16 L -0.38403 0.27106 " pathEditMode="relative" rAng="0" ptsTypes="AA">
                                      <p:cBhvr>
                                        <p:cTn id="116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" y="135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1.11022E-16 L -0.3783 0.27106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" y="1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6" grpId="0" animBg="1"/>
      <p:bldP spid="26" grpId="1" animBg="1"/>
      <p:bldP spid="27" grpId="0" animBg="1"/>
      <p:bldP spid="59" grpId="0" animBg="1"/>
      <p:bldP spid="59" grpId="1" animBg="1"/>
      <p:bldP spid="65" grpId="0" animBg="1"/>
      <p:bldP spid="65" grpId="1" animBg="1"/>
      <p:bldP spid="68" grpId="0" animBg="1"/>
      <p:bldP spid="68" grpId="1" animBg="1"/>
      <p:bldP spid="70" grpId="0" animBg="1"/>
      <p:bldP spid="70" grpId="1" animBg="1"/>
      <p:bldP spid="71" grpId="0" animBg="1"/>
      <p:bldP spid="71" grpId="1" animBg="1"/>
      <p:bldP spid="73" grpId="0" animBg="1"/>
      <p:bldP spid="73" grpId="1" animBg="1"/>
      <p:bldP spid="74" grpId="0" animBg="1"/>
      <p:bldP spid="74" grpId="1" animBg="1"/>
      <p:bldP spid="76" grpId="0" animBg="1"/>
      <p:bldP spid="76" grpId="1" animBg="1"/>
      <p:bldP spid="77" grpId="0" animBg="1"/>
      <p:bldP spid="82" grpId="0" animBg="1"/>
      <p:bldP spid="82" grpId="1" animBg="1"/>
      <p:bldP spid="83" grpId="0" animBg="1"/>
      <p:bldP spid="83" grpId="1" animBg="1"/>
      <p:bldP spid="85" grpId="0" animBg="1"/>
      <p:bldP spid="85" grpId="1" animBg="1"/>
      <p:bldP spid="86" grpId="0" animBg="1"/>
      <p:bldP spid="86" grpId="1" animBg="1"/>
      <p:bldP spid="89" grpId="0" animBg="1"/>
      <p:bldP spid="89" grpId="1" animBg="1"/>
      <p:bldP spid="92" grpId="0" animBg="1"/>
      <p:bldP spid="92" grpId="1" animBg="1"/>
      <p:bldP spid="94" grpId="0" animBg="1"/>
      <p:bldP spid="94" grpId="1" animBg="1"/>
      <p:bldP spid="95" grpId="0" animBg="1"/>
      <p:bldP spid="95" grpId="1" animBg="1"/>
      <p:bldP spid="96" grpId="0" animBg="1"/>
      <p:bldP spid="97" grpId="0" animBg="1"/>
      <p:bldP spid="97" grpId="1" animBg="1"/>
      <p:bldP spid="98" grpId="0" animBg="1"/>
      <p:bldP spid="98" grpId="1" animBg="1"/>
      <p:bldP spid="101" grpId="0" animBg="1"/>
      <p:bldP spid="101" grpId="1" animBg="1"/>
      <p:bldP spid="52" grpId="0" animBg="1"/>
      <p:bldP spid="53" grpId="0" animBg="1"/>
      <p:bldP spid="5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5562600" cy="2404872"/>
          </a:xfrm>
        </p:spPr>
        <p:txBody>
          <a:bodyPr/>
          <a:lstStyle/>
          <a:p>
            <a:r>
              <a:rPr lang="sv-SE" smtClean="0"/>
              <a:t>Recurse on smallest sequence</a:t>
            </a:r>
          </a:p>
          <a:p>
            <a:pPr lvl="1"/>
            <a:r>
              <a:rPr lang="sv-SE" smtClean="0"/>
              <a:t>Max depth log(n)</a:t>
            </a:r>
          </a:p>
          <a:p>
            <a:r>
              <a:rPr lang="sv-SE" smtClean="0"/>
              <a:t>Explicit stack</a:t>
            </a:r>
          </a:p>
          <a:p>
            <a:r>
              <a:rPr lang="sv-SE" smtClean="0"/>
              <a:t>Alternative sorting</a:t>
            </a:r>
          </a:p>
          <a:p>
            <a:pPr lvl="1"/>
            <a:r>
              <a:rPr lang="sv-SE" smtClean="0"/>
              <a:t>Bitonic sort</a:t>
            </a:r>
            <a:endParaRPr lang="sv-S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Second Phase</a:t>
            </a:r>
            <a:endParaRPr lang="sv-SE"/>
          </a:p>
        </p:txBody>
      </p:sp>
      <p:sp>
        <p:nvSpPr>
          <p:cNvPr id="4" name="Rectangle 3"/>
          <p:cNvSpPr/>
          <p:nvPr/>
        </p:nvSpPr>
        <p:spPr>
          <a:xfrm>
            <a:off x="5181600" y="3810000"/>
            <a:ext cx="25146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181600" y="4343400"/>
            <a:ext cx="6096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43600" y="4343400"/>
            <a:ext cx="1752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81600" y="4800600"/>
            <a:ext cx="381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38800" y="4800600"/>
            <a:ext cx="1524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43600" y="4800600"/>
            <a:ext cx="457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477000" y="4800600"/>
            <a:ext cx="1219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5181600" y="5334000"/>
            <a:ext cx="2514600" cy="1588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481328"/>
            <a:ext cx="8839200" cy="4525963"/>
          </a:xfrm>
        </p:spPr>
        <p:txBody>
          <a:bodyPr numCol="3"/>
          <a:lstStyle/>
          <a:p>
            <a:r>
              <a:rPr lang="sv-SE" smtClean="0"/>
              <a:t>System Model</a:t>
            </a:r>
          </a:p>
          <a:p>
            <a:endParaRPr lang="sv-SE" smtClean="0"/>
          </a:p>
          <a:p>
            <a:endParaRPr lang="sv-SE" smtClean="0"/>
          </a:p>
          <a:p>
            <a:endParaRPr lang="sv-SE" smtClean="0"/>
          </a:p>
          <a:p>
            <a:endParaRPr lang="sv-SE" smtClean="0"/>
          </a:p>
          <a:p>
            <a:endParaRPr lang="sv-SE" smtClean="0"/>
          </a:p>
          <a:p>
            <a:endParaRPr lang="sv-SE" smtClean="0"/>
          </a:p>
          <a:p>
            <a:endParaRPr lang="sv-SE" smtClean="0"/>
          </a:p>
          <a:p>
            <a:endParaRPr lang="sv-SE" smtClean="0"/>
          </a:p>
          <a:p>
            <a:r>
              <a:rPr lang="sv-SE" smtClean="0"/>
              <a:t>The Algorithm</a:t>
            </a:r>
          </a:p>
          <a:p>
            <a:endParaRPr lang="sv-SE" smtClean="0"/>
          </a:p>
          <a:p>
            <a:endParaRPr lang="sv-SE" smtClean="0"/>
          </a:p>
          <a:p>
            <a:endParaRPr lang="sv-SE" smtClean="0"/>
          </a:p>
          <a:p>
            <a:endParaRPr lang="sv-SE" smtClean="0"/>
          </a:p>
          <a:p>
            <a:endParaRPr lang="sv-SE" smtClean="0"/>
          </a:p>
          <a:p>
            <a:endParaRPr lang="sv-SE" smtClean="0"/>
          </a:p>
          <a:p>
            <a:endParaRPr lang="sv-SE" smtClean="0"/>
          </a:p>
          <a:p>
            <a:endParaRPr lang="sv-SE" smtClean="0"/>
          </a:p>
          <a:p>
            <a:r>
              <a:rPr lang="sv-SE" smtClean="0"/>
              <a:t>Experiments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The Algorithm</a:t>
            </a:r>
            <a:endParaRPr lang="en-US"/>
          </a:p>
        </p:txBody>
      </p:sp>
      <p:graphicFrame>
        <p:nvGraphicFramePr>
          <p:cNvPr id="4" name="Diagram 3"/>
          <p:cNvGraphicFramePr/>
          <p:nvPr/>
        </p:nvGraphicFramePr>
        <p:xfrm>
          <a:off x="3429000" y="2971800"/>
          <a:ext cx="2514600" cy="13725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C:\Documents and Settings\Daniel Cederman\Desktop\geforce_8800_gtx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" y="2895600"/>
            <a:ext cx="2147126" cy="1440000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400800" y="2895600"/>
            <a:ext cx="2096769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ktangel 6"/>
          <p:cNvSpPr/>
          <p:nvPr/>
        </p:nvSpPr>
        <p:spPr>
          <a:xfrm>
            <a:off x="228600" y="1295400"/>
            <a:ext cx="2743200" cy="35814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ektangel 7"/>
          <p:cNvSpPr/>
          <p:nvPr/>
        </p:nvSpPr>
        <p:spPr>
          <a:xfrm>
            <a:off x="3200400" y="1371600"/>
            <a:ext cx="2819400" cy="35814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839200" cy="4614671"/>
          </a:xfrm>
        </p:spPr>
        <p:txBody>
          <a:bodyPr numCol="1">
            <a:noAutofit/>
          </a:bodyPr>
          <a:lstStyle/>
          <a:p>
            <a:r>
              <a:rPr lang="sv-S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GPU-Quicksort</a:t>
            </a:r>
            <a:r>
              <a:rPr lang="sv-SE" sz="2400" dirty="0" smtClean="0">
                <a:solidFill>
                  <a:schemeClr val="accent4">
                    <a:lumMod val="50000"/>
                  </a:schemeClr>
                </a:solidFill>
              </a:rPr>
              <a:t>		Cederman and Tsigas, ESA08</a:t>
            </a:r>
          </a:p>
          <a:p>
            <a:r>
              <a:rPr lang="sv-S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GPUSort</a:t>
            </a:r>
            <a:r>
              <a:rPr lang="sv-SE" sz="2400" dirty="0" smtClean="0">
                <a:solidFill>
                  <a:schemeClr val="accent4">
                    <a:lumMod val="50000"/>
                  </a:schemeClr>
                </a:solidFill>
              </a:rPr>
              <a:t>			Govindaraju et. al., SIGMOD05</a:t>
            </a:r>
          </a:p>
          <a:p>
            <a:r>
              <a:rPr lang="sv-S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Radix-Merge</a:t>
            </a:r>
            <a:r>
              <a:rPr lang="sv-SE" sz="2400" dirty="0" smtClean="0">
                <a:solidFill>
                  <a:schemeClr val="accent4">
                    <a:lumMod val="50000"/>
                  </a:schemeClr>
                </a:solidFill>
              </a:rPr>
              <a:t>		Harris et. al., GPU Gems 3 ’07</a:t>
            </a:r>
          </a:p>
          <a:p>
            <a:r>
              <a:rPr lang="sv-S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Global radix</a:t>
            </a:r>
            <a:r>
              <a:rPr lang="sv-SE" sz="2400" dirty="0" smtClean="0">
                <a:solidFill>
                  <a:schemeClr val="accent4">
                    <a:lumMod val="50000"/>
                  </a:schemeClr>
                </a:solidFill>
              </a:rPr>
              <a:t>		Sengupta et. al., GH07</a:t>
            </a:r>
          </a:p>
          <a:p>
            <a:r>
              <a:rPr lang="sv-S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Hybrid</a:t>
            </a:r>
            <a:r>
              <a:rPr lang="sv-SE" sz="2400" dirty="0" smtClean="0">
                <a:solidFill>
                  <a:schemeClr val="accent4">
                    <a:lumMod val="50000"/>
                  </a:schemeClr>
                </a:solidFill>
              </a:rPr>
              <a:t>			Sintorn </a:t>
            </a:r>
            <a:r>
              <a:rPr lang="sv-SE" sz="2400" smtClean="0">
                <a:solidFill>
                  <a:schemeClr val="accent4">
                    <a:lumMod val="50000"/>
                  </a:schemeClr>
                </a:solidFill>
              </a:rPr>
              <a:t>and Assarsson,</a:t>
            </a:r>
            <a:r>
              <a:rPr lang="en-US" sz="2400" smtClean="0">
                <a:solidFill>
                  <a:schemeClr val="accent4">
                    <a:lumMod val="50000"/>
                  </a:schemeClr>
                </a:solidFill>
              </a:rPr>
              <a:t> GPGPU07</a:t>
            </a:r>
            <a:endParaRPr lang="sv-SE" sz="2400" dirty="0" smtClean="0">
              <a:solidFill>
                <a:schemeClr val="accent4">
                  <a:lumMod val="50000"/>
                </a:schemeClr>
              </a:solidFill>
            </a:endParaRPr>
          </a:p>
          <a:p>
            <a:endParaRPr lang="sv-SE" sz="2400" dirty="0" smtClean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sv-SE" sz="2400" dirty="0" smtClean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sv-S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Introsort </a:t>
            </a:r>
            <a:r>
              <a:rPr lang="sv-SE" sz="2400" dirty="0" smtClean="0">
                <a:solidFill>
                  <a:schemeClr val="accent4">
                    <a:lumMod val="50000"/>
                  </a:schemeClr>
                </a:solidFill>
              </a:rPr>
              <a:t>			David Musser, Software: 		</a:t>
            </a:r>
            <a:r>
              <a:rPr lang="sv-SE" sz="2400" smtClean="0">
                <a:solidFill>
                  <a:schemeClr val="accent4">
                    <a:lumMod val="50000"/>
                  </a:schemeClr>
                </a:solidFill>
              </a:rPr>
              <a:t>				Practice and Experience</a:t>
            </a:r>
            <a:endParaRPr lang="sv-SE" sz="2400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of Algorithms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b="1" smtClean="0">
                <a:solidFill>
                  <a:schemeClr val="accent2"/>
                </a:solidFill>
              </a:rPr>
              <a:t>Uniform</a:t>
            </a:r>
          </a:p>
          <a:p>
            <a:r>
              <a:rPr lang="sv-SE" smtClean="0"/>
              <a:t>Gaussian</a:t>
            </a:r>
          </a:p>
          <a:p>
            <a:r>
              <a:rPr lang="sv-SE" smtClean="0"/>
              <a:t>Bucket</a:t>
            </a:r>
          </a:p>
          <a:p>
            <a:r>
              <a:rPr lang="sv-SE" smtClean="0"/>
              <a:t>Sorted</a:t>
            </a:r>
          </a:p>
          <a:p>
            <a:r>
              <a:rPr lang="sv-SE" smtClean="0"/>
              <a:t>Zero</a:t>
            </a:r>
          </a:p>
          <a:p>
            <a:r>
              <a:rPr lang="sv-SE" smtClean="0"/>
              <a:t>Stanford</a:t>
            </a:r>
            <a:br>
              <a:rPr lang="sv-SE" smtClean="0"/>
            </a:br>
            <a:r>
              <a:rPr lang="sv-SE" smtClean="0"/>
              <a:t>Models</a:t>
            </a:r>
          </a:p>
          <a:p>
            <a:endParaRPr lang="sv-SE" smtClean="0"/>
          </a:p>
          <a:p>
            <a:endParaRPr lang="sv-SE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Distributions</a:t>
            </a:r>
            <a:endParaRPr lang="en-US"/>
          </a:p>
        </p:txBody>
      </p:sp>
      <p:graphicFrame>
        <p:nvGraphicFramePr>
          <p:cNvPr id="9" name="Chart 8"/>
          <p:cNvGraphicFramePr/>
          <p:nvPr/>
        </p:nvGraphicFramePr>
        <p:xfrm>
          <a:off x="2743200" y="1524000"/>
          <a:ext cx="5867400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mtClean="0"/>
              <a:t>Uniform</a:t>
            </a:r>
          </a:p>
          <a:p>
            <a:r>
              <a:rPr lang="sv-SE" b="1" smtClean="0">
                <a:solidFill>
                  <a:schemeClr val="accent2"/>
                </a:solidFill>
              </a:rPr>
              <a:t>Gaussian</a:t>
            </a:r>
          </a:p>
          <a:p>
            <a:r>
              <a:rPr lang="sv-SE" smtClean="0"/>
              <a:t>Bucket</a:t>
            </a:r>
          </a:p>
          <a:p>
            <a:r>
              <a:rPr lang="sv-SE" smtClean="0"/>
              <a:t>Sorted</a:t>
            </a:r>
          </a:p>
          <a:p>
            <a:r>
              <a:rPr lang="sv-SE" smtClean="0"/>
              <a:t>Zero</a:t>
            </a:r>
          </a:p>
          <a:p>
            <a:r>
              <a:rPr lang="sv-SE" smtClean="0"/>
              <a:t>Stanford</a:t>
            </a:r>
            <a:br>
              <a:rPr lang="sv-SE" smtClean="0"/>
            </a:br>
            <a:r>
              <a:rPr lang="sv-SE" smtClean="0"/>
              <a:t>Models</a:t>
            </a:r>
          </a:p>
          <a:p>
            <a:endParaRPr lang="sv-SE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Distributions</a:t>
            </a:r>
            <a:endParaRPr lang="en-US"/>
          </a:p>
        </p:txBody>
      </p:sp>
      <p:graphicFrame>
        <p:nvGraphicFramePr>
          <p:cNvPr id="10" name="Chart 9"/>
          <p:cNvGraphicFramePr/>
          <p:nvPr/>
        </p:nvGraphicFramePr>
        <p:xfrm>
          <a:off x="2971800" y="1524000"/>
          <a:ext cx="5334000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481328"/>
            <a:ext cx="8839200" cy="4525963"/>
          </a:xfrm>
        </p:spPr>
        <p:txBody>
          <a:bodyPr numCol="3"/>
          <a:lstStyle/>
          <a:p>
            <a:r>
              <a:rPr lang="sv-SE" smtClean="0"/>
              <a:t>System Model</a:t>
            </a:r>
          </a:p>
          <a:p>
            <a:endParaRPr lang="sv-SE" smtClean="0"/>
          </a:p>
          <a:p>
            <a:endParaRPr lang="sv-SE" smtClean="0"/>
          </a:p>
          <a:p>
            <a:endParaRPr lang="sv-SE" smtClean="0"/>
          </a:p>
          <a:p>
            <a:endParaRPr lang="sv-SE" smtClean="0"/>
          </a:p>
          <a:p>
            <a:endParaRPr lang="sv-SE" smtClean="0"/>
          </a:p>
          <a:p>
            <a:endParaRPr lang="sv-SE" smtClean="0"/>
          </a:p>
          <a:p>
            <a:endParaRPr lang="sv-SE" smtClean="0"/>
          </a:p>
          <a:p>
            <a:endParaRPr lang="sv-SE" smtClean="0"/>
          </a:p>
          <a:p>
            <a:r>
              <a:rPr lang="sv-SE" smtClean="0"/>
              <a:t>The Algorithm</a:t>
            </a:r>
          </a:p>
          <a:p>
            <a:endParaRPr lang="sv-SE" smtClean="0"/>
          </a:p>
          <a:p>
            <a:endParaRPr lang="sv-SE" smtClean="0"/>
          </a:p>
          <a:p>
            <a:endParaRPr lang="sv-SE" smtClean="0"/>
          </a:p>
          <a:p>
            <a:endParaRPr lang="sv-SE" smtClean="0"/>
          </a:p>
          <a:p>
            <a:endParaRPr lang="sv-SE" smtClean="0"/>
          </a:p>
          <a:p>
            <a:endParaRPr lang="sv-SE" smtClean="0"/>
          </a:p>
          <a:p>
            <a:endParaRPr lang="sv-SE" smtClean="0"/>
          </a:p>
          <a:p>
            <a:endParaRPr lang="sv-SE" smtClean="0"/>
          </a:p>
          <a:p>
            <a:r>
              <a:rPr lang="sv-SE" smtClean="0"/>
              <a:t>Experiments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System Model</a:t>
            </a:r>
            <a:endParaRPr lang="en-US"/>
          </a:p>
        </p:txBody>
      </p:sp>
      <p:graphicFrame>
        <p:nvGraphicFramePr>
          <p:cNvPr id="4" name="Diagram 3"/>
          <p:cNvGraphicFramePr/>
          <p:nvPr/>
        </p:nvGraphicFramePr>
        <p:xfrm>
          <a:off x="3429000" y="2971800"/>
          <a:ext cx="2514600" cy="13725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C:\Documents and Settings\Daniel Cederman\Desktop\geforce_8800_gtx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" y="2895600"/>
            <a:ext cx="2147126" cy="1440000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400800" y="2895600"/>
            <a:ext cx="2096769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ktangel 6"/>
          <p:cNvSpPr/>
          <p:nvPr/>
        </p:nvSpPr>
        <p:spPr>
          <a:xfrm>
            <a:off x="3200400" y="1295400"/>
            <a:ext cx="5715000" cy="35814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mtClean="0"/>
              <a:t>Uniform</a:t>
            </a:r>
          </a:p>
          <a:p>
            <a:r>
              <a:rPr lang="sv-SE" smtClean="0"/>
              <a:t>Gaussian</a:t>
            </a:r>
          </a:p>
          <a:p>
            <a:r>
              <a:rPr lang="sv-SE" b="1" smtClean="0">
                <a:solidFill>
                  <a:schemeClr val="accent2"/>
                </a:solidFill>
              </a:rPr>
              <a:t>Bucket</a:t>
            </a:r>
          </a:p>
          <a:p>
            <a:r>
              <a:rPr lang="sv-SE" smtClean="0"/>
              <a:t>Sorted</a:t>
            </a:r>
          </a:p>
          <a:p>
            <a:r>
              <a:rPr lang="sv-SE" smtClean="0"/>
              <a:t>Zero</a:t>
            </a:r>
          </a:p>
          <a:p>
            <a:r>
              <a:rPr lang="sv-SE" smtClean="0"/>
              <a:t>Stanford</a:t>
            </a:r>
            <a:br>
              <a:rPr lang="sv-SE" smtClean="0"/>
            </a:br>
            <a:r>
              <a:rPr lang="sv-SE" smtClean="0"/>
              <a:t>Models</a:t>
            </a:r>
          </a:p>
          <a:p>
            <a:endParaRPr lang="sv-SE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Distributions</a:t>
            </a:r>
            <a:endParaRPr lang="en-US"/>
          </a:p>
        </p:txBody>
      </p:sp>
      <p:graphicFrame>
        <p:nvGraphicFramePr>
          <p:cNvPr id="5" name="Chart 4"/>
          <p:cNvGraphicFramePr/>
          <p:nvPr/>
        </p:nvGraphicFramePr>
        <p:xfrm>
          <a:off x="2971800" y="1524000"/>
          <a:ext cx="5410200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mtClean="0"/>
              <a:t>Uniform</a:t>
            </a:r>
          </a:p>
          <a:p>
            <a:r>
              <a:rPr lang="sv-SE" smtClean="0"/>
              <a:t>Gaussian</a:t>
            </a:r>
          </a:p>
          <a:p>
            <a:r>
              <a:rPr lang="sv-SE" smtClean="0"/>
              <a:t>Bucket</a:t>
            </a:r>
          </a:p>
          <a:p>
            <a:r>
              <a:rPr lang="sv-SE" b="1" smtClean="0">
                <a:solidFill>
                  <a:schemeClr val="accent2"/>
                </a:solidFill>
              </a:rPr>
              <a:t>Sorted</a:t>
            </a:r>
          </a:p>
          <a:p>
            <a:r>
              <a:rPr lang="sv-SE" smtClean="0"/>
              <a:t>Zero</a:t>
            </a:r>
          </a:p>
          <a:p>
            <a:r>
              <a:rPr lang="sv-SE" smtClean="0"/>
              <a:t>Stanford</a:t>
            </a:r>
            <a:br>
              <a:rPr lang="sv-SE" smtClean="0"/>
            </a:br>
            <a:r>
              <a:rPr lang="sv-SE" smtClean="0"/>
              <a:t>Models</a:t>
            </a:r>
          </a:p>
          <a:p>
            <a:endParaRPr lang="sv-SE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Distributions</a:t>
            </a:r>
            <a:endParaRPr lang="en-US"/>
          </a:p>
        </p:txBody>
      </p:sp>
      <p:graphicFrame>
        <p:nvGraphicFramePr>
          <p:cNvPr id="6" name="Chart 5"/>
          <p:cNvGraphicFramePr/>
          <p:nvPr/>
        </p:nvGraphicFramePr>
        <p:xfrm>
          <a:off x="2819400" y="1371600"/>
          <a:ext cx="54864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mtClean="0"/>
              <a:t>Uniform</a:t>
            </a:r>
          </a:p>
          <a:p>
            <a:r>
              <a:rPr lang="sv-SE" smtClean="0"/>
              <a:t>Gaussian</a:t>
            </a:r>
          </a:p>
          <a:p>
            <a:r>
              <a:rPr lang="sv-SE" smtClean="0"/>
              <a:t>Bucket</a:t>
            </a:r>
          </a:p>
          <a:p>
            <a:r>
              <a:rPr lang="sv-SE" smtClean="0"/>
              <a:t>Sorted</a:t>
            </a:r>
          </a:p>
          <a:p>
            <a:r>
              <a:rPr lang="sv-SE" b="1" smtClean="0">
                <a:solidFill>
                  <a:schemeClr val="accent2"/>
                </a:solidFill>
              </a:rPr>
              <a:t>Zero</a:t>
            </a:r>
          </a:p>
          <a:p>
            <a:r>
              <a:rPr lang="sv-SE" smtClean="0"/>
              <a:t>Stanford</a:t>
            </a:r>
            <a:br>
              <a:rPr lang="sv-SE" smtClean="0"/>
            </a:br>
            <a:r>
              <a:rPr lang="sv-SE" smtClean="0"/>
              <a:t>Models</a:t>
            </a:r>
          </a:p>
          <a:p>
            <a:endParaRPr lang="sv-SE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Distributions</a:t>
            </a:r>
            <a:endParaRPr lang="en-US"/>
          </a:p>
        </p:txBody>
      </p:sp>
      <p:graphicFrame>
        <p:nvGraphicFramePr>
          <p:cNvPr id="6" name="Chart 5"/>
          <p:cNvGraphicFramePr/>
          <p:nvPr/>
        </p:nvGraphicFramePr>
        <p:xfrm>
          <a:off x="2971800" y="1524000"/>
          <a:ext cx="5334000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mtClean="0"/>
              <a:t>Uniform</a:t>
            </a:r>
          </a:p>
          <a:p>
            <a:r>
              <a:rPr lang="sv-SE" smtClean="0"/>
              <a:t>Gaussian</a:t>
            </a:r>
          </a:p>
          <a:p>
            <a:r>
              <a:rPr lang="sv-SE" smtClean="0"/>
              <a:t>Bucket</a:t>
            </a:r>
          </a:p>
          <a:p>
            <a:r>
              <a:rPr lang="sv-SE" smtClean="0"/>
              <a:t>Sorted</a:t>
            </a:r>
          </a:p>
          <a:p>
            <a:r>
              <a:rPr lang="sv-SE" smtClean="0"/>
              <a:t>Zero</a:t>
            </a:r>
          </a:p>
          <a:p>
            <a:r>
              <a:rPr lang="sv-SE" b="1" smtClean="0">
                <a:solidFill>
                  <a:schemeClr val="accent2"/>
                </a:solidFill>
              </a:rPr>
              <a:t>Stanford</a:t>
            </a:r>
            <a:br>
              <a:rPr lang="sv-SE" b="1" smtClean="0">
                <a:solidFill>
                  <a:schemeClr val="accent2"/>
                </a:solidFill>
              </a:rPr>
            </a:br>
            <a:r>
              <a:rPr lang="sv-SE" b="1" smtClean="0">
                <a:solidFill>
                  <a:schemeClr val="accent2"/>
                </a:solidFill>
              </a:rPr>
              <a:t>Models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Distributions</a:t>
            </a:r>
            <a:endParaRPr lang="en-US"/>
          </a:p>
        </p:txBody>
      </p:sp>
      <p:pic>
        <p:nvPicPr>
          <p:cNvPr id="4098" name="Picture 2" descr="C:\Documents and Settings\Daniel Cederman\Desktop\happ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7010400" y="1371600"/>
            <a:ext cx="1849334" cy="4648200"/>
          </a:xfrm>
          <a:prstGeom prst="rect">
            <a:avLst/>
          </a:prstGeom>
          <a:noFill/>
        </p:spPr>
      </p:pic>
      <p:pic>
        <p:nvPicPr>
          <p:cNvPr id="4099" name="Picture 3" descr="C:\Documents and Settings\Daniel Cederman\Desktop\lucy-vray_28_mil_poly_hdri_gi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1200" y="1371600"/>
            <a:ext cx="1219200" cy="1854328"/>
          </a:xfrm>
          <a:prstGeom prst="rect">
            <a:avLst/>
          </a:prstGeom>
          <a:noFill/>
        </p:spPr>
      </p:pic>
      <p:pic>
        <p:nvPicPr>
          <p:cNvPr id="4101" name="Picture 5" descr="C:\Documents and Settings\Daniel Cederman\Desktop\dragon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38600" y="1371600"/>
            <a:ext cx="1752600" cy="18288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5334000" y="4038600"/>
            <a:ext cx="1447800" cy="1676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657600" y="4038600"/>
            <a:ext cx="1676400" cy="1219200"/>
          </a:xfrm>
          <a:prstGeom prst="straightConnector1">
            <a:avLst/>
          </a:prstGeom>
          <a:ln cmpd="sng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657600" y="5257800"/>
            <a:ext cx="3124200" cy="457200"/>
          </a:xfrm>
          <a:prstGeom prst="straightConnector1">
            <a:avLst/>
          </a:prstGeom>
          <a:ln cmpd="sng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657600" y="5257800"/>
            <a:ext cx="1676400" cy="457200"/>
          </a:xfrm>
          <a:prstGeom prst="straightConnector1">
            <a:avLst/>
          </a:prstGeom>
          <a:ln cmpd="sng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657600" y="4038600"/>
            <a:ext cx="3124200" cy="1219200"/>
          </a:xfrm>
          <a:prstGeom prst="straightConnector1">
            <a:avLst/>
          </a:prstGeom>
          <a:ln cmpd="sng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276600" y="5029200"/>
            <a:ext cx="3978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0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endParaRPr lang="sv-SE" sz="3000" b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86200" y="4094202"/>
            <a:ext cx="5822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0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sv-SE" sz="3000" b="1" baseline="-2500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sv-SE" sz="3000" b="1" baseline="-2500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37589" y="4475202"/>
            <a:ext cx="5822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0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sv-SE" sz="3000" b="1" baseline="-2500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sv-SE" sz="3000" b="1" baseline="-2500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00600" y="4932402"/>
            <a:ext cx="5822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0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sv-SE" sz="3000" b="1" baseline="-2500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sv-SE" sz="3000" b="1" baseline="-2500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343400" y="5486400"/>
            <a:ext cx="5822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0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sv-SE" sz="3000" b="1" baseline="-2500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sv-SE" sz="3000" b="1" baseline="-2500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mtClean="0"/>
              <a:t>First Phase</a:t>
            </a:r>
          </a:p>
          <a:p>
            <a:pPr lvl="1"/>
            <a:r>
              <a:rPr lang="sv-SE" smtClean="0"/>
              <a:t>Average of maximum and minimum element</a:t>
            </a:r>
          </a:p>
          <a:p>
            <a:r>
              <a:rPr lang="sv-SE" smtClean="0"/>
              <a:t>Second Phase</a:t>
            </a:r>
          </a:p>
          <a:p>
            <a:pPr lvl="1"/>
            <a:r>
              <a:rPr lang="sv-SE" smtClean="0"/>
              <a:t>Median of first, middle and last element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Pivot selection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Daniel Cederman\Desktop\geforce_8800_gt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1706944"/>
            <a:ext cx="4044731" cy="2712656"/>
          </a:xfrm>
          <a:prstGeom prst="rect">
            <a:avLst/>
          </a:prstGeom>
          <a:noFill/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462272"/>
          </a:xfrm>
        </p:spPr>
        <p:txBody>
          <a:bodyPr>
            <a:normAutofit/>
          </a:bodyPr>
          <a:lstStyle/>
          <a:p>
            <a:r>
              <a:rPr lang="sv-SE" smtClean="0"/>
              <a:t>8800GTX</a:t>
            </a:r>
          </a:p>
          <a:p>
            <a:pPr lvl="1"/>
            <a:r>
              <a:rPr lang="sv-SE" smtClean="0"/>
              <a:t>16 multiprocessors (128 cores)</a:t>
            </a:r>
          </a:p>
          <a:p>
            <a:pPr lvl="1"/>
            <a:r>
              <a:rPr lang="sv-SE" smtClean="0"/>
              <a:t>86.4 GB/s bandwidth</a:t>
            </a:r>
          </a:p>
          <a:p>
            <a:endParaRPr lang="sv-SE" smtClean="0"/>
          </a:p>
          <a:p>
            <a:r>
              <a:rPr lang="sv-SE" smtClean="0"/>
              <a:t>8600GTS</a:t>
            </a:r>
          </a:p>
          <a:p>
            <a:pPr lvl="1"/>
            <a:r>
              <a:rPr lang="en-US" smtClean="0"/>
              <a:t>4 multiprocessors (32 cores)</a:t>
            </a:r>
          </a:p>
          <a:p>
            <a:pPr lvl="1"/>
            <a:r>
              <a:rPr lang="en-US" smtClean="0"/>
              <a:t>32 GB/s bandwidth</a:t>
            </a:r>
          </a:p>
          <a:p>
            <a:endParaRPr lang="en-US" smtClean="0"/>
          </a:p>
          <a:p>
            <a:r>
              <a:rPr lang="en-US" smtClean="0"/>
              <a:t>CPU-Reference</a:t>
            </a:r>
          </a:p>
          <a:p>
            <a:pPr lvl="1"/>
            <a:r>
              <a:rPr lang="pt-BR" smtClean="0"/>
              <a:t>AMD Dual-Core Opteron 265 / 1.8 GHz</a:t>
            </a:r>
          </a:p>
          <a:p>
            <a:pPr lvl="1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Hardware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smtClean="0"/>
              <a:t>8800GTX – Uniform Distribution</a:t>
            </a:r>
            <a:endParaRPr lang="sv-SE"/>
          </a:p>
        </p:txBody>
      </p:sp>
      <p:graphicFrame>
        <p:nvGraphicFramePr>
          <p:cNvPr id="5" name="Platshållare för innehåll 4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smtClean="0"/>
              <a:t>8800GTX – Uniform Distribution</a:t>
            </a:r>
            <a:endParaRPr lang="sv-SE"/>
          </a:p>
        </p:txBody>
      </p:sp>
      <p:graphicFrame>
        <p:nvGraphicFramePr>
          <p:cNvPr id="5" name="Platshållare för innehåll 4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Ellips 3"/>
          <p:cNvSpPr/>
          <p:nvPr/>
        </p:nvSpPr>
        <p:spPr>
          <a:xfrm>
            <a:off x="5715000" y="1905000"/>
            <a:ext cx="1295400" cy="3352800"/>
          </a:xfrm>
          <a:prstGeom prst="ellipse">
            <a:avLst/>
          </a:prstGeom>
          <a:noFill/>
          <a:ln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3700" smtClean="0"/>
              <a:t>8800GTX – Uniform – 16M</a:t>
            </a:r>
            <a:endParaRPr lang="sv-SE" sz="3700"/>
          </a:p>
        </p:txBody>
      </p:sp>
      <p:graphicFrame>
        <p:nvGraphicFramePr>
          <p:cNvPr id="5" name="Platshållare för innehåll 4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3700" smtClean="0"/>
              <a:t>8800GTX – Uniform – 16M</a:t>
            </a:r>
            <a:endParaRPr lang="sv-SE" sz="3700"/>
          </a:p>
        </p:txBody>
      </p:sp>
      <p:graphicFrame>
        <p:nvGraphicFramePr>
          <p:cNvPr id="5" name="Platshållare för innehåll 4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Ellips 3"/>
          <p:cNvSpPr/>
          <p:nvPr/>
        </p:nvSpPr>
        <p:spPr>
          <a:xfrm>
            <a:off x="7239000" y="1752600"/>
            <a:ext cx="1295400" cy="4267200"/>
          </a:xfrm>
          <a:prstGeom prst="ellipse">
            <a:avLst/>
          </a:prstGeom>
          <a:noFill/>
          <a:ln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ektangel 5"/>
          <p:cNvSpPr/>
          <p:nvPr/>
        </p:nvSpPr>
        <p:spPr>
          <a:xfrm>
            <a:off x="1752600" y="1752600"/>
            <a:ext cx="3505200" cy="1066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sv-SE" sz="3200" smtClean="0"/>
              <a:t>CPU-Reference</a:t>
            </a:r>
          </a:p>
          <a:p>
            <a:pPr algn="ctr"/>
            <a:r>
              <a:rPr lang="sv-SE" sz="3200" smtClean="0"/>
              <a:t>~4s</a:t>
            </a:r>
            <a:endParaRPr lang="sv-SE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mtClean="0"/>
              <a:t>CPU vs. GPU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mtClean="0"/>
              <a:t>Normal processors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sv-SE" smtClean="0"/>
              <a:t>Graphics processors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2800" cy="3941763"/>
          </a:xfrm>
        </p:spPr>
        <p:txBody>
          <a:bodyPr anchor="t">
            <a:noAutofit/>
          </a:bodyPr>
          <a:lstStyle/>
          <a:p>
            <a:r>
              <a:rPr lang="en-US" smtClean="0"/>
              <a:t>Multi-core</a:t>
            </a:r>
          </a:p>
          <a:p>
            <a:r>
              <a:rPr lang="en-US" smtClean="0"/>
              <a:t>Large cache</a:t>
            </a:r>
          </a:p>
          <a:p>
            <a:r>
              <a:rPr lang="en-US" smtClean="0"/>
              <a:t>Few threads</a:t>
            </a:r>
          </a:p>
          <a:p>
            <a:r>
              <a:rPr lang="en-US" smtClean="0"/>
              <a:t>Speculative execution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498975" cy="3941763"/>
          </a:xfrm>
        </p:spPr>
        <p:txBody>
          <a:bodyPr anchor="t">
            <a:noAutofit/>
          </a:bodyPr>
          <a:lstStyle/>
          <a:p>
            <a:pPr>
              <a:spcBef>
                <a:spcPts val="400"/>
              </a:spcBef>
            </a:pPr>
            <a:r>
              <a:rPr lang="sv-SE" smtClean="0"/>
              <a:t>Many-core</a:t>
            </a:r>
          </a:p>
          <a:p>
            <a:pPr>
              <a:spcBef>
                <a:spcPts val="400"/>
              </a:spcBef>
            </a:pPr>
            <a:r>
              <a:rPr lang="sv-SE" smtClean="0"/>
              <a:t>Small cache</a:t>
            </a:r>
          </a:p>
          <a:p>
            <a:pPr>
              <a:spcBef>
                <a:spcPts val="400"/>
              </a:spcBef>
            </a:pPr>
            <a:r>
              <a:rPr lang="sv-SE" smtClean="0"/>
              <a:t>Wide and fast memory bus</a:t>
            </a:r>
          </a:p>
          <a:p>
            <a:pPr>
              <a:spcBef>
                <a:spcPts val="400"/>
              </a:spcBef>
            </a:pPr>
            <a:r>
              <a:rPr lang="en-US" smtClean="0"/>
              <a:t>Thousands of threads hides memory latency</a:t>
            </a:r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3700" smtClean="0"/>
              <a:t>8800GTX – Uniform – 16M</a:t>
            </a:r>
            <a:endParaRPr lang="sv-SE" sz="3700"/>
          </a:p>
        </p:txBody>
      </p:sp>
      <p:graphicFrame>
        <p:nvGraphicFramePr>
          <p:cNvPr id="5" name="Platshållare för innehåll 4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Ellips 3"/>
          <p:cNvSpPr/>
          <p:nvPr/>
        </p:nvSpPr>
        <p:spPr>
          <a:xfrm>
            <a:off x="4191000" y="3733800"/>
            <a:ext cx="3352800" cy="2438400"/>
          </a:xfrm>
          <a:prstGeom prst="ellipse">
            <a:avLst/>
          </a:prstGeom>
          <a:noFill/>
          <a:ln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ektangel 5"/>
          <p:cNvSpPr/>
          <p:nvPr/>
        </p:nvSpPr>
        <p:spPr>
          <a:xfrm>
            <a:off x="1752600" y="1752600"/>
            <a:ext cx="2895600" cy="1524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sv-SE" sz="3200" smtClean="0"/>
              <a:t>GPUSort and</a:t>
            </a:r>
          </a:p>
          <a:p>
            <a:pPr algn="ctr"/>
            <a:r>
              <a:rPr lang="sv-SE" sz="3200" smtClean="0"/>
              <a:t>Radix-Merge</a:t>
            </a:r>
          </a:p>
          <a:p>
            <a:pPr algn="ctr"/>
            <a:r>
              <a:rPr lang="sv-SE" sz="3200" smtClean="0"/>
              <a:t>~1.5s</a:t>
            </a:r>
            <a:endParaRPr lang="sv-SE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3700" smtClean="0"/>
              <a:t>8800GTX – Uniform – 16M</a:t>
            </a:r>
            <a:endParaRPr lang="sv-SE" sz="3700"/>
          </a:p>
        </p:txBody>
      </p:sp>
      <p:graphicFrame>
        <p:nvGraphicFramePr>
          <p:cNvPr id="5" name="Platshållare för innehåll 4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Ellips 3"/>
          <p:cNvSpPr/>
          <p:nvPr/>
        </p:nvSpPr>
        <p:spPr>
          <a:xfrm>
            <a:off x="1676400" y="4724400"/>
            <a:ext cx="2895600" cy="1447800"/>
          </a:xfrm>
          <a:prstGeom prst="ellipse">
            <a:avLst/>
          </a:prstGeom>
          <a:noFill/>
          <a:ln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ektangel 5"/>
          <p:cNvSpPr/>
          <p:nvPr/>
        </p:nvSpPr>
        <p:spPr>
          <a:xfrm>
            <a:off x="1752600" y="1752600"/>
            <a:ext cx="3505200" cy="1981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sv-SE" sz="3200" smtClean="0"/>
              <a:t>GPU-Quicksort</a:t>
            </a:r>
          </a:p>
          <a:p>
            <a:pPr algn="ctr"/>
            <a:r>
              <a:rPr lang="sv-SE" sz="3200" smtClean="0"/>
              <a:t>~380ms</a:t>
            </a:r>
          </a:p>
          <a:p>
            <a:pPr algn="ctr"/>
            <a:r>
              <a:rPr lang="sv-SE" sz="3200" smtClean="0"/>
              <a:t>Global Radix</a:t>
            </a:r>
          </a:p>
          <a:p>
            <a:pPr algn="ctr"/>
            <a:r>
              <a:rPr lang="sv-SE" sz="3200" smtClean="0"/>
              <a:t>~510ms</a:t>
            </a:r>
            <a:endParaRPr lang="sv-SE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3700" smtClean="0"/>
              <a:t>8800GTX – Sorted Distribution</a:t>
            </a:r>
            <a:endParaRPr lang="sv-SE" sz="3700"/>
          </a:p>
        </p:txBody>
      </p:sp>
      <p:graphicFrame>
        <p:nvGraphicFramePr>
          <p:cNvPr id="6" name="Platshållare för innehåll 5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3700" smtClean="0"/>
              <a:t>8800GTX – Sorted Distribution</a:t>
            </a:r>
            <a:endParaRPr lang="sv-SE" sz="3700"/>
          </a:p>
        </p:txBody>
      </p:sp>
      <p:graphicFrame>
        <p:nvGraphicFramePr>
          <p:cNvPr id="6" name="Platshållare för innehåll 5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Ellips 3"/>
          <p:cNvSpPr/>
          <p:nvPr/>
        </p:nvSpPr>
        <p:spPr>
          <a:xfrm>
            <a:off x="5410200" y="1676400"/>
            <a:ext cx="1600200" cy="4191000"/>
          </a:xfrm>
          <a:prstGeom prst="ellipse">
            <a:avLst/>
          </a:prstGeom>
          <a:noFill/>
          <a:ln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3700" smtClean="0"/>
              <a:t>8800GTX – Sorted – 8M</a:t>
            </a:r>
            <a:endParaRPr lang="sv-SE" sz="3700"/>
          </a:p>
        </p:txBody>
      </p:sp>
      <p:graphicFrame>
        <p:nvGraphicFramePr>
          <p:cNvPr id="5" name="Platshållare för innehåll 4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3058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3700" smtClean="0"/>
              <a:t>8800GTX – Sorted – 8M</a:t>
            </a:r>
            <a:endParaRPr lang="sv-SE" sz="3700"/>
          </a:p>
        </p:txBody>
      </p:sp>
      <p:graphicFrame>
        <p:nvGraphicFramePr>
          <p:cNvPr id="5" name="Platshållare för innehåll 4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3058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Ellips 5"/>
          <p:cNvSpPr/>
          <p:nvPr/>
        </p:nvSpPr>
        <p:spPr>
          <a:xfrm>
            <a:off x="4343400" y="1676400"/>
            <a:ext cx="4648200" cy="1752600"/>
          </a:xfrm>
          <a:prstGeom prst="ellipse">
            <a:avLst/>
          </a:prstGeom>
          <a:noFill/>
          <a:ln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ektangel 7"/>
          <p:cNvSpPr/>
          <p:nvPr/>
        </p:nvSpPr>
        <p:spPr>
          <a:xfrm>
            <a:off x="1752600" y="1752600"/>
            <a:ext cx="2438400" cy="1676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sv-SE" sz="2600" smtClean="0"/>
              <a:t>Reference is faster than GPUSort and Radix-Merge</a:t>
            </a:r>
            <a:endParaRPr lang="sv-SE" sz="2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3700" smtClean="0"/>
              <a:t>8800GTX – Sorted – 8M</a:t>
            </a:r>
            <a:endParaRPr lang="sv-SE" sz="3700"/>
          </a:p>
        </p:txBody>
      </p:sp>
      <p:graphicFrame>
        <p:nvGraphicFramePr>
          <p:cNvPr id="5" name="Platshållare för innehåll 4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3058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Ellips 5"/>
          <p:cNvSpPr/>
          <p:nvPr/>
        </p:nvSpPr>
        <p:spPr>
          <a:xfrm>
            <a:off x="1371600" y="4343400"/>
            <a:ext cx="1981200" cy="1752600"/>
          </a:xfrm>
          <a:prstGeom prst="ellipse">
            <a:avLst/>
          </a:prstGeom>
          <a:noFill/>
          <a:ln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ektangel 7"/>
          <p:cNvSpPr/>
          <p:nvPr/>
        </p:nvSpPr>
        <p:spPr>
          <a:xfrm>
            <a:off x="1752600" y="1752600"/>
            <a:ext cx="2743200" cy="1295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sv-SE" sz="2600" smtClean="0"/>
              <a:t>GPU-Quicksort</a:t>
            </a:r>
          </a:p>
          <a:p>
            <a:pPr algn="ctr"/>
            <a:r>
              <a:rPr lang="sv-SE" sz="2600" smtClean="0"/>
              <a:t>takes less than</a:t>
            </a:r>
          </a:p>
          <a:p>
            <a:pPr algn="ctr"/>
            <a:r>
              <a:rPr lang="sv-SE" sz="2600" smtClean="0"/>
              <a:t>200ms</a:t>
            </a:r>
            <a:endParaRPr lang="sv-SE" sz="2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3700" smtClean="0"/>
              <a:t>8800GTX – Zero Distribution</a:t>
            </a:r>
            <a:endParaRPr lang="sv-SE" sz="3700"/>
          </a:p>
        </p:txBody>
      </p:sp>
      <p:graphicFrame>
        <p:nvGraphicFramePr>
          <p:cNvPr id="5" name="Platshållare för innehåll 4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3700" smtClean="0"/>
              <a:t>8800GTX – Zero Distribution</a:t>
            </a:r>
            <a:endParaRPr lang="sv-SE" sz="3700"/>
          </a:p>
        </p:txBody>
      </p:sp>
      <p:graphicFrame>
        <p:nvGraphicFramePr>
          <p:cNvPr id="5" name="Platshållare för innehåll 4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Ellips 3"/>
          <p:cNvSpPr/>
          <p:nvPr/>
        </p:nvSpPr>
        <p:spPr>
          <a:xfrm>
            <a:off x="5638800" y="1676400"/>
            <a:ext cx="1371600" cy="4038600"/>
          </a:xfrm>
          <a:prstGeom prst="ellipse">
            <a:avLst/>
          </a:prstGeom>
          <a:noFill/>
          <a:ln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4400" smtClean="0"/>
              <a:t>8800GTX – Zero – 16M</a:t>
            </a:r>
            <a:endParaRPr lang="sv-SE"/>
          </a:p>
        </p:txBody>
      </p:sp>
      <p:graphicFrame>
        <p:nvGraphicFramePr>
          <p:cNvPr id="5" name="Platshållare för innehåll 4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3820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mtClean="0"/>
              <a:t>Designed for general purpose computation</a:t>
            </a:r>
          </a:p>
          <a:p>
            <a:r>
              <a:rPr lang="sv-SE" smtClean="0"/>
              <a:t>Extensions to C/C++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mtClean="0"/>
              <a:t>CUDA</a:t>
            </a:r>
          </a:p>
        </p:txBody>
      </p:sp>
      <p:pic>
        <p:nvPicPr>
          <p:cNvPr id="4" name="Picture 2" descr="C:\Documents and Settings\Daniel Cederman\Desktop\geforce_8800_gtx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3800" y="2819400"/>
            <a:ext cx="5067300" cy="33984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4400" smtClean="0"/>
              <a:t>8800GTX – Zero – 16M</a:t>
            </a:r>
            <a:endParaRPr lang="sv-SE"/>
          </a:p>
        </p:txBody>
      </p:sp>
      <p:graphicFrame>
        <p:nvGraphicFramePr>
          <p:cNvPr id="5" name="Platshållare för innehåll 4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3820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Ellips 3"/>
          <p:cNvSpPr/>
          <p:nvPr/>
        </p:nvSpPr>
        <p:spPr>
          <a:xfrm>
            <a:off x="4495800" y="1676400"/>
            <a:ext cx="1447800" cy="4572000"/>
          </a:xfrm>
          <a:prstGeom prst="ellipse">
            <a:avLst/>
          </a:prstGeom>
          <a:noFill/>
          <a:ln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ektangel 5"/>
          <p:cNvSpPr/>
          <p:nvPr/>
        </p:nvSpPr>
        <p:spPr>
          <a:xfrm>
            <a:off x="1905000" y="1752600"/>
            <a:ext cx="2438400" cy="1219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sv-SE" sz="2600" smtClean="0"/>
              <a:t>Bitonic is unaffected by distribution</a:t>
            </a:r>
            <a:endParaRPr lang="sv-SE" sz="2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4400" smtClean="0"/>
              <a:t>8800GTX – Zero – 16M</a:t>
            </a:r>
            <a:endParaRPr lang="sv-SE"/>
          </a:p>
        </p:txBody>
      </p:sp>
      <p:graphicFrame>
        <p:nvGraphicFramePr>
          <p:cNvPr id="5" name="Platshållare för innehåll 4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3820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Ellips 3"/>
          <p:cNvSpPr/>
          <p:nvPr/>
        </p:nvSpPr>
        <p:spPr>
          <a:xfrm>
            <a:off x="1676400" y="4724400"/>
            <a:ext cx="1524000" cy="1447800"/>
          </a:xfrm>
          <a:prstGeom prst="ellipse">
            <a:avLst/>
          </a:prstGeom>
          <a:noFill/>
          <a:ln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ektangel 5"/>
          <p:cNvSpPr/>
          <p:nvPr/>
        </p:nvSpPr>
        <p:spPr>
          <a:xfrm>
            <a:off x="1905000" y="1752600"/>
            <a:ext cx="2438400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sv-SE" sz="2600" smtClean="0"/>
              <a:t>Three-way partition</a:t>
            </a:r>
            <a:endParaRPr lang="sv-SE" sz="2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smtClean="0"/>
              <a:t>8600GTS – Uniform Distribution</a:t>
            </a:r>
            <a:endParaRPr lang="sv-SE"/>
          </a:p>
        </p:txBody>
      </p:sp>
      <p:graphicFrame>
        <p:nvGraphicFramePr>
          <p:cNvPr id="5" name="Platshållare för innehåll 4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smtClean="0"/>
              <a:t>8600GTS – Uniform Distribution</a:t>
            </a:r>
            <a:endParaRPr lang="sv-SE"/>
          </a:p>
        </p:txBody>
      </p:sp>
      <p:graphicFrame>
        <p:nvGraphicFramePr>
          <p:cNvPr id="5" name="Platshållare för innehåll 4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Ellips 3"/>
          <p:cNvSpPr/>
          <p:nvPr/>
        </p:nvSpPr>
        <p:spPr>
          <a:xfrm>
            <a:off x="5486400" y="2057400"/>
            <a:ext cx="1447800" cy="3657600"/>
          </a:xfrm>
          <a:prstGeom prst="ellipse">
            <a:avLst/>
          </a:prstGeom>
          <a:noFill/>
          <a:ln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8600GTS – Uniform – 8M</a:t>
            </a:r>
            <a:endParaRPr lang="sv-SE"/>
          </a:p>
        </p:txBody>
      </p:sp>
      <p:graphicFrame>
        <p:nvGraphicFramePr>
          <p:cNvPr id="5" name="Platshållare för innehåll 4"/>
          <p:cNvGraphicFramePr>
            <a:graphicFrameLocks noGrp="1"/>
          </p:cNvGraphicFramePr>
          <p:nvPr>
            <p:ph idx="1"/>
          </p:nvPr>
        </p:nvGraphicFramePr>
        <p:xfrm>
          <a:off x="0" y="1481138"/>
          <a:ext cx="91440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8600GTS – Uniform – 8M</a:t>
            </a:r>
            <a:endParaRPr lang="sv-SE"/>
          </a:p>
        </p:txBody>
      </p:sp>
      <p:graphicFrame>
        <p:nvGraphicFramePr>
          <p:cNvPr id="5" name="Platshållare för innehåll 4"/>
          <p:cNvGraphicFramePr>
            <a:graphicFrameLocks noGrp="1"/>
          </p:cNvGraphicFramePr>
          <p:nvPr>
            <p:ph idx="1"/>
          </p:nvPr>
        </p:nvGraphicFramePr>
        <p:xfrm>
          <a:off x="0" y="1481138"/>
          <a:ext cx="91440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Ellips 3"/>
          <p:cNvSpPr/>
          <p:nvPr/>
        </p:nvSpPr>
        <p:spPr>
          <a:xfrm>
            <a:off x="5257800" y="2133600"/>
            <a:ext cx="2286000" cy="990600"/>
          </a:xfrm>
          <a:prstGeom prst="ellipse">
            <a:avLst/>
          </a:prstGeom>
          <a:noFill/>
          <a:ln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ektangel 5"/>
          <p:cNvSpPr/>
          <p:nvPr/>
        </p:nvSpPr>
        <p:spPr>
          <a:xfrm>
            <a:off x="1295400" y="1752600"/>
            <a:ext cx="2438400" cy="1295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sv-SE" sz="2600" smtClean="0"/>
              <a:t>Reference equal to Radix-Merge</a:t>
            </a:r>
            <a:endParaRPr lang="sv-SE" sz="2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8600GTS – Uniform – 8M</a:t>
            </a:r>
            <a:endParaRPr lang="sv-SE"/>
          </a:p>
        </p:txBody>
      </p:sp>
      <p:graphicFrame>
        <p:nvGraphicFramePr>
          <p:cNvPr id="5" name="Platshållare för innehåll 4"/>
          <p:cNvGraphicFramePr>
            <a:graphicFrameLocks noGrp="1"/>
          </p:cNvGraphicFramePr>
          <p:nvPr>
            <p:ph idx="1"/>
          </p:nvPr>
        </p:nvGraphicFramePr>
        <p:xfrm>
          <a:off x="0" y="1481138"/>
          <a:ext cx="91440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Ellips 3"/>
          <p:cNvSpPr/>
          <p:nvPr/>
        </p:nvSpPr>
        <p:spPr>
          <a:xfrm>
            <a:off x="7848600" y="4267200"/>
            <a:ext cx="990600" cy="1752600"/>
          </a:xfrm>
          <a:prstGeom prst="ellipse">
            <a:avLst/>
          </a:prstGeom>
          <a:noFill/>
          <a:ln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Ellips 5"/>
          <p:cNvSpPr/>
          <p:nvPr/>
        </p:nvSpPr>
        <p:spPr>
          <a:xfrm>
            <a:off x="990600" y="4419600"/>
            <a:ext cx="1676400" cy="1752600"/>
          </a:xfrm>
          <a:prstGeom prst="ellipse">
            <a:avLst/>
          </a:prstGeom>
          <a:noFill/>
          <a:ln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ektangel 6"/>
          <p:cNvSpPr/>
          <p:nvPr/>
        </p:nvSpPr>
        <p:spPr>
          <a:xfrm>
            <a:off x="1295400" y="1752600"/>
            <a:ext cx="2438400" cy="1295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sv-SE" sz="2600" smtClean="0"/>
              <a:t>Quicksort and hybrid ~4 times faster</a:t>
            </a:r>
            <a:endParaRPr lang="sv-SE" sz="2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3700" smtClean="0"/>
              <a:t>8600GTS – Sorted Distribution</a:t>
            </a:r>
            <a:endParaRPr lang="sv-SE" sz="3700"/>
          </a:p>
        </p:txBody>
      </p:sp>
      <p:graphicFrame>
        <p:nvGraphicFramePr>
          <p:cNvPr id="5" name="Platshållare för innehåll 4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3700" smtClean="0"/>
              <a:t>8600GTS – Sorted Distribution</a:t>
            </a:r>
            <a:endParaRPr lang="sv-SE" sz="3700"/>
          </a:p>
        </p:txBody>
      </p:sp>
      <p:graphicFrame>
        <p:nvGraphicFramePr>
          <p:cNvPr id="5" name="Platshållare för innehåll 4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Ellips 5"/>
          <p:cNvSpPr/>
          <p:nvPr/>
        </p:nvSpPr>
        <p:spPr>
          <a:xfrm>
            <a:off x="5181600" y="1752600"/>
            <a:ext cx="1600200" cy="3810000"/>
          </a:xfrm>
          <a:prstGeom prst="ellipse">
            <a:avLst/>
          </a:prstGeom>
          <a:noFill/>
          <a:ln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8600GTS – Sorted – 8M</a:t>
            </a:r>
            <a:endParaRPr lang="sv-SE"/>
          </a:p>
        </p:txBody>
      </p:sp>
      <p:graphicFrame>
        <p:nvGraphicFramePr>
          <p:cNvPr id="5" name="Platshållare för innehåll 4"/>
          <p:cNvGraphicFramePr>
            <a:graphicFrameLocks noGrp="1"/>
          </p:cNvGraphicFramePr>
          <p:nvPr>
            <p:ph idx="1"/>
          </p:nvPr>
        </p:nvGraphicFramePr>
        <p:xfrm>
          <a:off x="152400" y="1481138"/>
          <a:ext cx="88392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System Model – Global Memory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" y="1371600"/>
            <a:ext cx="7848600" cy="609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3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Global Memory</a:t>
            </a:r>
            <a:endParaRPr lang="sv-SE" sz="3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8600GTS – Sorted – 8M</a:t>
            </a:r>
            <a:endParaRPr lang="sv-SE"/>
          </a:p>
        </p:txBody>
      </p:sp>
      <p:graphicFrame>
        <p:nvGraphicFramePr>
          <p:cNvPr id="5" name="Platshållare för innehåll 4"/>
          <p:cNvGraphicFramePr>
            <a:graphicFrameLocks noGrp="1"/>
          </p:cNvGraphicFramePr>
          <p:nvPr>
            <p:ph idx="1"/>
          </p:nvPr>
        </p:nvGraphicFramePr>
        <p:xfrm>
          <a:off x="152400" y="1481138"/>
          <a:ext cx="88392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Ellips 5"/>
          <p:cNvSpPr/>
          <p:nvPr/>
        </p:nvSpPr>
        <p:spPr>
          <a:xfrm>
            <a:off x="6629400" y="1447800"/>
            <a:ext cx="2362200" cy="5029200"/>
          </a:xfrm>
          <a:prstGeom prst="ellipse">
            <a:avLst/>
          </a:prstGeom>
          <a:noFill/>
          <a:ln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ektangel 6"/>
          <p:cNvSpPr/>
          <p:nvPr/>
        </p:nvSpPr>
        <p:spPr>
          <a:xfrm>
            <a:off x="1752600" y="1752600"/>
            <a:ext cx="2590800" cy="838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sv-SE" sz="2600" smtClean="0"/>
              <a:t>Hybrid needs randomization</a:t>
            </a:r>
            <a:endParaRPr lang="sv-SE" sz="2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8600GTS – Sorted – 8M</a:t>
            </a:r>
            <a:endParaRPr lang="sv-SE"/>
          </a:p>
        </p:txBody>
      </p:sp>
      <p:graphicFrame>
        <p:nvGraphicFramePr>
          <p:cNvPr id="5" name="Platshållare för innehåll 4"/>
          <p:cNvGraphicFramePr>
            <a:graphicFrameLocks noGrp="1"/>
          </p:cNvGraphicFramePr>
          <p:nvPr>
            <p:ph idx="1"/>
          </p:nvPr>
        </p:nvGraphicFramePr>
        <p:xfrm>
          <a:off x="152400" y="1481138"/>
          <a:ext cx="88392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ktangel 3"/>
          <p:cNvSpPr/>
          <p:nvPr/>
        </p:nvSpPr>
        <p:spPr>
          <a:xfrm>
            <a:off x="1752600" y="1752600"/>
            <a:ext cx="2438400" cy="838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sv-SE" sz="2600" smtClean="0"/>
              <a:t>Reference better</a:t>
            </a:r>
            <a:endParaRPr lang="sv-SE" sz="2600"/>
          </a:p>
        </p:txBody>
      </p:sp>
      <p:sp>
        <p:nvSpPr>
          <p:cNvPr id="6" name="Ellips 5"/>
          <p:cNvSpPr/>
          <p:nvPr/>
        </p:nvSpPr>
        <p:spPr>
          <a:xfrm>
            <a:off x="5715000" y="4648200"/>
            <a:ext cx="838200" cy="1066800"/>
          </a:xfrm>
          <a:prstGeom prst="ellipse">
            <a:avLst/>
          </a:prstGeom>
          <a:noFill/>
          <a:ln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Ellips 5"/>
          <p:cNvSpPr/>
          <p:nvPr/>
        </p:nvSpPr>
        <p:spPr>
          <a:xfrm>
            <a:off x="1219200" y="4800600"/>
            <a:ext cx="1371600" cy="1066800"/>
          </a:xfrm>
          <a:prstGeom prst="ellipse">
            <a:avLst/>
          </a:prstGeom>
          <a:noFill/>
          <a:ln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Platshållare för innehåll 4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Picture 3" descr="C:\Documents and Settings\Daniel Cederman\Desktop\statu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1800" y="1295400"/>
            <a:ext cx="872671" cy="990600"/>
          </a:xfrm>
          <a:prstGeom prst="rect">
            <a:avLst/>
          </a:prstGeom>
          <a:noFill/>
        </p:spPr>
      </p:pic>
      <p:pic>
        <p:nvPicPr>
          <p:cNvPr id="6" name="Picture 2" descr="C:\Documents and Settings\Daniel Cederman\Desktop\manuscript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52600" y="1295400"/>
            <a:ext cx="1043431" cy="990600"/>
          </a:xfrm>
          <a:prstGeom prst="rect">
            <a:avLst/>
          </a:prstGeom>
          <a:noFill/>
        </p:spPr>
      </p:pic>
      <p:pic>
        <p:nvPicPr>
          <p:cNvPr id="7" name="Picture 2" descr="C:\Documents and Settings\Daniel Cederman\Desktop\rgbdragon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24400" y="1371600"/>
            <a:ext cx="1334070" cy="871942"/>
          </a:xfrm>
          <a:prstGeom prst="rect">
            <a:avLst/>
          </a:prstGeom>
          <a:noFill/>
        </p:spPr>
      </p:pic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Visibility Ordering – 8800GTX</a:t>
            </a:r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Platshållare för innehåll 4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Visibility Ordering – 8800GTX</a:t>
            </a:r>
            <a:endParaRPr lang="sv-SE"/>
          </a:p>
        </p:txBody>
      </p:sp>
      <p:sp>
        <p:nvSpPr>
          <p:cNvPr id="9" name="Ellips 8"/>
          <p:cNvSpPr/>
          <p:nvPr/>
        </p:nvSpPr>
        <p:spPr>
          <a:xfrm>
            <a:off x="6172200" y="1447800"/>
            <a:ext cx="2514600" cy="4343400"/>
          </a:xfrm>
          <a:prstGeom prst="ellipse">
            <a:avLst/>
          </a:prstGeom>
          <a:noFill/>
          <a:ln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ektangel 9"/>
          <p:cNvSpPr/>
          <p:nvPr/>
        </p:nvSpPr>
        <p:spPr>
          <a:xfrm>
            <a:off x="1752600" y="1752600"/>
            <a:ext cx="2438400" cy="1295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sv-SE" sz="2600" smtClean="0"/>
              <a:t>Similar to uniform distribution</a:t>
            </a:r>
            <a:endParaRPr lang="sv-SE" sz="2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Platshållare för innehåll 4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Visibility Ordering – 8800GTX</a:t>
            </a:r>
            <a:endParaRPr lang="sv-SE"/>
          </a:p>
        </p:txBody>
      </p:sp>
      <p:sp>
        <p:nvSpPr>
          <p:cNvPr id="9" name="Ellips 8"/>
          <p:cNvSpPr/>
          <p:nvPr/>
        </p:nvSpPr>
        <p:spPr>
          <a:xfrm>
            <a:off x="4572000" y="2514600"/>
            <a:ext cx="990600" cy="2590800"/>
          </a:xfrm>
          <a:prstGeom prst="ellipse">
            <a:avLst/>
          </a:prstGeom>
          <a:noFill/>
          <a:ln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ektangel 9"/>
          <p:cNvSpPr/>
          <p:nvPr/>
        </p:nvSpPr>
        <p:spPr>
          <a:xfrm>
            <a:off x="1752600" y="1752600"/>
            <a:ext cx="2438400" cy="1676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sv-SE" sz="2600" smtClean="0"/>
              <a:t>Sequence needs to be a power of two in length</a:t>
            </a:r>
            <a:endParaRPr lang="sv-SE" sz="2600"/>
          </a:p>
        </p:txBody>
      </p:sp>
      <p:sp>
        <p:nvSpPr>
          <p:cNvPr id="6" name="Ellips 5"/>
          <p:cNvSpPr/>
          <p:nvPr/>
        </p:nvSpPr>
        <p:spPr>
          <a:xfrm>
            <a:off x="7086600" y="3124200"/>
            <a:ext cx="685800" cy="1981200"/>
          </a:xfrm>
          <a:prstGeom prst="ellipse">
            <a:avLst/>
          </a:prstGeom>
          <a:noFill/>
          <a:ln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Ellips 7"/>
          <p:cNvSpPr/>
          <p:nvPr/>
        </p:nvSpPr>
        <p:spPr>
          <a:xfrm>
            <a:off x="2514600" y="4419600"/>
            <a:ext cx="533400" cy="685800"/>
          </a:xfrm>
          <a:prstGeom prst="ellipse">
            <a:avLst/>
          </a:prstGeom>
          <a:noFill/>
          <a:ln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mtClean="0"/>
              <a:t>Minimal, manual cache</a:t>
            </a:r>
          </a:p>
          <a:p>
            <a:pPr lvl="1"/>
            <a:r>
              <a:rPr lang="sv-SE" smtClean="0"/>
              <a:t>Used only for prefix sum and bitonic</a:t>
            </a:r>
          </a:p>
          <a:p>
            <a:r>
              <a:rPr lang="sv-SE" smtClean="0"/>
              <a:t>32-word SIMD instruction</a:t>
            </a:r>
          </a:p>
          <a:p>
            <a:pPr lvl="1"/>
            <a:r>
              <a:rPr lang="sv-SE" smtClean="0"/>
              <a:t>Main part executes same instructions</a:t>
            </a:r>
          </a:p>
          <a:p>
            <a:r>
              <a:rPr lang="sv-SE" smtClean="0"/>
              <a:t>Coalesced memory access</a:t>
            </a:r>
          </a:p>
          <a:p>
            <a:pPr lvl="1"/>
            <a:r>
              <a:rPr lang="sv-SE" smtClean="0"/>
              <a:t>All reads coalesced</a:t>
            </a:r>
          </a:p>
          <a:p>
            <a:r>
              <a:rPr lang="sv-SE" smtClean="0"/>
              <a:t>No block synchronization</a:t>
            </a:r>
          </a:p>
          <a:p>
            <a:pPr lvl="1"/>
            <a:r>
              <a:rPr lang="sv-SE" smtClean="0"/>
              <a:t>Only required in first phase</a:t>
            </a:r>
          </a:p>
          <a:p>
            <a:r>
              <a:rPr lang="sv-SE" smtClean="0"/>
              <a:t>Expensive synchronization primitives</a:t>
            </a:r>
          </a:p>
          <a:p>
            <a:pPr lvl="1"/>
            <a:r>
              <a:rPr lang="sv-SE" smtClean="0"/>
              <a:t>Two passes amortizes cost</a:t>
            </a:r>
          </a:p>
          <a:p>
            <a:endParaRPr lang="sv-S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mtClean="0"/>
              <a:t>Conclusions</a:t>
            </a:r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mtClean="0"/>
              <a:t>Quicksort is a viable sorting method for graphics processors and can be implemented in a data parallel way</a:t>
            </a:r>
          </a:p>
          <a:p>
            <a:r>
              <a:rPr lang="sv-SE" smtClean="0"/>
              <a:t>It is competitive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Conclusions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sv-SE" smtClean="0"/>
              <a:t>Thank you!</a:t>
            </a:r>
            <a:br>
              <a:rPr lang="sv-SE" smtClean="0"/>
            </a:br>
            <a:r>
              <a:rPr lang="sv-SE" smtClean="0"/>
              <a:t/>
            </a:r>
            <a:br>
              <a:rPr lang="sv-SE" smtClean="0"/>
            </a:br>
            <a:r>
              <a:rPr lang="sv-SE" sz="2200" smtClean="0"/>
              <a:t>www.cs.chalmers.se/~cederman</a:t>
            </a:r>
            <a:endParaRPr lang="en-US" sz="2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System Model – Shared Memory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" y="1371600"/>
            <a:ext cx="7848600" cy="609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3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Global Memory</a:t>
            </a:r>
            <a:endParaRPr lang="sv-SE" sz="3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" y="2133600"/>
            <a:ext cx="3810000" cy="297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sv-SE" sz="24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Multiprocessor 0</a:t>
            </a:r>
            <a:endParaRPr lang="sv-SE" sz="24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48200" y="2133600"/>
            <a:ext cx="3810000" cy="297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sv-SE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Multiprocessor 1</a:t>
            </a:r>
            <a:endParaRPr lang="sv-SE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00" y="4191000"/>
            <a:ext cx="3505200" cy="685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sv-SE" sz="2000" kern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Shared</a:t>
            </a:r>
          </a:p>
          <a:p>
            <a:pPr algn="ctr"/>
            <a:r>
              <a:rPr lang="sv-SE" sz="2000" kern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</a:t>
            </a:r>
            <a:endParaRPr lang="sv-SE" sz="2000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00600" y="4191000"/>
            <a:ext cx="3505200" cy="685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sv-SE" sz="2000" kern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Shared</a:t>
            </a:r>
          </a:p>
          <a:p>
            <a:pPr algn="ctr"/>
            <a:r>
              <a:rPr lang="sv-SE" sz="2000" kern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</a:t>
            </a:r>
            <a:endParaRPr lang="sv-SE" sz="2000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System Model – Thread Blocks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" y="1371600"/>
            <a:ext cx="7848600" cy="609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3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Global Memory</a:t>
            </a:r>
            <a:endParaRPr lang="sv-SE" sz="3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" y="2133600"/>
            <a:ext cx="3810000" cy="297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sv-SE" sz="24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Multiprocessor 0</a:t>
            </a:r>
            <a:endParaRPr lang="sv-SE" sz="24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48200" y="2133600"/>
            <a:ext cx="3810000" cy="297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sv-SE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Multiprocessor 1</a:t>
            </a:r>
            <a:endParaRPr lang="sv-SE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00" y="4191000"/>
            <a:ext cx="3505200" cy="685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sv-SE" sz="2000" kern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Shared</a:t>
            </a:r>
          </a:p>
          <a:p>
            <a:pPr algn="ctr"/>
            <a:r>
              <a:rPr lang="sv-SE" sz="2000" kern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</a:t>
            </a:r>
            <a:endParaRPr lang="sv-SE" sz="2000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00600" y="4191000"/>
            <a:ext cx="3505200" cy="685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sv-SE" sz="2000" kern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Shared</a:t>
            </a:r>
          </a:p>
          <a:p>
            <a:pPr algn="ctr"/>
            <a:r>
              <a:rPr lang="sv-SE" sz="2000" kern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</a:t>
            </a:r>
            <a:endParaRPr lang="sv-SE" sz="2000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2000" y="2667000"/>
            <a:ext cx="1371600" cy="13716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mtClean="0"/>
              <a:t>Thread Block 0</a:t>
            </a:r>
            <a:endParaRPr lang="sv-SE"/>
          </a:p>
        </p:txBody>
      </p:sp>
      <p:sp>
        <p:nvSpPr>
          <p:cNvPr id="11" name="Rectangle 10"/>
          <p:cNvSpPr/>
          <p:nvPr/>
        </p:nvSpPr>
        <p:spPr>
          <a:xfrm>
            <a:off x="2286000" y="2667000"/>
            <a:ext cx="1371600" cy="13716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mtClean="0"/>
              <a:t>Thread Block 1</a:t>
            </a:r>
            <a:endParaRPr lang="sv-SE"/>
          </a:p>
        </p:txBody>
      </p:sp>
      <p:sp>
        <p:nvSpPr>
          <p:cNvPr id="12" name="Rectangle 11"/>
          <p:cNvSpPr/>
          <p:nvPr/>
        </p:nvSpPr>
        <p:spPr>
          <a:xfrm>
            <a:off x="4800600" y="2667000"/>
            <a:ext cx="1371600" cy="13716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mtClean="0"/>
              <a:t>Thread Block x</a:t>
            </a:r>
            <a:endParaRPr lang="sv-SE"/>
          </a:p>
        </p:txBody>
      </p:sp>
      <p:sp>
        <p:nvSpPr>
          <p:cNvPr id="13" name="Rectangle 12"/>
          <p:cNvSpPr/>
          <p:nvPr/>
        </p:nvSpPr>
        <p:spPr>
          <a:xfrm>
            <a:off x="6324600" y="2667000"/>
            <a:ext cx="1371600" cy="13716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mtClean="0"/>
              <a:t>Thread Block y</a:t>
            </a:r>
            <a:endParaRPr lang="sv-SE"/>
          </a:p>
        </p:txBody>
      </p:sp>
      <p:cxnSp>
        <p:nvCxnSpPr>
          <p:cNvPr id="15" name="Straight Connector 14"/>
          <p:cNvCxnSpPr/>
          <p:nvPr/>
        </p:nvCxnSpPr>
        <p:spPr>
          <a:xfrm>
            <a:off x="3810000" y="3276600"/>
            <a:ext cx="457200" cy="1588"/>
          </a:xfrm>
          <a:prstGeom prst="line">
            <a:avLst/>
          </a:prstGeom>
          <a:ln cmpd="sng">
            <a:prstDash val="sysDot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848600" y="3276600"/>
            <a:ext cx="457200" cy="1588"/>
          </a:xfrm>
          <a:prstGeom prst="line">
            <a:avLst/>
          </a:prstGeom>
          <a:ln cmpd="sng">
            <a:prstDash val="sysDot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mtClean="0"/>
              <a:t>Minimal, manual cache</a:t>
            </a:r>
          </a:p>
          <a:p>
            <a:r>
              <a:rPr lang="sv-SE" smtClean="0"/>
              <a:t>32-word SIMD instruction</a:t>
            </a:r>
          </a:p>
          <a:p>
            <a:r>
              <a:rPr lang="sv-SE" smtClean="0"/>
              <a:t>Coalesced memory access</a:t>
            </a:r>
          </a:p>
          <a:p>
            <a:r>
              <a:rPr lang="sv-SE" smtClean="0"/>
              <a:t>No block synchronization</a:t>
            </a:r>
          </a:p>
          <a:p>
            <a:r>
              <a:rPr lang="sv-SE" smtClean="0"/>
              <a:t>Expensive synchronization primitives</a:t>
            </a:r>
            <a:endParaRPr lang="sv-S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Challenges</a:t>
            </a:r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16560</TotalTime>
  <Words>1213</Words>
  <Application>Microsoft Office PowerPoint</Application>
  <PresentationFormat>On-screen Show (4:3)</PresentationFormat>
  <Paragraphs>551</Paragraphs>
  <Slides>67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68" baseType="lpstr">
      <vt:lpstr>Concourse</vt:lpstr>
      <vt:lpstr>A Practical Quicksort Algorithm for Graphics Processors</vt:lpstr>
      <vt:lpstr>Overview</vt:lpstr>
      <vt:lpstr>System Model</vt:lpstr>
      <vt:lpstr>CPU vs. GPU</vt:lpstr>
      <vt:lpstr>CUDA</vt:lpstr>
      <vt:lpstr>System Model – Global Memory</vt:lpstr>
      <vt:lpstr>System Model – Shared Memory</vt:lpstr>
      <vt:lpstr>System Model – Thread Blocks</vt:lpstr>
      <vt:lpstr>Challenges</vt:lpstr>
      <vt:lpstr>The Algorithm</vt:lpstr>
      <vt:lpstr>Quicksort</vt:lpstr>
      <vt:lpstr>Quicksort</vt:lpstr>
      <vt:lpstr>Quicksort</vt:lpstr>
      <vt:lpstr>Quicksort</vt:lpstr>
      <vt:lpstr>Quicksort</vt:lpstr>
      <vt:lpstr>Quicksort – Phase One</vt:lpstr>
      <vt:lpstr>Quicksort – Phase One</vt:lpstr>
      <vt:lpstr>Quicksort – Phase One</vt:lpstr>
      <vt:lpstr>Quicksort – Synchronization</vt:lpstr>
      <vt:lpstr>Quicksort – Synchronization</vt:lpstr>
      <vt:lpstr>Quicksort – Synchronization</vt:lpstr>
      <vt:lpstr>Quicksort – Synchronization</vt:lpstr>
      <vt:lpstr>Quicksort – Synchronization</vt:lpstr>
      <vt:lpstr>Two Pass Partitioning</vt:lpstr>
      <vt:lpstr>Second Phase</vt:lpstr>
      <vt:lpstr>The Algorithm</vt:lpstr>
      <vt:lpstr>Set of Algorithms</vt:lpstr>
      <vt:lpstr>Distributions</vt:lpstr>
      <vt:lpstr>Distributions</vt:lpstr>
      <vt:lpstr>Distributions</vt:lpstr>
      <vt:lpstr>Distributions</vt:lpstr>
      <vt:lpstr>Distributions</vt:lpstr>
      <vt:lpstr>Distributions</vt:lpstr>
      <vt:lpstr>Pivot selection</vt:lpstr>
      <vt:lpstr>Hardware</vt:lpstr>
      <vt:lpstr>8800GTX – Uniform Distribution</vt:lpstr>
      <vt:lpstr>8800GTX – Uniform Distribution</vt:lpstr>
      <vt:lpstr>8800GTX – Uniform – 16M</vt:lpstr>
      <vt:lpstr>8800GTX – Uniform – 16M</vt:lpstr>
      <vt:lpstr>8800GTX – Uniform – 16M</vt:lpstr>
      <vt:lpstr>8800GTX – Uniform – 16M</vt:lpstr>
      <vt:lpstr>8800GTX – Sorted Distribution</vt:lpstr>
      <vt:lpstr>8800GTX – Sorted Distribution</vt:lpstr>
      <vt:lpstr>8800GTX – Sorted – 8M</vt:lpstr>
      <vt:lpstr>8800GTX – Sorted – 8M</vt:lpstr>
      <vt:lpstr>8800GTX – Sorted – 8M</vt:lpstr>
      <vt:lpstr>8800GTX – Zero Distribution</vt:lpstr>
      <vt:lpstr>8800GTX – Zero Distribution</vt:lpstr>
      <vt:lpstr>8800GTX – Zero – 16M</vt:lpstr>
      <vt:lpstr>8800GTX – Zero – 16M</vt:lpstr>
      <vt:lpstr>8800GTX – Zero – 16M</vt:lpstr>
      <vt:lpstr>8600GTS – Uniform Distribution</vt:lpstr>
      <vt:lpstr>8600GTS – Uniform Distribution</vt:lpstr>
      <vt:lpstr>8600GTS – Uniform – 8M</vt:lpstr>
      <vt:lpstr>8600GTS – Uniform – 8M</vt:lpstr>
      <vt:lpstr>8600GTS – Uniform – 8M</vt:lpstr>
      <vt:lpstr>8600GTS – Sorted Distribution</vt:lpstr>
      <vt:lpstr>8600GTS – Sorted Distribution</vt:lpstr>
      <vt:lpstr>8600GTS – Sorted – 8M</vt:lpstr>
      <vt:lpstr>8600GTS – Sorted – 8M</vt:lpstr>
      <vt:lpstr>8600GTS – Sorted – 8M</vt:lpstr>
      <vt:lpstr>Visibility Ordering – 8800GTX</vt:lpstr>
      <vt:lpstr>Visibility Ordering – 8800GTX</vt:lpstr>
      <vt:lpstr>Visibility Ordering – 8800GTX</vt:lpstr>
      <vt:lpstr>Conclusions</vt:lpstr>
      <vt:lpstr>Conclusions</vt:lpstr>
      <vt:lpstr>Thank you!  www.cs.chalmers.se/~cederman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Practical Quicksort Algorithm for Graphics Processors</dc:title>
  <dc:creator>Daniel Cederman and Philippas Tsigas</dc:creator>
  <cp:lastModifiedBy>Daniel Cederman</cp:lastModifiedBy>
  <cp:revision>780</cp:revision>
  <dcterms:created xsi:type="dcterms:W3CDTF">2006-08-16T00:00:00Z</dcterms:created>
  <dcterms:modified xsi:type="dcterms:W3CDTF">2008-09-16T05:17:36Z</dcterms:modified>
</cp:coreProperties>
</file>