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13" r:id="rId1"/>
    <p:sldMasterId id="2147484225" r:id="rId2"/>
  </p:sldMasterIdLst>
  <p:notesMasterIdLst>
    <p:notesMasterId r:id="rId6"/>
  </p:notesMasterIdLst>
  <p:handoutMasterIdLst>
    <p:handoutMasterId r:id="rId7"/>
  </p:handoutMasterIdLst>
  <p:sldIdLst>
    <p:sldId id="366" r:id="rId3"/>
    <p:sldId id="367" r:id="rId4"/>
    <p:sldId id="256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00"/>
    <a:srgbClr val="000507"/>
    <a:srgbClr val="ECF759"/>
    <a:srgbClr val="EEE962"/>
    <a:srgbClr val="F4F4F4"/>
    <a:srgbClr val="D27E00"/>
    <a:srgbClr val="8926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63" autoAdjust="0"/>
    <p:restoredTop sz="88825" autoAdjust="0"/>
  </p:normalViewPr>
  <p:slideViewPr>
    <p:cSldViewPr>
      <p:cViewPr>
        <p:scale>
          <a:sx n="116" d="100"/>
          <a:sy n="116" d="100"/>
        </p:scale>
        <p:origin x="-125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870" y="-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CA9126-2878-4128-A378-42965F71B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284B74-EDE6-4ABE-A96E-DD34F9420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0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5650" indent="-2905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3638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30363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5500" indent="-2317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517991-8B94-4F13-A6D1-36FA8A41747F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3C7752-5177-4E76-B374-5B5249F2D06D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15E90-4F1B-4DBA-9443-65CABDA741B3}" type="slidenum">
              <a:rPr lang="en-US" smtClean="0"/>
              <a:pPr>
                <a:defRPr/>
              </a:pPr>
              <a:t>‹#›</a:t>
            </a:fld>
            <a:endParaRPr lang="en-US" smtClean="0"/>
          </a:p>
          <a:p>
            <a:pPr>
              <a:defRPr/>
            </a:pPr>
            <a:r>
              <a:rPr lang="en-US" smtClean="0"/>
              <a:t>Use IT and … Create IT!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7534498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40E5-849D-485C-88B5-F6E928537D18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218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5B44-F473-45B1-8FC5-0B132F5FDA43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945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0B2-F809-4F5C-838B-4DB5EAD9DFA6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E80-2ED3-4C62-80C7-00777FE18831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3353-C4D4-497F-A533-2CA0289A7AF8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D7F-E8DD-4A3E-8288-372CF5CBFF68}" type="datetime1">
              <a:rPr lang="en-US" smtClean="0"/>
              <a:t>09/04/2015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9D2-432C-41CC-92F5-107E74D242B4}" type="datetime1">
              <a:rPr lang="en-US" smtClean="0"/>
              <a:t>09/04/2015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24B0-54E6-4F39-8FDD-22C74348DFFA}" type="datetime1">
              <a:rPr lang="en-US" smtClean="0"/>
              <a:t>09/04/2015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0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5C6-E4C2-4738-A6E2-3015470AA2C4}" type="datetime1">
              <a:rPr lang="en-US" smtClean="0"/>
              <a:t>09/04/2015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1633-5871-4FC2-982E-12FE9E8CE358}" type="datetime1">
              <a:rPr lang="en-US" smtClean="0"/>
              <a:t>09/04/2015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0E5B-4B1A-4C61-BC88-5A4B8B930857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3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B54-3E56-4FE2-A550-D37140796165}" type="datetime1">
              <a:rPr lang="en-US" smtClean="0"/>
              <a:t>09/04/2015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239F-0A20-45E4-B484-7C67F2568E00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3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D00B-596D-4111-9562-33BBA63E125C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6819-1C57-4625-BCC1-5A4A64425FBE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811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A9DC-9BA1-486F-BB6A-09727F9668FF}" type="datetime1">
              <a:rPr lang="en-US" smtClean="0"/>
              <a:t>09/04/2015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496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C38F-4900-406D-B029-55FFD55B3EF4}" type="datetime1">
              <a:rPr lang="en-US" smtClean="0"/>
              <a:t>09/04/2015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6813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15-CC5B-4829-A0DE-B51C85EC1573}" type="datetime1">
              <a:rPr lang="en-US" smtClean="0"/>
              <a:t>09/04/2015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2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4A10-BA1C-4A43-8FB5-12B2F869BBE8}" type="datetime1">
              <a:rPr lang="en-US" smtClean="0"/>
              <a:t>09/04/2015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814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ED8-8128-4C8A-9909-04C29D4C1768}" type="datetime1">
              <a:rPr lang="en-US" smtClean="0"/>
              <a:t>09/04/2015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042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D81D-85D3-4B47-AE6F-45429B8D74E7}" type="datetime1">
              <a:rPr lang="en-US" smtClean="0"/>
              <a:t>09/04/2015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221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586A-23F2-41D7-A401-F84294DF2F4D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8EEF-340A-45AE-B08C-D9A68993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163A-4B56-4C10-981A-145AE7F1A28B}" type="datetime1">
              <a:rPr lang="en-US" smtClean="0"/>
              <a:t>09/04/2015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FBDA-6B53-4BD9-A513-F1E2A912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feature=player_detailpage&amp;v=cnZHXbS2oQ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appinventor.mit.edu/explore/ai2/minigolf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" y="827903"/>
            <a:ext cx="7020697" cy="1579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9" y="2819400"/>
            <a:ext cx="9144000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App Development</a:t>
            </a:r>
          </a:p>
          <a:p>
            <a:pPr algn="ctr"/>
            <a:r>
              <a:rPr lang="en-US" sz="4800" dirty="0" smtClean="0"/>
              <a:t>Mini Golf(Intermediate)</a:t>
            </a:r>
            <a:endParaRPr lang="en-US" dirty="0" smtClean="0"/>
          </a:p>
          <a:p>
            <a:pPr algn="ctr"/>
            <a:endParaRPr lang="en-US" sz="1800" dirty="0" smtClean="0"/>
          </a:p>
          <a:p>
            <a:pPr algn="ctr"/>
            <a:endParaRPr lang="en-US" sz="1050" dirty="0" smtClean="0"/>
          </a:p>
          <a:p>
            <a:pPr algn="ctr"/>
            <a:r>
              <a:rPr lang="en-US" i="1" dirty="0" smtClean="0"/>
              <a:t>Developed August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4" y="5364265"/>
            <a:ext cx="962025" cy="104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410199"/>
            <a:ext cx="1328351" cy="13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377940"/>
            <a:ext cx="2133600" cy="480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514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Mini Golf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35676"/>
            <a:ext cx="7391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</a:t>
            </a:r>
            <a:r>
              <a:rPr lang="en-US" sz="1800" dirty="0" smtClean="0"/>
              <a:t>links below walk you through the steps to implement the Mini Golf app.  This application requires intermediate </a:t>
            </a:r>
            <a:r>
              <a:rPr lang="en-US" sz="1800" dirty="0"/>
              <a:t>experience. </a:t>
            </a:r>
            <a:endParaRPr lang="en-US" sz="1800" dirty="0" smtClean="0"/>
          </a:p>
          <a:p>
            <a:endParaRPr lang="en-US" sz="1800"/>
          </a:p>
          <a:p>
            <a:r>
              <a:rPr lang="en-US" sz="1800" smtClean="0"/>
              <a:t>Note </a:t>
            </a:r>
            <a:r>
              <a:rPr lang="en-US" sz="1800" dirty="0"/>
              <a:t>that images necessary for the Mini Golf exercise can be found in the same location as this overview.</a:t>
            </a:r>
          </a:p>
          <a:p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This </a:t>
            </a:r>
            <a:r>
              <a:rPr lang="en-US" sz="1800" dirty="0" smtClean="0"/>
              <a:t>lesson takes the student through the concepts of: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Sprite objects and interactions/collisions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User touch commands (Flung)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Clock component to change speed of Sprites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YouTube </a:t>
            </a:r>
            <a:r>
              <a:rPr lang="en-US" sz="1800" dirty="0" smtClean="0"/>
              <a:t>walk through from Drake University: 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www.youtube.com/watch?feature=player_detailpage&amp;v=cnZHXbS2oQs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400" dirty="0" smtClean="0"/>
              <a:t>More </a:t>
            </a:r>
            <a:r>
              <a:rPr lang="en-US" sz="1400" dirty="0" smtClean="0"/>
              <a:t>information available on </a:t>
            </a:r>
            <a:r>
              <a:rPr lang="en-US" sz="1400" dirty="0" smtClean="0"/>
              <a:t>App </a:t>
            </a:r>
            <a:r>
              <a:rPr lang="en-US" sz="1400" dirty="0" smtClean="0"/>
              <a:t>Inventor 2 Tutorial Link:   </a:t>
            </a:r>
          </a:p>
          <a:p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appinventor.mit.edu/explore/ai2/minigolf.html</a:t>
            </a:r>
            <a:endParaRPr lang="en-US" sz="1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FBDA-6B53-4BD9-A513-F1E2A912D1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ntro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105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>Jason La Cava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 Cava</dc:creator>
  <cp:lastModifiedBy>Huls, Keith</cp:lastModifiedBy>
  <cp:revision>368</cp:revision>
  <cp:lastPrinted>2014-03-03T23:54:15Z</cp:lastPrinted>
  <dcterms:created xsi:type="dcterms:W3CDTF">2008-07-31T19:37:17Z</dcterms:created>
  <dcterms:modified xsi:type="dcterms:W3CDTF">2015-09-04T15:58:28Z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