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13" r:id="rId1"/>
    <p:sldMasterId id="2147484225" r:id="rId2"/>
  </p:sldMasterIdLst>
  <p:notesMasterIdLst>
    <p:notesMasterId r:id="rId6"/>
  </p:notesMasterIdLst>
  <p:handoutMasterIdLst>
    <p:handoutMasterId r:id="rId7"/>
  </p:handoutMasterIdLst>
  <p:sldIdLst>
    <p:sldId id="366" r:id="rId3"/>
    <p:sldId id="367" r:id="rId4"/>
    <p:sldId id="256" r:id="rId5"/>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0000"/>
    <a:srgbClr val="000507"/>
    <a:srgbClr val="ECF759"/>
    <a:srgbClr val="EEE962"/>
    <a:srgbClr val="F4F4F4"/>
    <a:srgbClr val="D27E00"/>
    <a:srgbClr val="8926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363" autoAdjust="0"/>
    <p:restoredTop sz="88825" autoAdjust="0"/>
  </p:normalViewPr>
  <p:slideViewPr>
    <p:cSldViewPr>
      <p:cViewPr>
        <p:scale>
          <a:sx n="116" d="100"/>
          <a:sy n="116" d="100"/>
        </p:scale>
        <p:origin x="-5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8" d="100"/>
          <a:sy n="78" d="100"/>
        </p:scale>
        <p:origin x="-2870"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297987"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297988"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297989"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4DCA9126-2878-4128-A378-42965F71B090}" type="slidenum">
              <a:rPr lang="en-US"/>
              <a:pPr>
                <a:defRPr/>
              </a:pPr>
              <a:t>‹#›</a:t>
            </a:fld>
            <a:endParaRPr lang="en-US"/>
          </a:p>
        </p:txBody>
      </p:sp>
    </p:spTree>
    <p:extLst>
      <p:ext uri="{BB962C8B-B14F-4D97-AF65-F5344CB8AC3E}">
        <p14:creationId xmlns:p14="http://schemas.microsoft.com/office/powerpoint/2010/main" val="59522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24781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3"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781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24781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58284B74-EDE6-4ABE-A96E-DD34F9420D49}" type="slidenum">
              <a:rPr lang="en-US"/>
              <a:pPr>
                <a:defRPr/>
              </a:pPr>
              <a:t>‹#›</a:t>
            </a:fld>
            <a:endParaRPr lang="en-US"/>
          </a:p>
        </p:txBody>
      </p:sp>
    </p:spTree>
    <p:extLst>
      <p:ext uri="{BB962C8B-B14F-4D97-AF65-F5344CB8AC3E}">
        <p14:creationId xmlns:p14="http://schemas.microsoft.com/office/powerpoint/2010/main" val="3292780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55650" indent="-290513" eaLnBrk="0" hangingPunct="0">
              <a:spcBef>
                <a:spcPct val="30000"/>
              </a:spcBef>
              <a:defRPr sz="1200">
                <a:solidFill>
                  <a:schemeClr val="tx1"/>
                </a:solidFill>
                <a:latin typeface="Arial" charset="0"/>
              </a:defRPr>
            </a:lvl2pPr>
            <a:lvl3pPr marL="1163638" indent="-231775" eaLnBrk="0" hangingPunct="0">
              <a:spcBef>
                <a:spcPct val="30000"/>
              </a:spcBef>
              <a:defRPr sz="1200">
                <a:solidFill>
                  <a:schemeClr val="tx1"/>
                </a:solidFill>
                <a:latin typeface="Arial" charset="0"/>
              </a:defRPr>
            </a:lvl3pPr>
            <a:lvl4pPr marL="1630363" indent="-231775" eaLnBrk="0" hangingPunct="0">
              <a:spcBef>
                <a:spcPct val="30000"/>
              </a:spcBef>
              <a:defRPr sz="1200">
                <a:solidFill>
                  <a:schemeClr val="tx1"/>
                </a:solidFill>
                <a:latin typeface="Arial" charset="0"/>
              </a:defRPr>
            </a:lvl4pPr>
            <a:lvl5pPr marL="2095500" indent="-231775" eaLnBrk="0" hangingPunct="0">
              <a:spcBef>
                <a:spcPct val="30000"/>
              </a:spcBef>
              <a:defRPr sz="1200">
                <a:solidFill>
                  <a:schemeClr val="tx1"/>
                </a:solidFill>
                <a:latin typeface="Arial" charset="0"/>
              </a:defRPr>
            </a:lvl5pPr>
            <a:lvl6pPr marL="2552700" indent="-231775" eaLnBrk="0" fontAlgn="base" hangingPunct="0">
              <a:spcBef>
                <a:spcPct val="30000"/>
              </a:spcBef>
              <a:spcAft>
                <a:spcPct val="0"/>
              </a:spcAft>
              <a:defRPr sz="1200">
                <a:solidFill>
                  <a:schemeClr val="tx1"/>
                </a:solidFill>
                <a:latin typeface="Arial" charset="0"/>
              </a:defRPr>
            </a:lvl6pPr>
            <a:lvl7pPr marL="3009900" indent="-231775" eaLnBrk="0" fontAlgn="base" hangingPunct="0">
              <a:spcBef>
                <a:spcPct val="30000"/>
              </a:spcBef>
              <a:spcAft>
                <a:spcPct val="0"/>
              </a:spcAft>
              <a:defRPr sz="1200">
                <a:solidFill>
                  <a:schemeClr val="tx1"/>
                </a:solidFill>
                <a:latin typeface="Arial" charset="0"/>
              </a:defRPr>
            </a:lvl7pPr>
            <a:lvl8pPr marL="3467100" indent="-231775" eaLnBrk="0" fontAlgn="base" hangingPunct="0">
              <a:spcBef>
                <a:spcPct val="30000"/>
              </a:spcBef>
              <a:spcAft>
                <a:spcPct val="0"/>
              </a:spcAft>
              <a:defRPr sz="1200">
                <a:solidFill>
                  <a:schemeClr val="tx1"/>
                </a:solidFill>
                <a:latin typeface="Arial" charset="0"/>
              </a:defRPr>
            </a:lvl8pPr>
            <a:lvl9pPr marL="3924300" indent="-2317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F517991-8B94-4F13-A6D1-36FA8A41747F}" type="slidenum">
              <a:rPr lang="en-US" altLang="en-US" smtClean="0"/>
              <a:pPr eaLnBrk="1" hangingPunct="1">
                <a:spcBef>
                  <a:spcPct val="0"/>
                </a:spcBef>
              </a:pPr>
              <a:t>3</a:t>
            </a:fld>
            <a:endParaRPr lang="en-US"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A53C7752-5177-4E76-B374-5B5249F2D06D}"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EE15E90-4F1B-4DBA-9443-65CABDA741B3}" type="slidenum">
              <a:rPr lang="en-US" smtClean="0"/>
              <a:pPr>
                <a:defRPr/>
              </a:pPr>
              <a:t>‹#›</a:t>
            </a:fld>
            <a:endParaRPr lang="en-US" smtClean="0"/>
          </a:p>
          <a:p>
            <a:pPr>
              <a:defRPr/>
            </a:pPr>
            <a:r>
              <a:rPr lang="en-US" smtClean="0"/>
              <a:t>Use IT and … Create IT!</a:t>
            </a:r>
            <a:endParaRPr lang="en-US" sz="1000"/>
          </a:p>
        </p:txBody>
      </p:sp>
    </p:spTree>
    <p:extLst>
      <p:ext uri="{BB962C8B-B14F-4D97-AF65-F5344CB8AC3E}">
        <p14:creationId xmlns:p14="http://schemas.microsoft.com/office/powerpoint/2010/main" val="317534498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C40E5-849D-485C-88B5-F6E928537D18}"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3306572185"/>
      </p:ext>
    </p:extLst>
  </p:cSld>
  <p:clrMapOvr>
    <a:masterClrMapping/>
  </p:clrMapOvr>
  <p:transition>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75B44-F473-45B1-8FC5-0B132F5FDA43}"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1763529456"/>
      </p:ext>
    </p:extLst>
  </p:cSld>
  <p:clrMapOvr>
    <a:masterClrMapping/>
  </p:clrMapOvr>
  <p:transition>
    <p:wedg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0DB0B2-F809-4F5C-838B-4DB5EAD9DFA6}"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147536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7A1E80-2ED3-4C62-80C7-00777FE18831}"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3861862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433353-C4D4-497F-A533-2CA0289A7AF8}"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4068404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A39D7F-E8DD-4A3E-8288-372CF5CBFF68}" type="datetime1">
              <a:rPr lang="en-US" smtClean="0"/>
              <a:t>09/03/2015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915252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3789D2-432C-41CC-92F5-107E74D242B4}" type="datetime1">
              <a:rPr lang="en-US" smtClean="0"/>
              <a:t>09/03/2015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1962135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124B0-54E6-4F39-8FDD-22C74348DFFA}" type="datetime1">
              <a:rPr lang="en-US" smtClean="0"/>
              <a:t>09/03/2015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1463670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905C6-E4C2-4738-A6E2-3015470AA2C4}" type="datetime1">
              <a:rPr lang="en-US" smtClean="0"/>
              <a:t>09/03/2015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CFBDA-6B53-4BD9-A513-F1E2A912D1D2}" type="slidenum">
              <a:rPr lang="en-US" smtClean="0"/>
              <a:t>‹#›</a:t>
            </a:fld>
            <a:endParaRPr lang="en-US" dirty="0"/>
          </a:p>
        </p:txBody>
      </p:sp>
    </p:spTree>
    <p:extLst>
      <p:ext uri="{BB962C8B-B14F-4D97-AF65-F5344CB8AC3E}">
        <p14:creationId xmlns:p14="http://schemas.microsoft.com/office/powerpoint/2010/main" val="41676106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31633-5871-4FC2-982E-12FE9E8CE358}" type="datetime1">
              <a:rPr lang="en-US" smtClean="0"/>
              <a:t>09/03/2015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353621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D0E5B-4B1A-4C61-BC88-5A4B8B930857}"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496283757"/>
      </p:ext>
    </p:extLst>
  </p:cSld>
  <p:clrMapOvr>
    <a:masterClrMapping/>
  </p:clrMapOvr>
  <p:transition>
    <p:wedg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5FB54-3E56-4FE2-A550-D37140796165}" type="datetime1">
              <a:rPr lang="en-US" smtClean="0"/>
              <a:t>09/03/2015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302564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A0239F-0A20-45E4-B484-7C67F2568E00}"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3465353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AD00B-596D-4111-9562-33BBA63E125C}"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CFBDA-6B53-4BD9-A513-F1E2A912D1D2}" type="slidenum">
              <a:rPr lang="en-US" smtClean="0"/>
              <a:t>‹#›</a:t>
            </a:fld>
            <a:endParaRPr lang="en-US"/>
          </a:p>
        </p:txBody>
      </p:sp>
    </p:spTree>
    <p:extLst>
      <p:ext uri="{BB962C8B-B14F-4D97-AF65-F5344CB8AC3E}">
        <p14:creationId xmlns:p14="http://schemas.microsoft.com/office/powerpoint/2010/main" val="134339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D6819-1C57-4625-BCC1-5A4A64425FBE}" type="datetime1">
              <a:rPr lang="en-US" smtClean="0"/>
              <a:t>09/03/2015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2744068115"/>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CA9DC-9BA1-486F-BB6A-09727F9668FF}" type="datetime1">
              <a:rPr lang="en-US" smtClean="0"/>
              <a:t>09/03/2015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2294704965"/>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BDC38F-4900-406D-B029-55FFD55B3EF4}" type="datetime1">
              <a:rPr lang="en-US" smtClean="0"/>
              <a:t>09/03/2015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674168139"/>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4CFB15-CC5B-4829-A0DE-B51C85EC1573}" type="datetime1">
              <a:rPr lang="en-US" smtClean="0"/>
              <a:t>09/03/2015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680482430"/>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44A10-BA1C-4A43-8FB5-12B2F869BBE8}" type="datetime1">
              <a:rPr lang="en-US" smtClean="0"/>
              <a:t>09/03/2015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3063698145"/>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7F9ED8-8128-4C8A-9909-04C29D4C1768}" type="datetime1">
              <a:rPr lang="en-US" smtClean="0"/>
              <a:t>09/03/2015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2938570422"/>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AAD81D-85D3-4B47-AE6F-45429B8D74E7}" type="datetime1">
              <a:rPr lang="en-US" smtClean="0"/>
              <a:t>09/03/2015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C8EEF-340A-45AE-B08C-D9A6899322D3}" type="slidenum">
              <a:rPr lang="en-US" smtClean="0"/>
              <a:t>‹#›</a:t>
            </a:fld>
            <a:endParaRPr lang="en-US"/>
          </a:p>
        </p:txBody>
      </p:sp>
    </p:spTree>
    <p:extLst>
      <p:ext uri="{BB962C8B-B14F-4D97-AF65-F5344CB8AC3E}">
        <p14:creationId xmlns:p14="http://schemas.microsoft.com/office/powerpoint/2010/main" val="101684221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C586A-23F2-41D7-A401-F84294DF2F4D}" type="datetime1">
              <a:rPr lang="en-US" smtClean="0"/>
              <a:t>09/03/2015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C8EEF-340A-45AE-B08C-D9A6899322D3}" type="slidenum">
              <a:rPr lang="en-US" smtClean="0"/>
              <a:t>‹#›</a:t>
            </a:fld>
            <a:endParaRPr lang="en-US"/>
          </a:p>
        </p:txBody>
      </p:sp>
    </p:spTree>
    <p:extLst>
      <p:ext uri="{BB962C8B-B14F-4D97-AF65-F5344CB8AC3E}">
        <p14:creationId xmlns:p14="http://schemas.microsoft.com/office/powerpoint/2010/main" val="257489059"/>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transition>
    <p:wedge/>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3163A-4B56-4C10-981A-145AE7F1A28B}" type="datetime1">
              <a:rPr lang="en-US" smtClean="0"/>
              <a:t>09/03/2015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CFBDA-6B53-4BD9-A513-F1E2A912D1D2}" type="slidenum">
              <a:rPr lang="en-US" smtClean="0"/>
              <a:t>‹#›</a:t>
            </a:fld>
            <a:endParaRPr lang="en-US"/>
          </a:p>
        </p:txBody>
      </p:sp>
    </p:spTree>
    <p:extLst>
      <p:ext uri="{BB962C8B-B14F-4D97-AF65-F5344CB8AC3E}">
        <p14:creationId xmlns:p14="http://schemas.microsoft.com/office/powerpoint/2010/main" val="3690821585"/>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chrome/browser/" TargetMode="External"/><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hyperlink" Target="https://accounts.google.com/SignU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205" y="827903"/>
            <a:ext cx="7020697" cy="1579657"/>
          </a:xfrm>
          <a:prstGeom prst="rect">
            <a:avLst/>
          </a:prstGeom>
        </p:spPr>
      </p:pic>
      <p:sp>
        <p:nvSpPr>
          <p:cNvPr id="3" name="TextBox 2"/>
          <p:cNvSpPr txBox="1"/>
          <p:nvPr/>
        </p:nvSpPr>
        <p:spPr>
          <a:xfrm>
            <a:off x="2059" y="2819400"/>
            <a:ext cx="9144000" cy="3054682"/>
          </a:xfrm>
          <a:prstGeom prst="rect">
            <a:avLst/>
          </a:prstGeom>
          <a:noFill/>
        </p:spPr>
        <p:txBody>
          <a:bodyPr wrap="square" rtlCol="0">
            <a:spAutoFit/>
          </a:bodyPr>
          <a:lstStyle/>
          <a:p>
            <a:pPr algn="ctr"/>
            <a:r>
              <a:rPr lang="en-US" sz="4800" dirty="0" smtClean="0"/>
              <a:t>App Development</a:t>
            </a:r>
          </a:p>
          <a:p>
            <a:pPr algn="ctr"/>
            <a:r>
              <a:rPr lang="en-US" sz="4800" dirty="0" smtClean="0"/>
              <a:t>Learning </a:t>
            </a:r>
            <a:r>
              <a:rPr lang="en-US" sz="4800" dirty="0" smtClean="0"/>
              <a:t>Modules</a:t>
            </a:r>
          </a:p>
          <a:p>
            <a:pPr algn="ctr"/>
            <a:r>
              <a:rPr lang="en-US" sz="4800" dirty="0" smtClean="0"/>
              <a:t>Prerequisites</a:t>
            </a:r>
            <a:endParaRPr lang="en-US" dirty="0" smtClean="0"/>
          </a:p>
          <a:p>
            <a:pPr algn="ctr"/>
            <a:endParaRPr lang="en-US" sz="1800" dirty="0" smtClean="0"/>
          </a:p>
          <a:p>
            <a:pPr algn="ctr"/>
            <a:endParaRPr lang="en-US" sz="1050" dirty="0" smtClean="0"/>
          </a:p>
          <a:p>
            <a:pPr algn="ctr"/>
            <a:r>
              <a:rPr lang="en-US" i="1" dirty="0" smtClean="0"/>
              <a:t>Developed August 2015</a:t>
            </a:r>
          </a:p>
        </p:txBody>
      </p:sp>
      <p:sp>
        <p:nvSpPr>
          <p:cNvPr id="4" name="Slide Number Placeholder 3"/>
          <p:cNvSpPr>
            <a:spLocks noGrp="1"/>
          </p:cNvSpPr>
          <p:nvPr>
            <p:ph type="sldNum" sz="quarter" idx="12"/>
          </p:nvPr>
        </p:nvSpPr>
        <p:spPr/>
        <p:txBody>
          <a:bodyPr/>
          <a:lstStyle/>
          <a:p>
            <a:fld id="{426CFBDA-6B53-4BD9-A513-F1E2A912D1D2}" type="slidenum">
              <a:rPr lang="en-US" smtClean="0"/>
              <a:t>1</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4" y="5364265"/>
            <a:ext cx="962025" cy="104668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400" y="5410199"/>
            <a:ext cx="1328351" cy="1328351"/>
          </a:xfrm>
          <a:prstGeom prst="rect">
            <a:avLst/>
          </a:prstGeom>
        </p:spPr>
      </p:pic>
    </p:spTree>
    <p:extLst>
      <p:ext uri="{BB962C8B-B14F-4D97-AF65-F5344CB8AC3E}">
        <p14:creationId xmlns:p14="http://schemas.microsoft.com/office/powerpoint/2010/main" val="150781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1" y="6377940"/>
            <a:ext cx="2133600" cy="480060"/>
          </a:xfrm>
          <a:prstGeom prst="rect">
            <a:avLst/>
          </a:prstGeom>
        </p:spPr>
      </p:pic>
      <p:sp>
        <p:nvSpPr>
          <p:cNvPr id="4" name="TextBox 3"/>
          <p:cNvSpPr txBox="1"/>
          <p:nvPr/>
        </p:nvSpPr>
        <p:spPr>
          <a:xfrm>
            <a:off x="329514" y="457200"/>
            <a:ext cx="8229600" cy="646331"/>
          </a:xfrm>
          <a:prstGeom prst="rect">
            <a:avLst/>
          </a:prstGeom>
          <a:noFill/>
        </p:spPr>
        <p:txBody>
          <a:bodyPr wrap="square" rtlCol="0">
            <a:spAutoFit/>
          </a:bodyPr>
          <a:lstStyle/>
          <a:p>
            <a:pPr algn="ctr"/>
            <a:r>
              <a:rPr lang="en-US" sz="3600" dirty="0" smtClean="0"/>
              <a:t>Prerequisites</a:t>
            </a:r>
            <a:endParaRPr lang="en-US" sz="3600" dirty="0"/>
          </a:p>
        </p:txBody>
      </p:sp>
      <p:sp>
        <p:nvSpPr>
          <p:cNvPr id="5" name="TextBox 4"/>
          <p:cNvSpPr txBox="1"/>
          <p:nvPr/>
        </p:nvSpPr>
        <p:spPr>
          <a:xfrm>
            <a:off x="914400" y="1235676"/>
            <a:ext cx="7467600" cy="5262979"/>
          </a:xfrm>
          <a:prstGeom prst="rect">
            <a:avLst/>
          </a:prstGeom>
          <a:noFill/>
        </p:spPr>
        <p:txBody>
          <a:bodyPr wrap="square" rtlCol="0">
            <a:spAutoFit/>
          </a:bodyPr>
          <a:lstStyle/>
          <a:p>
            <a:r>
              <a:rPr lang="en-US" sz="1600" dirty="0"/>
              <a:t>If Google Chrome is not installed, installation will be necessary and can be located </a:t>
            </a:r>
            <a:r>
              <a:rPr lang="en-US" sz="1600" dirty="0" smtClean="0"/>
              <a:t>here:	</a:t>
            </a:r>
            <a:r>
              <a:rPr lang="en-US" sz="1600" u="sng" dirty="0" smtClean="0">
                <a:hlinkClick r:id="rId3"/>
              </a:rPr>
              <a:t>https</a:t>
            </a:r>
            <a:r>
              <a:rPr lang="en-US" sz="1600" u="sng" dirty="0">
                <a:hlinkClick r:id="rId3"/>
              </a:rPr>
              <a:t>://www.</a:t>
            </a:r>
            <a:r>
              <a:rPr lang="en-US" sz="1600" b="1" u="sng" dirty="0">
                <a:hlinkClick r:id="rId3"/>
              </a:rPr>
              <a:t>google</a:t>
            </a:r>
            <a:r>
              <a:rPr lang="en-US" sz="1600" u="sng" dirty="0">
                <a:hlinkClick r:id="rId3"/>
              </a:rPr>
              <a:t>.com/</a:t>
            </a:r>
            <a:r>
              <a:rPr lang="en-US" sz="1600" b="1" u="sng" dirty="0">
                <a:hlinkClick r:id="rId3"/>
              </a:rPr>
              <a:t>chrome</a:t>
            </a:r>
            <a:r>
              <a:rPr lang="en-US" sz="1600" u="sng" dirty="0">
                <a:hlinkClick r:id="rId3"/>
              </a:rPr>
              <a:t>/browser/</a:t>
            </a:r>
            <a:endParaRPr lang="en-US" sz="1600" dirty="0"/>
          </a:p>
          <a:p>
            <a:endParaRPr lang="en-US" sz="1600" dirty="0" smtClean="0"/>
          </a:p>
          <a:p>
            <a:r>
              <a:rPr lang="en-US" sz="1600" dirty="0" smtClean="0"/>
              <a:t>Also</a:t>
            </a:r>
            <a:r>
              <a:rPr lang="en-US" sz="1600" dirty="0"/>
              <a:t>, the student must have a valid </a:t>
            </a:r>
            <a:r>
              <a:rPr lang="en-US" sz="1600" dirty="0" err="1"/>
              <a:t>gmail</a:t>
            </a:r>
            <a:r>
              <a:rPr lang="en-US" sz="1600" dirty="0"/>
              <a:t> account.  If the student does not have one, an account can be obtained </a:t>
            </a:r>
            <a:r>
              <a:rPr lang="en-US" sz="1600" dirty="0" smtClean="0"/>
              <a:t>here: 	</a:t>
            </a:r>
            <a:r>
              <a:rPr lang="en-US" sz="1600" u="sng" dirty="0" smtClean="0">
                <a:hlinkClick r:id="rId4"/>
              </a:rPr>
              <a:t>https</a:t>
            </a:r>
            <a:r>
              <a:rPr lang="en-US" sz="1600" u="sng" dirty="0">
                <a:hlinkClick r:id="rId4"/>
              </a:rPr>
              <a:t>://accounts.google.com/SignUp</a:t>
            </a:r>
            <a:endParaRPr lang="en-US" sz="1600" dirty="0"/>
          </a:p>
          <a:p>
            <a:endParaRPr lang="en-US" sz="1600" dirty="0" smtClean="0"/>
          </a:p>
          <a:p>
            <a:r>
              <a:rPr lang="en-US" sz="1600" dirty="0" smtClean="0"/>
              <a:t>An </a:t>
            </a:r>
            <a:r>
              <a:rPr lang="en-US" sz="1600" dirty="0"/>
              <a:t>alternative is setting up generic email accounts and assigning them to students.  It is not recommended to have the students share an account as if two students are logged in under the same account creating the same project, they can overwrite each other’s work.  </a:t>
            </a:r>
          </a:p>
          <a:p>
            <a:endParaRPr lang="en-US" sz="1600" dirty="0" smtClean="0"/>
          </a:p>
          <a:p>
            <a:r>
              <a:rPr lang="en-US" sz="1600" dirty="0" smtClean="0"/>
              <a:t>An </a:t>
            </a:r>
            <a:r>
              <a:rPr lang="en-US" sz="1600" dirty="0"/>
              <a:t>additional prerequisite is the availability of an Android device.  This can be either a tablet or a phone.  There is an emulator available to run with the app inventor software, however, the kids have more fun and can use more functions of the programming software on an actual Android device so therefore the recommendation is to have one available. </a:t>
            </a:r>
          </a:p>
          <a:p>
            <a:endParaRPr lang="en-US" sz="1600" dirty="0" smtClean="0"/>
          </a:p>
          <a:p>
            <a:r>
              <a:rPr lang="en-US" sz="1600" dirty="0" smtClean="0"/>
              <a:t>Finally</a:t>
            </a:r>
            <a:r>
              <a:rPr lang="en-US" sz="1600" dirty="0"/>
              <a:t>, there is software that must be loaded on the Android device to test projects.  This software can be found in the Google Play store and is titled “MIT AI2 Companion“.</a:t>
            </a:r>
          </a:p>
          <a:p>
            <a:endParaRPr lang="en-US" sz="1600" dirty="0"/>
          </a:p>
        </p:txBody>
      </p:sp>
      <p:sp>
        <p:nvSpPr>
          <p:cNvPr id="6" name="Slide Number Placeholder 5"/>
          <p:cNvSpPr>
            <a:spLocks noGrp="1"/>
          </p:cNvSpPr>
          <p:nvPr>
            <p:ph type="sldNum" sz="quarter" idx="12"/>
          </p:nvPr>
        </p:nvSpPr>
        <p:spPr/>
        <p:txBody>
          <a:bodyPr/>
          <a:lstStyle/>
          <a:p>
            <a:fld id="{426CFBDA-6B53-4BD9-A513-F1E2A912D1D2}" type="slidenum">
              <a:rPr lang="en-US" smtClean="0"/>
              <a:t>2</a:t>
            </a:fld>
            <a:endParaRPr lang="en-US" dirty="0"/>
          </a:p>
        </p:txBody>
      </p:sp>
    </p:spTree>
    <p:extLst>
      <p:ext uri="{BB962C8B-B14F-4D97-AF65-F5344CB8AC3E}">
        <p14:creationId xmlns:p14="http://schemas.microsoft.com/office/powerpoint/2010/main" val="79742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1" name="Picture 3" descr="Intro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2000" tmFilter="0, 0; .2, .5; .8, .5; 1, 0"/>
                                        <p:tgtEl>
                                          <p:spTgt spid="2051"/>
                                        </p:tgtEl>
                                      </p:cBhvr>
                                    </p:animEffect>
                                    <p:animScale>
                                      <p:cBhvr>
                                        <p:cTn id="7" dur="1000" autoRev="1" fill="hold"/>
                                        <p:tgtEl>
                                          <p:spTgt spid="20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2393</TotalTime>
  <Words>29</Words>
  <Application>Microsoft Office PowerPoint</Application>
  <PresentationFormat>On-screen Show (4:3)</PresentationFormat>
  <Paragraphs>19</Paragraphs>
  <Slides>3</Slides>
  <Notes>1</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Custom Design</vt:lpstr>
      <vt:lpstr>PowerPoint Presentation</vt:lpstr>
      <vt:lpstr>PowerPoint Presentation</vt:lpstr>
      <vt:lpstr>PowerPoint Presentation</vt:lpstr>
    </vt:vector>
  </TitlesOfParts>
  <Company>Jason La Cava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La Cava</dc:creator>
  <cp:lastModifiedBy>Monroe, Stacy</cp:lastModifiedBy>
  <cp:revision>350</cp:revision>
  <cp:lastPrinted>2014-03-03T23:54:15Z</cp:lastPrinted>
  <dcterms:created xsi:type="dcterms:W3CDTF">2008-07-31T19:37:17Z</dcterms:created>
  <dcterms:modified xsi:type="dcterms:W3CDTF">2015-09-03T19:16:52Z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