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</p:sldIdLst>
  <p:sldSz cx="91440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9648"/>
            <a:ext cx="68580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2"/>
            <a:ext cx="68580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FB97-A8DC-45D3-B7E1-2FB67161A3D8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1BCE-7013-4BD5-A4E1-378F210AB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7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FB97-A8DC-45D3-B7E1-2FB67161A3D8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1BCE-7013-4BD5-A4E1-378F210AB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81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8683"/>
            <a:ext cx="1971675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8683"/>
            <a:ext cx="5800725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FB97-A8DC-45D3-B7E1-2FB67161A3D8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1BCE-7013-4BD5-A4E1-378F210AB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0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FB97-A8DC-45D3-B7E1-2FB67161A3D8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1BCE-7013-4BD5-A4E1-378F210AB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8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"/>
            <a:ext cx="788670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"/>
            <a:ext cx="788670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FB97-A8DC-45D3-B7E1-2FB67161A3D8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1BCE-7013-4BD5-A4E1-378F210AB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09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7"/>
            <a:ext cx="388620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7"/>
            <a:ext cx="388620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FB97-A8DC-45D3-B7E1-2FB67161A3D8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1BCE-7013-4BD5-A4E1-378F210AB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03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"/>
            <a:ext cx="788670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"/>
            <a:ext cx="3868340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"/>
            <a:ext cx="3868340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224155"/>
            <a:ext cx="388739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34010"/>
            <a:ext cx="388739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FB97-A8DC-45D3-B7E1-2FB67161A3D8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1BCE-7013-4BD5-A4E1-378F210AB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FB97-A8DC-45D3-B7E1-2FB67161A3D8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1BCE-7013-4BD5-A4E1-378F210AB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09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FB97-A8DC-45D3-B7E1-2FB67161A3D8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1BCE-7013-4BD5-A4E1-378F210AB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48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"/>
            <a:ext cx="2949178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7"/>
            <a:ext cx="462915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"/>
            <a:ext cx="2949178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FB97-A8DC-45D3-B7E1-2FB67161A3D8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1BCE-7013-4BD5-A4E1-378F210AB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7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"/>
            <a:ext cx="2949178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7"/>
            <a:ext cx="462915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"/>
            <a:ext cx="2949178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FB97-A8DC-45D3-B7E1-2FB67161A3D8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1BCE-7013-4BD5-A4E1-378F210AB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32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"/>
            <a:ext cx="788670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7"/>
            <a:ext cx="788670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4"/>
            <a:ext cx="20574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3FB97-A8DC-45D3-B7E1-2FB67161A3D8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4"/>
            <a:ext cx="30861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4"/>
            <a:ext cx="20574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1BCE-7013-4BD5-A4E1-378F210AB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2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8F9A30F-957D-4042-9546-54D2EC2150C4}"/>
              </a:ext>
            </a:extLst>
          </p:cNvPr>
          <p:cNvGrpSpPr/>
          <p:nvPr/>
        </p:nvGrpSpPr>
        <p:grpSpPr>
          <a:xfrm>
            <a:off x="3897415" y="390680"/>
            <a:ext cx="1349172" cy="133042"/>
            <a:chOff x="860197" y="2940446"/>
            <a:chExt cx="10118787" cy="997815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122FBB2-11E6-409D-8DFF-CAC9A9F26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814" y="3042121"/>
              <a:ext cx="2218170" cy="896140"/>
            </a:xfrm>
            <a:prstGeom prst="rect">
              <a:avLst/>
            </a:prstGeom>
          </p:spPr>
        </p:pic>
        <p:pic>
          <p:nvPicPr>
            <p:cNvPr id="11" name="Picture 10" descr="Graphical user interface&#10;&#10;Description automatically generated with low confidence">
              <a:extLst>
                <a:ext uri="{FF2B5EF4-FFF2-40B4-BE49-F238E27FC236}">
                  <a16:creationId xmlns:a16="http://schemas.microsoft.com/office/drawing/2014/main" id="{A397845D-2AD5-4A30-BC19-E29E87DC1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97" y="2940446"/>
              <a:ext cx="3230377" cy="977108"/>
            </a:xfrm>
            <a:prstGeom prst="rect">
              <a:avLst/>
            </a:prstGeom>
          </p:spPr>
        </p:pic>
        <p:pic>
          <p:nvPicPr>
            <p:cNvPr id="5" name="Picture 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FF7BAC3F-EA87-4B6F-9D0C-5917B5408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8" r="12698" b="-2707"/>
            <a:stretch/>
          </p:blipFill>
          <p:spPr>
            <a:xfrm>
              <a:off x="6579749" y="3042121"/>
              <a:ext cx="2234073" cy="773758"/>
            </a:xfrm>
            <a:prstGeom prst="rect">
              <a:avLst/>
            </a:prstGeom>
          </p:spPr>
        </p:pic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12E98FE-A01F-407D-9777-8F0E4A869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545" y="3021414"/>
              <a:ext cx="2820119" cy="896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24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8F9A30F-957D-4042-9546-54D2EC2150C4}"/>
              </a:ext>
            </a:extLst>
          </p:cNvPr>
          <p:cNvGrpSpPr/>
          <p:nvPr/>
        </p:nvGrpSpPr>
        <p:grpSpPr>
          <a:xfrm>
            <a:off x="3654213" y="235373"/>
            <a:ext cx="5232401" cy="558799"/>
            <a:chOff x="860197" y="2940446"/>
            <a:chExt cx="10118787" cy="997815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122FBB2-11E6-409D-8DFF-CAC9A9F26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814" y="3042121"/>
              <a:ext cx="2218170" cy="896140"/>
            </a:xfrm>
            <a:prstGeom prst="rect">
              <a:avLst/>
            </a:prstGeom>
          </p:spPr>
        </p:pic>
        <p:pic>
          <p:nvPicPr>
            <p:cNvPr id="11" name="Picture 10" descr="Graphical user interface&#10;&#10;Description automatically generated with low confidence">
              <a:extLst>
                <a:ext uri="{FF2B5EF4-FFF2-40B4-BE49-F238E27FC236}">
                  <a16:creationId xmlns:a16="http://schemas.microsoft.com/office/drawing/2014/main" id="{A397845D-2AD5-4A30-BC19-E29E87DC1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97" y="2940446"/>
              <a:ext cx="3230377" cy="977108"/>
            </a:xfrm>
            <a:prstGeom prst="rect">
              <a:avLst/>
            </a:prstGeom>
          </p:spPr>
        </p:pic>
        <p:pic>
          <p:nvPicPr>
            <p:cNvPr id="5" name="Picture 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FF7BAC3F-EA87-4B6F-9D0C-5917B5408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8" r="12698" b="-2707"/>
            <a:stretch/>
          </p:blipFill>
          <p:spPr>
            <a:xfrm>
              <a:off x="6579749" y="3042121"/>
              <a:ext cx="2234073" cy="773758"/>
            </a:xfrm>
            <a:prstGeom prst="rect">
              <a:avLst/>
            </a:prstGeom>
          </p:spPr>
        </p:pic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12E98FE-A01F-407D-9777-8F0E4A869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545" y="3021414"/>
              <a:ext cx="2820119" cy="896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027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9C8E26E-6A10-4B23-9F18-08C60EDDE6FC}"/>
              </a:ext>
            </a:extLst>
          </p:cNvPr>
          <p:cNvGrpSpPr/>
          <p:nvPr/>
        </p:nvGrpSpPr>
        <p:grpSpPr>
          <a:xfrm>
            <a:off x="4212222" y="421723"/>
            <a:ext cx="719558" cy="70955"/>
            <a:chOff x="607278" y="2982665"/>
            <a:chExt cx="10118787" cy="997815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122FBB2-11E6-409D-8DFF-CAC9A9F26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895" y="3084340"/>
              <a:ext cx="2218170" cy="896140"/>
            </a:xfrm>
            <a:prstGeom prst="rect">
              <a:avLst/>
            </a:prstGeom>
          </p:spPr>
        </p:pic>
        <p:pic>
          <p:nvPicPr>
            <p:cNvPr id="11" name="Picture 10" descr="Graphical user interface&#10;&#10;Description automatically generated with low confidence">
              <a:extLst>
                <a:ext uri="{FF2B5EF4-FFF2-40B4-BE49-F238E27FC236}">
                  <a16:creationId xmlns:a16="http://schemas.microsoft.com/office/drawing/2014/main" id="{A397845D-2AD5-4A30-BC19-E29E87DC1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78" y="2982665"/>
              <a:ext cx="3230377" cy="977108"/>
            </a:xfrm>
            <a:prstGeom prst="rect">
              <a:avLst/>
            </a:prstGeom>
          </p:spPr>
        </p:pic>
        <p:pic>
          <p:nvPicPr>
            <p:cNvPr id="5" name="Picture 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FF7BAC3F-EA87-4B6F-9D0C-5917B5408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8" r="12698" b="-2707"/>
            <a:stretch/>
          </p:blipFill>
          <p:spPr>
            <a:xfrm>
              <a:off x="6326830" y="3084340"/>
              <a:ext cx="2234073" cy="773758"/>
            </a:xfrm>
            <a:prstGeom prst="rect">
              <a:avLst/>
            </a:prstGeom>
          </p:spPr>
        </p:pic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12E98FE-A01F-407D-9777-8F0E4A869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626" y="3063633"/>
              <a:ext cx="2820119" cy="896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095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Siu</dc:creator>
  <cp:lastModifiedBy>Jason Siu</cp:lastModifiedBy>
  <cp:revision>1</cp:revision>
  <dcterms:created xsi:type="dcterms:W3CDTF">2022-02-15T00:44:44Z</dcterms:created>
  <dcterms:modified xsi:type="dcterms:W3CDTF">2022-02-15T00:55:57Z</dcterms:modified>
</cp:coreProperties>
</file>