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99" r:id="rId4"/>
    <p:sldId id="306" r:id="rId5"/>
    <p:sldId id="298" r:id="rId6"/>
    <p:sldId id="304" r:id="rId7"/>
    <p:sldId id="301" r:id="rId8"/>
    <p:sldId id="329" r:id="rId9"/>
    <p:sldId id="257" r:id="rId10"/>
    <p:sldId id="365" r:id="rId11"/>
    <p:sldId id="356" r:id="rId12"/>
    <p:sldId id="357" r:id="rId13"/>
    <p:sldId id="358" r:id="rId14"/>
    <p:sldId id="374" r:id="rId15"/>
    <p:sldId id="366" r:id="rId16"/>
    <p:sldId id="359" r:id="rId17"/>
    <p:sldId id="360" r:id="rId18"/>
    <p:sldId id="361" r:id="rId19"/>
    <p:sldId id="367" r:id="rId20"/>
    <p:sldId id="379" r:id="rId21"/>
    <p:sldId id="378" r:id="rId22"/>
    <p:sldId id="369" r:id="rId23"/>
    <p:sldId id="362" r:id="rId24"/>
    <p:sldId id="363" r:id="rId25"/>
    <p:sldId id="364" r:id="rId26"/>
    <p:sldId id="370" r:id="rId27"/>
    <p:sldId id="302" r:id="rId28"/>
    <p:sldId id="330" r:id="rId29"/>
    <p:sldId id="259" r:id="rId30"/>
    <p:sldId id="380" r:id="rId31"/>
    <p:sldId id="354" r:id="rId32"/>
    <p:sldId id="381" r:id="rId33"/>
    <p:sldId id="348" r:id="rId34"/>
    <p:sldId id="349" r:id="rId35"/>
    <p:sldId id="350" r:id="rId36"/>
    <p:sldId id="351" r:id="rId37"/>
    <p:sldId id="352" r:id="rId38"/>
    <p:sldId id="372" r:id="rId39"/>
    <p:sldId id="323" r:id="rId40"/>
    <p:sldId id="326" r:id="rId41"/>
    <p:sldId id="322" r:id="rId42"/>
    <p:sldId id="325" r:id="rId43"/>
    <p:sldId id="324" r:id="rId44"/>
    <p:sldId id="280" r:id="rId45"/>
    <p:sldId id="300" r:id="rId46"/>
    <p:sldId id="331" r:id="rId47"/>
    <p:sldId id="376" r:id="rId48"/>
    <p:sldId id="334" r:id="rId49"/>
    <p:sldId id="375" r:id="rId50"/>
    <p:sldId id="377" r:id="rId51"/>
    <p:sldId id="338" r:id="rId52"/>
    <p:sldId id="270" r:id="rId53"/>
    <p:sldId id="339" r:id="rId54"/>
    <p:sldId id="340" r:id="rId55"/>
    <p:sldId id="371" r:id="rId56"/>
    <p:sldId id="343" r:id="rId57"/>
    <p:sldId id="345" r:id="rId58"/>
    <p:sldId id="346" r:id="rId59"/>
    <p:sldId id="347" r:id="rId60"/>
    <p:sldId id="383" r:id="rId61"/>
    <p:sldId id="297" r:id="rId62"/>
    <p:sldId id="384" r:id="rId63"/>
    <p:sldId id="382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6A4"/>
    <a:srgbClr val="85C8CD"/>
    <a:srgbClr val="65D7FF"/>
    <a:srgbClr val="FFFF5D"/>
    <a:srgbClr val="FFFF99"/>
    <a:srgbClr val="E6EAF1"/>
    <a:srgbClr val="F9FFE5"/>
    <a:srgbClr val="FFF9E3"/>
    <a:srgbClr val="F1F1F1"/>
    <a:srgbClr val="E6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24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8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2AFB7-5AEA-49FF-98CB-5153C282448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83CED2-DD1C-46ED-8EF1-B69369FEB1D5}">
      <dgm:prSet phldrT="[文本]" custT="1"/>
      <dgm:spPr/>
      <dgm:t>
        <a:bodyPr/>
        <a:lstStyle/>
        <a:p>
          <a:r>
            <a:rPr lang="en-US" altLang="zh-CN" sz="1200" smtClean="0"/>
            <a:t>ODP</a:t>
          </a:r>
          <a:endParaRPr lang="zh-CN" altLang="en-US" sz="1200"/>
        </a:p>
      </dgm:t>
    </dgm:pt>
    <dgm:pt modelId="{C5932474-1A1E-467B-A315-3A6DD0FCCF3D}" type="parTrans" cxnId="{941D5C3E-C94E-47E2-887F-9B155237EDAE}">
      <dgm:prSet/>
      <dgm:spPr/>
      <dgm:t>
        <a:bodyPr/>
        <a:lstStyle/>
        <a:p>
          <a:endParaRPr lang="zh-CN" altLang="en-US" sz="2000"/>
        </a:p>
      </dgm:t>
    </dgm:pt>
    <dgm:pt modelId="{FFEB1943-6E0B-4EBA-B527-0E43A262D090}" type="sibTrans" cxnId="{941D5C3E-C94E-47E2-887F-9B155237EDAE}">
      <dgm:prSet/>
      <dgm:spPr/>
      <dgm:t>
        <a:bodyPr/>
        <a:lstStyle/>
        <a:p>
          <a:endParaRPr lang="zh-CN" altLang="en-US" sz="2000"/>
        </a:p>
      </dgm:t>
    </dgm:pt>
    <dgm:pt modelId="{A2AA38BC-B188-4863-B773-8BBFD6745427}">
      <dgm:prSet phldrT="[文本]" custT="1"/>
      <dgm:spPr/>
      <dgm:t>
        <a:bodyPr/>
        <a:lstStyle/>
        <a:p>
          <a:r>
            <a:rPr lang="en-US" altLang="zh-CN" sz="1200" smtClean="0"/>
            <a:t>nginx</a:t>
          </a:r>
          <a:endParaRPr lang="zh-CN" altLang="en-US" sz="1200"/>
        </a:p>
      </dgm:t>
    </dgm:pt>
    <dgm:pt modelId="{D51E0E53-8C1C-434C-A365-EEF3C7C391D0}" type="parTrans" cxnId="{8F526DF6-B069-4F3B-AE4D-3C915A99E706}">
      <dgm:prSet/>
      <dgm:spPr/>
      <dgm:t>
        <a:bodyPr/>
        <a:lstStyle/>
        <a:p>
          <a:endParaRPr lang="zh-CN" altLang="en-US" sz="2000"/>
        </a:p>
      </dgm:t>
    </dgm:pt>
    <dgm:pt modelId="{7AEBA8AF-A152-4B8F-AED7-F277D1F96219}" type="sibTrans" cxnId="{8F526DF6-B069-4F3B-AE4D-3C915A99E706}">
      <dgm:prSet/>
      <dgm:spPr/>
      <dgm:t>
        <a:bodyPr/>
        <a:lstStyle/>
        <a:p>
          <a:endParaRPr lang="zh-CN" altLang="en-US" sz="2000"/>
        </a:p>
      </dgm:t>
    </dgm:pt>
    <dgm:pt modelId="{B0B14E42-15B8-4335-A644-A46521C11872}">
      <dgm:prSet phldrT="[文本]" custT="1"/>
      <dgm:spPr/>
      <dgm:t>
        <a:bodyPr/>
        <a:lstStyle/>
        <a:p>
          <a:r>
            <a:rPr lang="en-US" altLang="zh-CN" sz="1200" smtClean="0"/>
            <a:t>nginx-source</a:t>
          </a:r>
          <a:endParaRPr lang="zh-CN" altLang="en-US" sz="1200"/>
        </a:p>
      </dgm:t>
    </dgm:pt>
    <dgm:pt modelId="{D19DB772-0214-4A3B-8A30-2E19F665B52E}" type="parTrans" cxnId="{7CE2A27A-C3E8-4B1F-BE04-95350755B56A}">
      <dgm:prSet/>
      <dgm:spPr/>
      <dgm:t>
        <a:bodyPr/>
        <a:lstStyle/>
        <a:p>
          <a:endParaRPr lang="zh-CN" altLang="en-US" sz="2000"/>
        </a:p>
      </dgm:t>
    </dgm:pt>
    <dgm:pt modelId="{4062A891-CB8A-4C99-AF0C-04365A621265}" type="sibTrans" cxnId="{7CE2A27A-C3E8-4B1F-BE04-95350755B56A}">
      <dgm:prSet/>
      <dgm:spPr/>
      <dgm:t>
        <a:bodyPr/>
        <a:lstStyle/>
        <a:p>
          <a:endParaRPr lang="zh-CN" altLang="en-US" sz="2000"/>
        </a:p>
      </dgm:t>
    </dgm:pt>
    <dgm:pt modelId="{87DF5A0E-E992-4580-99DF-5E0AFBFE42A5}">
      <dgm:prSet phldrT="[文本]" custT="1"/>
      <dgm:spPr/>
      <dgm:t>
        <a:bodyPr/>
        <a:lstStyle/>
        <a:p>
          <a:r>
            <a:rPr lang="en-US" altLang="zh-CN" sz="1200" smtClean="0"/>
            <a:t>……</a:t>
          </a:r>
          <a:endParaRPr lang="zh-CN" altLang="en-US" sz="1200"/>
        </a:p>
      </dgm:t>
    </dgm:pt>
    <dgm:pt modelId="{8D47F9B5-CA36-41F9-BCC6-E6E7647C0FA1}" type="parTrans" cxnId="{E11E1B1A-22AF-4957-BFCA-589C01E63DC9}">
      <dgm:prSet/>
      <dgm:spPr/>
      <dgm:t>
        <a:bodyPr/>
        <a:lstStyle/>
        <a:p>
          <a:endParaRPr lang="zh-CN" altLang="en-US" sz="2000"/>
        </a:p>
      </dgm:t>
    </dgm:pt>
    <dgm:pt modelId="{03DDB788-AD26-42E6-ACC2-8A56607D7769}" type="sibTrans" cxnId="{E11E1B1A-22AF-4957-BFCA-589C01E63DC9}">
      <dgm:prSet/>
      <dgm:spPr/>
      <dgm:t>
        <a:bodyPr/>
        <a:lstStyle/>
        <a:p>
          <a:endParaRPr lang="zh-CN" altLang="en-US" sz="2000"/>
        </a:p>
      </dgm:t>
    </dgm:pt>
    <dgm:pt modelId="{710FCC35-7FCC-4901-BAD8-3B68415B5B73}">
      <dgm:prSet phldrT="[文本]" custT="1"/>
      <dgm:spPr/>
      <dgm:t>
        <a:bodyPr/>
        <a:lstStyle/>
        <a:p>
          <a:r>
            <a:rPr lang="en-US" altLang="zh-CN" sz="1200" smtClean="0"/>
            <a:t>php</a:t>
          </a:r>
          <a:endParaRPr lang="zh-CN" altLang="en-US" sz="1200"/>
        </a:p>
      </dgm:t>
    </dgm:pt>
    <dgm:pt modelId="{85F4D66C-68A2-4495-9CB3-F3566F9E5D12}" type="parTrans" cxnId="{B3473203-006D-41F3-8192-42CD28AD6D34}">
      <dgm:prSet/>
      <dgm:spPr/>
      <dgm:t>
        <a:bodyPr/>
        <a:lstStyle/>
        <a:p>
          <a:endParaRPr lang="zh-CN" altLang="en-US" sz="2000"/>
        </a:p>
      </dgm:t>
    </dgm:pt>
    <dgm:pt modelId="{E5E88DBE-554C-4219-B1D8-5E65AC66346C}" type="sibTrans" cxnId="{B3473203-006D-41F3-8192-42CD28AD6D34}">
      <dgm:prSet/>
      <dgm:spPr/>
      <dgm:t>
        <a:bodyPr/>
        <a:lstStyle/>
        <a:p>
          <a:endParaRPr lang="zh-CN" altLang="en-US" sz="2000"/>
        </a:p>
      </dgm:t>
    </dgm:pt>
    <dgm:pt modelId="{97FEF9E0-7C04-4F3D-8877-86922F2C48FB}">
      <dgm:prSet phldrT="[文本]" custT="1"/>
      <dgm:spPr/>
      <dgm:t>
        <a:bodyPr/>
        <a:lstStyle/>
        <a:p>
          <a:r>
            <a:rPr lang="en-US" altLang="zh-CN" sz="1200" smtClean="0"/>
            <a:t>php</a:t>
          </a:r>
          <a:endParaRPr lang="zh-CN" altLang="en-US" sz="1200"/>
        </a:p>
      </dgm:t>
    </dgm:pt>
    <dgm:pt modelId="{7A11079D-1454-4F67-8A47-43DD385FB987}" type="parTrans" cxnId="{95FD9509-381F-47F7-9BB4-034F6AD7ED2A}">
      <dgm:prSet/>
      <dgm:spPr/>
      <dgm:t>
        <a:bodyPr/>
        <a:lstStyle/>
        <a:p>
          <a:endParaRPr lang="zh-CN" altLang="en-US" sz="2000"/>
        </a:p>
      </dgm:t>
    </dgm:pt>
    <dgm:pt modelId="{AB0B055C-25A1-4C89-840B-DB4F975EE5AF}" type="sibTrans" cxnId="{95FD9509-381F-47F7-9BB4-034F6AD7ED2A}">
      <dgm:prSet/>
      <dgm:spPr/>
      <dgm:t>
        <a:bodyPr/>
        <a:lstStyle/>
        <a:p>
          <a:endParaRPr lang="zh-CN" altLang="en-US" sz="2000"/>
        </a:p>
      </dgm:t>
    </dgm:pt>
    <dgm:pt modelId="{D2B9732A-942A-4EF8-9B84-AA197F3A0B7B}">
      <dgm:prSet phldrT="[文本]" custT="1"/>
      <dgm:spPr/>
      <dgm:t>
        <a:bodyPr/>
        <a:lstStyle/>
        <a:p>
          <a:r>
            <a:rPr lang="en-US" altLang="zh-CN" sz="1200" smtClean="0"/>
            <a:t>nginx_lua_frame</a:t>
          </a:r>
          <a:endParaRPr lang="zh-CN" altLang="en-US" sz="1200"/>
        </a:p>
      </dgm:t>
    </dgm:pt>
    <dgm:pt modelId="{42872251-0429-4C71-868A-B84DC1C08DEB}" type="parTrans" cxnId="{4B0BFCE1-FC7F-4E37-91A4-EE09AB0384DB}">
      <dgm:prSet/>
      <dgm:spPr/>
      <dgm:t>
        <a:bodyPr/>
        <a:lstStyle/>
        <a:p>
          <a:endParaRPr lang="zh-CN" altLang="en-US" sz="2000"/>
        </a:p>
      </dgm:t>
    </dgm:pt>
    <dgm:pt modelId="{9A93602C-D278-4B76-BD41-4AC83D654D87}" type="sibTrans" cxnId="{4B0BFCE1-FC7F-4E37-91A4-EE09AB0384DB}">
      <dgm:prSet/>
      <dgm:spPr/>
      <dgm:t>
        <a:bodyPr/>
        <a:lstStyle/>
        <a:p>
          <a:endParaRPr lang="zh-CN" altLang="en-US" sz="2000"/>
        </a:p>
      </dgm:t>
    </dgm:pt>
    <dgm:pt modelId="{36963C76-AE89-4FDF-839B-2B2228DFD926}">
      <dgm:prSet phldrT="[文本]" custT="1"/>
      <dgm:spPr/>
      <dgm:t>
        <a:bodyPr/>
        <a:lstStyle/>
        <a:p>
          <a:r>
            <a:rPr lang="en-US" altLang="zh-CN" sz="1200" smtClean="0"/>
            <a:t>php-ext-ap</a:t>
          </a:r>
          <a:endParaRPr lang="zh-CN" altLang="en-US" sz="1200"/>
        </a:p>
      </dgm:t>
    </dgm:pt>
    <dgm:pt modelId="{EEED882A-EBAB-4134-BB0E-ED22D1327398}" type="parTrans" cxnId="{CABFB845-5F41-4A4A-A7CB-AEEB5B26FC5C}">
      <dgm:prSet/>
      <dgm:spPr/>
      <dgm:t>
        <a:bodyPr/>
        <a:lstStyle/>
        <a:p>
          <a:endParaRPr lang="zh-CN" altLang="en-US" sz="2000"/>
        </a:p>
      </dgm:t>
    </dgm:pt>
    <dgm:pt modelId="{689B850B-98F5-4C16-B34E-7F639B6BF5C5}" type="sibTrans" cxnId="{CABFB845-5F41-4A4A-A7CB-AEEB5B26FC5C}">
      <dgm:prSet/>
      <dgm:spPr/>
      <dgm:t>
        <a:bodyPr/>
        <a:lstStyle/>
        <a:p>
          <a:endParaRPr lang="zh-CN" altLang="en-US" sz="2000"/>
        </a:p>
      </dgm:t>
    </dgm:pt>
    <dgm:pt modelId="{5E1865A8-6C74-4420-8BE4-0C8ACBDE9717}">
      <dgm:prSet phldrT="[文本]" custT="1"/>
      <dgm:spPr/>
      <dgm:t>
        <a:bodyPr/>
        <a:lstStyle/>
        <a:p>
          <a:r>
            <a:rPr lang="en-US" altLang="zh-CN" sz="1200" smtClean="0"/>
            <a:t>……</a:t>
          </a:r>
          <a:endParaRPr lang="zh-CN" altLang="en-US" sz="1200"/>
        </a:p>
      </dgm:t>
    </dgm:pt>
    <dgm:pt modelId="{51844929-25B3-4063-80E6-A5B02F2F0F5D}" type="parTrans" cxnId="{FA7A6DE8-0365-4232-AB70-F80119E2E731}">
      <dgm:prSet/>
      <dgm:spPr/>
      <dgm:t>
        <a:bodyPr/>
        <a:lstStyle/>
        <a:p>
          <a:endParaRPr lang="zh-CN" altLang="en-US" sz="2000"/>
        </a:p>
      </dgm:t>
    </dgm:pt>
    <dgm:pt modelId="{AE614708-0E14-41CE-A1D5-AEC819E1B85C}" type="sibTrans" cxnId="{FA7A6DE8-0365-4232-AB70-F80119E2E731}">
      <dgm:prSet/>
      <dgm:spPr/>
      <dgm:t>
        <a:bodyPr/>
        <a:lstStyle/>
        <a:p>
          <a:endParaRPr lang="zh-CN" altLang="en-US" sz="2000"/>
        </a:p>
      </dgm:t>
    </dgm:pt>
    <dgm:pt modelId="{7C2281DA-55B9-47F4-B84F-CED07591EEE6}">
      <dgm:prSet phldrT="[文本]" custT="1"/>
      <dgm:spPr/>
      <dgm:t>
        <a:bodyPr/>
        <a:lstStyle/>
        <a:p>
          <a:r>
            <a:rPr lang="en-US" altLang="zh-CN" sz="1200" smtClean="0"/>
            <a:t>hhvm</a:t>
          </a:r>
          <a:endParaRPr lang="zh-CN" altLang="en-US" sz="1200"/>
        </a:p>
      </dgm:t>
    </dgm:pt>
    <dgm:pt modelId="{F02B9A1F-72EF-4C1C-A834-4F9721F8027A}" type="parTrans" cxnId="{157534F8-CA06-4C85-BE69-972967C77217}">
      <dgm:prSet/>
      <dgm:spPr/>
      <dgm:t>
        <a:bodyPr/>
        <a:lstStyle/>
        <a:p>
          <a:endParaRPr lang="zh-CN" altLang="en-US" sz="2000"/>
        </a:p>
      </dgm:t>
    </dgm:pt>
    <dgm:pt modelId="{62B1A161-05DE-41D5-A54A-BF4018D81F00}" type="sibTrans" cxnId="{157534F8-CA06-4C85-BE69-972967C77217}">
      <dgm:prSet/>
      <dgm:spPr/>
      <dgm:t>
        <a:bodyPr/>
        <a:lstStyle/>
        <a:p>
          <a:endParaRPr lang="zh-CN" altLang="en-US" sz="2000"/>
        </a:p>
      </dgm:t>
    </dgm:pt>
    <dgm:pt modelId="{2C9067A9-1BFF-4154-848E-F05AEBC93387}">
      <dgm:prSet phldrT="[文本]" custT="1"/>
      <dgm:spPr/>
      <dgm:t>
        <a:bodyPr/>
        <a:lstStyle/>
        <a:p>
          <a:r>
            <a:rPr lang="en-US" altLang="zh-CN" sz="1200" smtClean="0"/>
            <a:t>hhvm</a:t>
          </a:r>
          <a:endParaRPr lang="zh-CN" altLang="en-US" sz="1200"/>
        </a:p>
      </dgm:t>
    </dgm:pt>
    <dgm:pt modelId="{C079F121-7923-4828-BE70-8E7304952C4E}" type="parTrans" cxnId="{6A40BCCF-2912-41BD-BB94-1AA826231512}">
      <dgm:prSet/>
      <dgm:spPr/>
      <dgm:t>
        <a:bodyPr/>
        <a:lstStyle/>
        <a:p>
          <a:endParaRPr lang="zh-CN" altLang="en-US" sz="2000"/>
        </a:p>
      </dgm:t>
    </dgm:pt>
    <dgm:pt modelId="{241D5998-0F3B-46E9-A888-58F05C16DB2C}" type="sibTrans" cxnId="{6A40BCCF-2912-41BD-BB94-1AA826231512}">
      <dgm:prSet/>
      <dgm:spPr/>
      <dgm:t>
        <a:bodyPr/>
        <a:lstStyle/>
        <a:p>
          <a:endParaRPr lang="zh-CN" altLang="en-US" sz="2000"/>
        </a:p>
      </dgm:t>
    </dgm:pt>
    <dgm:pt modelId="{C27A67E8-793B-4CF6-831E-EA558F9282D9}">
      <dgm:prSet phldrT="[文本]" custT="1"/>
      <dgm:spPr/>
      <dgm:t>
        <a:bodyPr/>
        <a:lstStyle/>
        <a:p>
          <a:r>
            <a:rPr lang="en-US" altLang="zh-CN" sz="1200" smtClean="0"/>
            <a:t>hhvm-ext-conf</a:t>
          </a:r>
          <a:endParaRPr lang="zh-CN" altLang="en-US" sz="1200"/>
        </a:p>
      </dgm:t>
    </dgm:pt>
    <dgm:pt modelId="{4CDED3AD-286A-44A8-BDCC-09900D8E4716}" type="parTrans" cxnId="{8A1C4112-C5BB-4194-B51C-79FB77B695C4}">
      <dgm:prSet/>
      <dgm:spPr/>
      <dgm:t>
        <a:bodyPr/>
        <a:lstStyle/>
        <a:p>
          <a:endParaRPr lang="zh-CN" altLang="en-US" sz="2000"/>
        </a:p>
      </dgm:t>
    </dgm:pt>
    <dgm:pt modelId="{019565CA-941C-4DD9-83DE-E94C9F46A8A8}" type="sibTrans" cxnId="{8A1C4112-C5BB-4194-B51C-79FB77B695C4}">
      <dgm:prSet/>
      <dgm:spPr/>
      <dgm:t>
        <a:bodyPr/>
        <a:lstStyle/>
        <a:p>
          <a:endParaRPr lang="zh-CN" altLang="en-US" sz="2000"/>
        </a:p>
      </dgm:t>
    </dgm:pt>
    <dgm:pt modelId="{CB3B9248-D379-4C87-B839-436C5B510EC8}">
      <dgm:prSet phldrT="[文本]" custT="1"/>
      <dgm:spPr/>
      <dgm:t>
        <a:bodyPr/>
        <a:lstStyle/>
        <a:p>
          <a:r>
            <a:rPr lang="en-US" altLang="zh-CN" sz="1200" smtClean="0"/>
            <a:t>……</a:t>
          </a:r>
          <a:endParaRPr lang="zh-CN" altLang="en-US" sz="1200"/>
        </a:p>
      </dgm:t>
    </dgm:pt>
    <dgm:pt modelId="{01A7C502-D592-4FB0-8249-4135A7F16DA1}" type="parTrans" cxnId="{DB3D5364-3C8B-4A83-B7EE-0AE420586472}">
      <dgm:prSet/>
      <dgm:spPr/>
      <dgm:t>
        <a:bodyPr/>
        <a:lstStyle/>
        <a:p>
          <a:endParaRPr lang="zh-CN" altLang="en-US" sz="2000"/>
        </a:p>
      </dgm:t>
    </dgm:pt>
    <dgm:pt modelId="{8F1E80FF-242E-4C8D-96F8-C40FCE5111EE}" type="sibTrans" cxnId="{DB3D5364-3C8B-4A83-B7EE-0AE420586472}">
      <dgm:prSet/>
      <dgm:spPr/>
      <dgm:t>
        <a:bodyPr/>
        <a:lstStyle/>
        <a:p>
          <a:endParaRPr lang="zh-CN" altLang="en-US" sz="2000"/>
        </a:p>
      </dgm:t>
    </dgm:pt>
    <dgm:pt modelId="{5AB02794-0954-4ED6-9704-010688300E55}">
      <dgm:prSet phldrT="[文本]" custT="1"/>
      <dgm:spPr/>
      <dgm:t>
        <a:bodyPr/>
        <a:lstStyle/>
        <a:p>
          <a:r>
            <a:rPr lang="en-US" altLang="zh-CN" sz="1200" smtClean="0"/>
            <a:t>ral</a:t>
          </a:r>
          <a:endParaRPr lang="zh-CN" altLang="en-US" sz="1200"/>
        </a:p>
      </dgm:t>
    </dgm:pt>
    <dgm:pt modelId="{7E127134-87DF-48BD-A7FF-0ADFA0A71F8B}" type="parTrans" cxnId="{995AEB45-4464-4356-8A9D-B9877E7D4C86}">
      <dgm:prSet/>
      <dgm:spPr/>
      <dgm:t>
        <a:bodyPr/>
        <a:lstStyle/>
        <a:p>
          <a:endParaRPr lang="zh-CN" altLang="en-US" sz="2000"/>
        </a:p>
      </dgm:t>
    </dgm:pt>
    <dgm:pt modelId="{A31852F2-CA10-4EF7-910F-336D486985BD}" type="sibTrans" cxnId="{995AEB45-4464-4356-8A9D-B9877E7D4C86}">
      <dgm:prSet/>
      <dgm:spPr/>
      <dgm:t>
        <a:bodyPr/>
        <a:lstStyle/>
        <a:p>
          <a:endParaRPr lang="zh-CN" altLang="en-US" sz="2000"/>
        </a:p>
      </dgm:t>
    </dgm:pt>
    <dgm:pt modelId="{D5AE445F-8D9C-43A3-A03D-1B93DB00BD51}">
      <dgm:prSet phldrT="[文本]" custT="1"/>
      <dgm:spPr/>
      <dgm:t>
        <a:bodyPr/>
        <a:lstStyle/>
        <a:p>
          <a:r>
            <a:rPr lang="en-US" altLang="zh-CN" sz="1200" smtClean="0"/>
            <a:t>ral2</a:t>
          </a:r>
          <a:endParaRPr lang="zh-CN" altLang="en-US" sz="1200"/>
        </a:p>
      </dgm:t>
    </dgm:pt>
    <dgm:pt modelId="{C460AA57-88E6-4CC6-B108-761DDAA9B3DF}" type="parTrans" cxnId="{30804DC6-3288-44D0-9BFA-078BF5A37CFE}">
      <dgm:prSet/>
      <dgm:spPr/>
      <dgm:t>
        <a:bodyPr/>
        <a:lstStyle/>
        <a:p>
          <a:endParaRPr lang="zh-CN" altLang="en-US" sz="2000"/>
        </a:p>
      </dgm:t>
    </dgm:pt>
    <dgm:pt modelId="{149DEC4E-E481-4B8D-BC06-81A1095677D7}" type="sibTrans" cxnId="{30804DC6-3288-44D0-9BFA-078BF5A37CFE}">
      <dgm:prSet/>
      <dgm:spPr/>
      <dgm:t>
        <a:bodyPr/>
        <a:lstStyle/>
        <a:p>
          <a:endParaRPr lang="zh-CN" altLang="en-US" sz="2000"/>
        </a:p>
      </dgm:t>
    </dgm:pt>
    <dgm:pt modelId="{07D8E08E-DC6F-417C-B18F-8F9343A97439}">
      <dgm:prSet phldrT="[文本]" custT="1"/>
      <dgm:spPr/>
      <dgm:t>
        <a:bodyPr/>
        <a:lstStyle/>
        <a:p>
          <a:r>
            <a:rPr lang="en-US" altLang="zh-CN" sz="1200" smtClean="0"/>
            <a:t>odp</a:t>
          </a:r>
          <a:endParaRPr lang="zh-CN" altLang="en-US" sz="1200"/>
        </a:p>
      </dgm:t>
    </dgm:pt>
    <dgm:pt modelId="{01705CFC-6BC2-4E93-8E48-AEE6EF040A1F}" type="parTrans" cxnId="{C5B7DD38-1159-4BC9-9B7F-8A4732EF12E3}">
      <dgm:prSet/>
      <dgm:spPr/>
      <dgm:t>
        <a:bodyPr/>
        <a:lstStyle/>
        <a:p>
          <a:endParaRPr lang="zh-CN" altLang="en-US" sz="2000"/>
        </a:p>
      </dgm:t>
    </dgm:pt>
    <dgm:pt modelId="{20C93B11-68C1-4501-8446-14AD50A0DA6C}" type="sibTrans" cxnId="{C5B7DD38-1159-4BC9-9B7F-8A4732EF12E3}">
      <dgm:prSet/>
      <dgm:spPr/>
      <dgm:t>
        <a:bodyPr/>
        <a:lstStyle/>
        <a:p>
          <a:endParaRPr lang="zh-CN" altLang="en-US" sz="2000"/>
        </a:p>
      </dgm:t>
    </dgm:pt>
    <dgm:pt modelId="{35155335-882C-4A16-A1BF-E5EFB63F6040}">
      <dgm:prSet phldrT="[文本]" custT="1"/>
      <dgm:spPr/>
      <dgm:t>
        <a:bodyPr/>
        <a:lstStyle/>
        <a:p>
          <a:r>
            <a:rPr lang="en-US" altLang="zh-CN" sz="1200" smtClean="0"/>
            <a:t>……</a:t>
          </a:r>
          <a:endParaRPr lang="zh-CN" altLang="en-US" sz="1200"/>
        </a:p>
      </dgm:t>
    </dgm:pt>
    <dgm:pt modelId="{8446A874-C491-402B-BD93-E998D53A0D37}" type="parTrans" cxnId="{EABF23E6-000C-44EC-9CBA-D9FD087C4213}">
      <dgm:prSet/>
      <dgm:spPr/>
      <dgm:t>
        <a:bodyPr/>
        <a:lstStyle/>
        <a:p>
          <a:endParaRPr lang="zh-CN" altLang="en-US" sz="2000"/>
        </a:p>
      </dgm:t>
    </dgm:pt>
    <dgm:pt modelId="{A8BA4803-4086-4AEE-8993-AB376F122919}" type="sibTrans" cxnId="{EABF23E6-000C-44EC-9CBA-D9FD087C4213}">
      <dgm:prSet/>
      <dgm:spPr/>
      <dgm:t>
        <a:bodyPr/>
        <a:lstStyle/>
        <a:p>
          <a:endParaRPr lang="zh-CN" altLang="en-US" sz="2000"/>
        </a:p>
      </dgm:t>
    </dgm:pt>
    <dgm:pt modelId="{8A88FB64-D07B-4700-AF06-92EC363B7345}">
      <dgm:prSet phldrT="[文本]" custT="1"/>
      <dgm:spPr/>
      <dgm:t>
        <a:bodyPr/>
        <a:lstStyle/>
        <a:p>
          <a:r>
            <a:rPr lang="en-US" altLang="zh-CN" sz="1200" smtClean="0"/>
            <a:t>lib-db</a:t>
          </a:r>
          <a:endParaRPr lang="zh-CN" altLang="en-US" sz="1200"/>
        </a:p>
      </dgm:t>
    </dgm:pt>
    <dgm:pt modelId="{0DDC344A-9755-4B59-A789-84C28B743183}" type="parTrans" cxnId="{5F773677-42BF-4011-B126-01687B843401}">
      <dgm:prSet/>
      <dgm:spPr/>
      <dgm:t>
        <a:bodyPr/>
        <a:lstStyle/>
        <a:p>
          <a:endParaRPr lang="zh-CN" altLang="en-US" sz="2000"/>
        </a:p>
      </dgm:t>
    </dgm:pt>
    <dgm:pt modelId="{D3138952-517B-4C1F-9F54-C9DB1F82A3D5}" type="sibTrans" cxnId="{5F773677-42BF-4011-B126-01687B843401}">
      <dgm:prSet/>
      <dgm:spPr/>
      <dgm:t>
        <a:bodyPr/>
        <a:lstStyle/>
        <a:p>
          <a:endParaRPr lang="zh-CN" altLang="en-US" sz="2000"/>
        </a:p>
      </dgm:t>
    </dgm:pt>
    <dgm:pt modelId="{712E8D0B-88C7-4926-8F58-6EB8DB46A2FA}">
      <dgm:prSet phldrT="[文本]" custT="1"/>
      <dgm:spPr/>
      <dgm:t>
        <a:bodyPr/>
        <a:lstStyle/>
        <a:p>
          <a:r>
            <a:rPr lang="en-US" altLang="zh-CN" sz="1200" smtClean="0"/>
            <a:t>tools-app-cg</a:t>
          </a:r>
          <a:endParaRPr lang="zh-CN" altLang="en-US" sz="1200"/>
        </a:p>
      </dgm:t>
    </dgm:pt>
    <dgm:pt modelId="{A2246C61-FCDB-4F02-94BA-761E0574E6D3}" type="parTrans" cxnId="{5746501C-994D-47AA-AEF8-BD9A69731FBF}">
      <dgm:prSet/>
      <dgm:spPr/>
      <dgm:t>
        <a:bodyPr/>
        <a:lstStyle/>
        <a:p>
          <a:endParaRPr lang="zh-CN" altLang="en-US" sz="2000"/>
        </a:p>
      </dgm:t>
    </dgm:pt>
    <dgm:pt modelId="{0F46AA97-2A39-4F7E-8B17-2F7B6CAEBECA}" type="sibTrans" cxnId="{5746501C-994D-47AA-AEF8-BD9A69731FBF}">
      <dgm:prSet/>
      <dgm:spPr/>
      <dgm:t>
        <a:bodyPr/>
        <a:lstStyle/>
        <a:p>
          <a:endParaRPr lang="zh-CN" altLang="en-US" sz="2000"/>
        </a:p>
      </dgm:t>
    </dgm:pt>
    <dgm:pt modelId="{CB0D31ED-8CE3-4779-9A85-8E76D542B92A}">
      <dgm:prSet phldrT="[文本]" custT="1"/>
      <dgm:spPr/>
      <dgm:t>
        <a:bodyPr/>
        <a:lstStyle/>
        <a:p>
          <a:r>
            <a:rPr lang="en-US" altLang="zh-CN" sz="1200" smtClean="0"/>
            <a:t>install-basic-env</a:t>
          </a:r>
          <a:endParaRPr lang="zh-CN" altLang="en-US" sz="1200"/>
        </a:p>
      </dgm:t>
    </dgm:pt>
    <dgm:pt modelId="{B4F3E931-5B2F-4F11-80C5-28FFB23C5066}" type="parTrans" cxnId="{B270EB84-88EC-4FD5-81E9-7716A903F297}">
      <dgm:prSet/>
      <dgm:spPr/>
      <dgm:t>
        <a:bodyPr/>
        <a:lstStyle/>
        <a:p>
          <a:endParaRPr lang="zh-CN" altLang="en-US" sz="2000"/>
        </a:p>
      </dgm:t>
    </dgm:pt>
    <dgm:pt modelId="{801F7243-038C-4C60-9D52-0886C4E27AD2}" type="sibTrans" cxnId="{B270EB84-88EC-4FD5-81E9-7716A903F297}">
      <dgm:prSet/>
      <dgm:spPr/>
      <dgm:t>
        <a:bodyPr/>
        <a:lstStyle/>
        <a:p>
          <a:endParaRPr lang="zh-CN" altLang="en-US" sz="2000"/>
        </a:p>
      </dgm:t>
    </dgm:pt>
    <dgm:pt modelId="{EDF5EE2D-668F-4B32-9B7E-47870D42B160}">
      <dgm:prSet phldrT="[文本]" custT="1"/>
      <dgm:spPr/>
      <dgm:t>
        <a:bodyPr/>
        <a:lstStyle/>
        <a:p>
          <a:r>
            <a:rPr lang="en-US" altLang="zh-CN" sz="1200" smtClean="0"/>
            <a:t>……</a:t>
          </a:r>
          <a:endParaRPr lang="zh-CN" altLang="en-US" sz="1200"/>
        </a:p>
      </dgm:t>
    </dgm:pt>
    <dgm:pt modelId="{38E2E1DF-3017-454A-8214-BEA07BAA8713}" type="parTrans" cxnId="{D5205CE2-24F7-4436-91F0-E46BC7D0F870}">
      <dgm:prSet/>
      <dgm:spPr/>
      <dgm:t>
        <a:bodyPr/>
        <a:lstStyle/>
        <a:p>
          <a:endParaRPr lang="zh-CN" altLang="en-US" sz="2000"/>
        </a:p>
      </dgm:t>
    </dgm:pt>
    <dgm:pt modelId="{B55D776D-0174-4CC8-A23B-17A38B8742FF}" type="sibTrans" cxnId="{D5205CE2-24F7-4436-91F0-E46BC7D0F870}">
      <dgm:prSet/>
      <dgm:spPr/>
      <dgm:t>
        <a:bodyPr/>
        <a:lstStyle/>
        <a:p>
          <a:endParaRPr lang="zh-CN" altLang="en-US" sz="2000"/>
        </a:p>
      </dgm:t>
    </dgm:pt>
    <dgm:pt modelId="{31727AA7-B458-4935-9A42-F7EF7BF6BFBB}" type="pres">
      <dgm:prSet presAssocID="{B4F2AFB7-5AEA-49FF-98CB-5153C282448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DA04854-8F21-4578-8FB8-97F7BE91FA96}" type="pres">
      <dgm:prSet presAssocID="{1C83CED2-DD1C-46ED-8EF1-B69369FEB1D5}" presName="hierRoot1" presStyleCnt="0">
        <dgm:presLayoutVars>
          <dgm:hierBranch val="init"/>
        </dgm:presLayoutVars>
      </dgm:prSet>
      <dgm:spPr/>
    </dgm:pt>
    <dgm:pt modelId="{ACE7CE11-9D9B-42E8-9849-1EAB798297A6}" type="pres">
      <dgm:prSet presAssocID="{1C83CED2-DD1C-46ED-8EF1-B69369FEB1D5}" presName="rootComposite1" presStyleCnt="0"/>
      <dgm:spPr/>
    </dgm:pt>
    <dgm:pt modelId="{A67B9BC1-441C-4403-A6F6-53A86C2F19C2}" type="pres">
      <dgm:prSet presAssocID="{1C83CED2-DD1C-46ED-8EF1-B69369FEB1D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7500DC-1148-4CE0-89E1-83ED5D7AD849}" type="pres">
      <dgm:prSet presAssocID="{1C83CED2-DD1C-46ED-8EF1-B69369FEB1D5}" presName="topArc1" presStyleLbl="parChTrans1D1" presStyleIdx="0" presStyleCnt="42"/>
      <dgm:spPr/>
    </dgm:pt>
    <dgm:pt modelId="{CCF87238-4CD6-4890-A105-C7DED769A5EB}" type="pres">
      <dgm:prSet presAssocID="{1C83CED2-DD1C-46ED-8EF1-B69369FEB1D5}" presName="bottomArc1" presStyleLbl="parChTrans1D1" presStyleIdx="1" presStyleCnt="42"/>
      <dgm:spPr/>
    </dgm:pt>
    <dgm:pt modelId="{2A29C6C7-A30D-44D4-9E8F-763399324BA7}" type="pres">
      <dgm:prSet presAssocID="{1C83CED2-DD1C-46ED-8EF1-B69369FEB1D5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880EEC27-1FFB-4D29-A3DC-9B16131C95F1}" type="pres">
      <dgm:prSet presAssocID="{1C83CED2-DD1C-46ED-8EF1-B69369FEB1D5}" presName="hierChild2" presStyleCnt="0"/>
      <dgm:spPr/>
    </dgm:pt>
    <dgm:pt modelId="{3F950E06-A1F0-42E5-AF5F-BFA710ABF471}" type="pres">
      <dgm:prSet presAssocID="{D51E0E53-8C1C-434C-A365-EEF3C7C391D0}" presName="Name28" presStyleLbl="parChTrans1D2" presStyleIdx="0" presStyleCnt="5"/>
      <dgm:spPr/>
      <dgm:t>
        <a:bodyPr/>
        <a:lstStyle/>
        <a:p>
          <a:endParaRPr lang="zh-CN" altLang="en-US"/>
        </a:p>
      </dgm:t>
    </dgm:pt>
    <dgm:pt modelId="{31C2C0B5-EB78-4A36-AF54-6F6DB5976C0F}" type="pres">
      <dgm:prSet presAssocID="{A2AA38BC-B188-4863-B773-8BBFD6745427}" presName="hierRoot2" presStyleCnt="0">
        <dgm:presLayoutVars>
          <dgm:hierBranch val="init"/>
        </dgm:presLayoutVars>
      </dgm:prSet>
      <dgm:spPr/>
    </dgm:pt>
    <dgm:pt modelId="{6E684375-DD0D-43AA-B597-1834938C0D5A}" type="pres">
      <dgm:prSet presAssocID="{A2AA38BC-B188-4863-B773-8BBFD6745427}" presName="rootComposite2" presStyleCnt="0"/>
      <dgm:spPr/>
    </dgm:pt>
    <dgm:pt modelId="{CE5772FD-1C39-401E-A3CA-6FDB0B7CC60B}" type="pres">
      <dgm:prSet presAssocID="{A2AA38BC-B188-4863-B773-8BBFD674542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43C829-11BF-484E-A1E5-E49795B6F9E5}" type="pres">
      <dgm:prSet presAssocID="{A2AA38BC-B188-4863-B773-8BBFD6745427}" presName="topArc2" presStyleLbl="parChTrans1D1" presStyleIdx="2" presStyleCnt="42"/>
      <dgm:spPr/>
    </dgm:pt>
    <dgm:pt modelId="{155983A1-6177-4020-9C31-0EDCA60E081C}" type="pres">
      <dgm:prSet presAssocID="{A2AA38BC-B188-4863-B773-8BBFD6745427}" presName="bottomArc2" presStyleLbl="parChTrans1D1" presStyleIdx="3" presStyleCnt="42"/>
      <dgm:spPr/>
    </dgm:pt>
    <dgm:pt modelId="{D9C2E327-0C04-4718-B376-9DB0D2B36281}" type="pres">
      <dgm:prSet presAssocID="{A2AA38BC-B188-4863-B773-8BBFD6745427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764B0DE8-C163-40C8-BB47-FB301275E6CD}" type="pres">
      <dgm:prSet presAssocID="{A2AA38BC-B188-4863-B773-8BBFD6745427}" presName="hierChild4" presStyleCnt="0"/>
      <dgm:spPr/>
    </dgm:pt>
    <dgm:pt modelId="{77641C90-ABB3-444F-944C-0D28CBE7C18F}" type="pres">
      <dgm:prSet presAssocID="{D19DB772-0214-4A3B-8A30-2E19F665B52E}" presName="Name28" presStyleLbl="parChTrans1D3" presStyleIdx="0" presStyleCnt="15"/>
      <dgm:spPr/>
      <dgm:t>
        <a:bodyPr/>
        <a:lstStyle/>
        <a:p>
          <a:endParaRPr lang="zh-CN" altLang="en-US"/>
        </a:p>
      </dgm:t>
    </dgm:pt>
    <dgm:pt modelId="{2792FB26-390F-4D45-8888-5B6160CB84CA}" type="pres">
      <dgm:prSet presAssocID="{B0B14E42-15B8-4335-A644-A46521C11872}" presName="hierRoot2" presStyleCnt="0">
        <dgm:presLayoutVars>
          <dgm:hierBranch val="init"/>
        </dgm:presLayoutVars>
      </dgm:prSet>
      <dgm:spPr/>
    </dgm:pt>
    <dgm:pt modelId="{3C06E280-41C7-447A-A4B5-EEB1B3D84CFE}" type="pres">
      <dgm:prSet presAssocID="{B0B14E42-15B8-4335-A644-A46521C11872}" presName="rootComposite2" presStyleCnt="0"/>
      <dgm:spPr/>
    </dgm:pt>
    <dgm:pt modelId="{40D6B858-02E6-4455-95C0-EEC6D45D7F97}" type="pres">
      <dgm:prSet presAssocID="{B0B14E42-15B8-4335-A644-A46521C1187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FEEAC3-A5BE-4507-9D38-35A56113E466}" type="pres">
      <dgm:prSet presAssocID="{B0B14E42-15B8-4335-A644-A46521C11872}" presName="topArc2" presStyleLbl="parChTrans1D1" presStyleIdx="4" presStyleCnt="42"/>
      <dgm:spPr/>
    </dgm:pt>
    <dgm:pt modelId="{B63A34EE-6064-4884-B9AC-EBDD05D942E4}" type="pres">
      <dgm:prSet presAssocID="{B0B14E42-15B8-4335-A644-A46521C11872}" presName="bottomArc2" presStyleLbl="parChTrans1D1" presStyleIdx="5" presStyleCnt="42"/>
      <dgm:spPr/>
    </dgm:pt>
    <dgm:pt modelId="{466CD192-33F4-4E86-9B3E-469761F41860}" type="pres">
      <dgm:prSet presAssocID="{B0B14E42-15B8-4335-A644-A46521C11872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76BBA85E-1E54-427B-9911-D38B9CDEE9CC}" type="pres">
      <dgm:prSet presAssocID="{B0B14E42-15B8-4335-A644-A46521C11872}" presName="hierChild4" presStyleCnt="0"/>
      <dgm:spPr/>
    </dgm:pt>
    <dgm:pt modelId="{F1D0FE4C-9241-4550-8F83-CD173D371922}" type="pres">
      <dgm:prSet presAssocID="{B0B14E42-15B8-4335-A644-A46521C11872}" presName="hierChild5" presStyleCnt="0"/>
      <dgm:spPr/>
    </dgm:pt>
    <dgm:pt modelId="{47E4AF0C-1545-4E27-A6B5-145B0A0BC3BB}" type="pres">
      <dgm:prSet presAssocID="{42872251-0429-4C71-868A-B84DC1C08DEB}" presName="Name28" presStyleLbl="parChTrans1D3" presStyleIdx="1" presStyleCnt="15"/>
      <dgm:spPr/>
      <dgm:t>
        <a:bodyPr/>
        <a:lstStyle/>
        <a:p>
          <a:endParaRPr lang="zh-CN" altLang="en-US"/>
        </a:p>
      </dgm:t>
    </dgm:pt>
    <dgm:pt modelId="{F34AF679-E892-4038-8FB0-905F9CC26AA3}" type="pres">
      <dgm:prSet presAssocID="{D2B9732A-942A-4EF8-9B84-AA197F3A0B7B}" presName="hierRoot2" presStyleCnt="0">
        <dgm:presLayoutVars>
          <dgm:hierBranch val="init"/>
        </dgm:presLayoutVars>
      </dgm:prSet>
      <dgm:spPr/>
    </dgm:pt>
    <dgm:pt modelId="{28EF852E-EA8F-49FF-A853-B3654A2B77BC}" type="pres">
      <dgm:prSet presAssocID="{D2B9732A-942A-4EF8-9B84-AA197F3A0B7B}" presName="rootComposite2" presStyleCnt="0"/>
      <dgm:spPr/>
    </dgm:pt>
    <dgm:pt modelId="{A6664E94-159A-487C-8B92-6535DAFB24F1}" type="pres">
      <dgm:prSet presAssocID="{D2B9732A-942A-4EF8-9B84-AA197F3A0B7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687E79-C548-4F7F-8E83-8BB91AB30A34}" type="pres">
      <dgm:prSet presAssocID="{D2B9732A-942A-4EF8-9B84-AA197F3A0B7B}" presName="topArc2" presStyleLbl="parChTrans1D1" presStyleIdx="6" presStyleCnt="42"/>
      <dgm:spPr/>
    </dgm:pt>
    <dgm:pt modelId="{D861563E-907F-441F-8BBD-EBF088EE5941}" type="pres">
      <dgm:prSet presAssocID="{D2B9732A-942A-4EF8-9B84-AA197F3A0B7B}" presName="bottomArc2" presStyleLbl="parChTrans1D1" presStyleIdx="7" presStyleCnt="42"/>
      <dgm:spPr/>
    </dgm:pt>
    <dgm:pt modelId="{98521EF5-A4B9-45C4-BFED-8BA2A12AC6E1}" type="pres">
      <dgm:prSet presAssocID="{D2B9732A-942A-4EF8-9B84-AA197F3A0B7B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C1A01AF4-20DA-4DA3-9FB5-3F147D217861}" type="pres">
      <dgm:prSet presAssocID="{D2B9732A-942A-4EF8-9B84-AA197F3A0B7B}" presName="hierChild4" presStyleCnt="0"/>
      <dgm:spPr/>
    </dgm:pt>
    <dgm:pt modelId="{C896D1CE-D76D-4EEA-AA61-E7643B406C8E}" type="pres">
      <dgm:prSet presAssocID="{D2B9732A-942A-4EF8-9B84-AA197F3A0B7B}" presName="hierChild5" presStyleCnt="0"/>
      <dgm:spPr/>
    </dgm:pt>
    <dgm:pt modelId="{EE789DCE-4E4C-4E0C-B036-BACCB3DA4EBE}" type="pres">
      <dgm:prSet presAssocID="{8D47F9B5-CA36-41F9-BCC6-E6E7647C0FA1}" presName="Name28" presStyleLbl="parChTrans1D3" presStyleIdx="2" presStyleCnt="15"/>
      <dgm:spPr/>
      <dgm:t>
        <a:bodyPr/>
        <a:lstStyle/>
        <a:p>
          <a:endParaRPr lang="zh-CN" altLang="en-US"/>
        </a:p>
      </dgm:t>
    </dgm:pt>
    <dgm:pt modelId="{F5A3D6DE-42F1-40E5-8DB5-6FFAE921AD5C}" type="pres">
      <dgm:prSet presAssocID="{87DF5A0E-E992-4580-99DF-5E0AFBFE42A5}" presName="hierRoot2" presStyleCnt="0">
        <dgm:presLayoutVars>
          <dgm:hierBranch val="init"/>
        </dgm:presLayoutVars>
      </dgm:prSet>
      <dgm:spPr/>
    </dgm:pt>
    <dgm:pt modelId="{C2B58215-40C1-4063-818D-AB4AEC19FB8E}" type="pres">
      <dgm:prSet presAssocID="{87DF5A0E-E992-4580-99DF-5E0AFBFE42A5}" presName="rootComposite2" presStyleCnt="0"/>
      <dgm:spPr/>
    </dgm:pt>
    <dgm:pt modelId="{D38E81CA-6F93-4BF3-A7A5-5E6BFC5F7B4B}" type="pres">
      <dgm:prSet presAssocID="{87DF5A0E-E992-4580-99DF-5E0AFBFE42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029487-23CD-444A-8540-528B0F5130EC}" type="pres">
      <dgm:prSet presAssocID="{87DF5A0E-E992-4580-99DF-5E0AFBFE42A5}" presName="topArc2" presStyleLbl="parChTrans1D1" presStyleIdx="8" presStyleCnt="42"/>
      <dgm:spPr/>
    </dgm:pt>
    <dgm:pt modelId="{40C1AEB1-B1FB-4FA6-A33F-7F7B04C5F9B0}" type="pres">
      <dgm:prSet presAssocID="{87DF5A0E-E992-4580-99DF-5E0AFBFE42A5}" presName="bottomArc2" presStyleLbl="parChTrans1D1" presStyleIdx="9" presStyleCnt="42"/>
      <dgm:spPr/>
    </dgm:pt>
    <dgm:pt modelId="{C4FBE26D-D096-4CA8-908F-F997E52ACC28}" type="pres">
      <dgm:prSet presAssocID="{87DF5A0E-E992-4580-99DF-5E0AFBFE42A5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E66F6FEA-47FB-4568-BC95-47C1C7B98B1D}" type="pres">
      <dgm:prSet presAssocID="{87DF5A0E-E992-4580-99DF-5E0AFBFE42A5}" presName="hierChild4" presStyleCnt="0"/>
      <dgm:spPr/>
    </dgm:pt>
    <dgm:pt modelId="{48E4FBFF-BF84-432A-96D4-AA4B2E1BB271}" type="pres">
      <dgm:prSet presAssocID="{87DF5A0E-E992-4580-99DF-5E0AFBFE42A5}" presName="hierChild5" presStyleCnt="0"/>
      <dgm:spPr/>
    </dgm:pt>
    <dgm:pt modelId="{93DE7FE3-1F1E-4776-96E3-21AD47A908AF}" type="pres">
      <dgm:prSet presAssocID="{A2AA38BC-B188-4863-B773-8BBFD6745427}" presName="hierChild5" presStyleCnt="0"/>
      <dgm:spPr/>
    </dgm:pt>
    <dgm:pt modelId="{38A890BA-850A-457A-A82D-D4680FEB82E5}" type="pres">
      <dgm:prSet presAssocID="{85F4D66C-68A2-4495-9CB3-F3566F9E5D12}" presName="Name28" presStyleLbl="parChTrans1D2" presStyleIdx="1" presStyleCnt="5"/>
      <dgm:spPr/>
      <dgm:t>
        <a:bodyPr/>
        <a:lstStyle/>
        <a:p>
          <a:endParaRPr lang="zh-CN" altLang="en-US"/>
        </a:p>
      </dgm:t>
    </dgm:pt>
    <dgm:pt modelId="{EE1885DD-A042-4EFE-A6C9-27088EB0FAA3}" type="pres">
      <dgm:prSet presAssocID="{710FCC35-7FCC-4901-BAD8-3B68415B5B73}" presName="hierRoot2" presStyleCnt="0">
        <dgm:presLayoutVars>
          <dgm:hierBranch val="init"/>
        </dgm:presLayoutVars>
      </dgm:prSet>
      <dgm:spPr/>
    </dgm:pt>
    <dgm:pt modelId="{7386AA19-9493-4A02-89F6-7F6B5B27B20E}" type="pres">
      <dgm:prSet presAssocID="{710FCC35-7FCC-4901-BAD8-3B68415B5B73}" presName="rootComposite2" presStyleCnt="0"/>
      <dgm:spPr/>
    </dgm:pt>
    <dgm:pt modelId="{9F280046-C290-413E-AC07-335C06442707}" type="pres">
      <dgm:prSet presAssocID="{710FCC35-7FCC-4901-BAD8-3B68415B5B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3B8B25-8DF2-42BF-89B0-74264ADF1B74}" type="pres">
      <dgm:prSet presAssocID="{710FCC35-7FCC-4901-BAD8-3B68415B5B73}" presName="topArc2" presStyleLbl="parChTrans1D1" presStyleIdx="10" presStyleCnt="42"/>
      <dgm:spPr/>
    </dgm:pt>
    <dgm:pt modelId="{65AD9FD2-55FB-4745-8291-9050A5A0E5EE}" type="pres">
      <dgm:prSet presAssocID="{710FCC35-7FCC-4901-BAD8-3B68415B5B73}" presName="bottomArc2" presStyleLbl="parChTrans1D1" presStyleIdx="11" presStyleCnt="42"/>
      <dgm:spPr/>
    </dgm:pt>
    <dgm:pt modelId="{86621C3F-2B39-4050-9CBE-88E7CD1A6F00}" type="pres">
      <dgm:prSet presAssocID="{710FCC35-7FCC-4901-BAD8-3B68415B5B73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526D638E-6F12-4FEE-9CE5-9AD429C0C1C0}" type="pres">
      <dgm:prSet presAssocID="{710FCC35-7FCC-4901-BAD8-3B68415B5B73}" presName="hierChild4" presStyleCnt="0"/>
      <dgm:spPr/>
    </dgm:pt>
    <dgm:pt modelId="{9041F19C-C932-4E5D-A01B-3F8D1A4FC3A8}" type="pres">
      <dgm:prSet presAssocID="{7A11079D-1454-4F67-8A47-43DD385FB987}" presName="Name28" presStyleLbl="parChTrans1D3" presStyleIdx="3" presStyleCnt="15"/>
      <dgm:spPr/>
      <dgm:t>
        <a:bodyPr/>
        <a:lstStyle/>
        <a:p>
          <a:endParaRPr lang="zh-CN" altLang="en-US"/>
        </a:p>
      </dgm:t>
    </dgm:pt>
    <dgm:pt modelId="{44CFDEDD-60D7-4002-80A7-77EEEEAA601F}" type="pres">
      <dgm:prSet presAssocID="{97FEF9E0-7C04-4F3D-8877-86922F2C48FB}" presName="hierRoot2" presStyleCnt="0">
        <dgm:presLayoutVars>
          <dgm:hierBranch val="init"/>
        </dgm:presLayoutVars>
      </dgm:prSet>
      <dgm:spPr/>
    </dgm:pt>
    <dgm:pt modelId="{8CD2C570-BBB5-4EA1-B76F-C3DC74DE5A27}" type="pres">
      <dgm:prSet presAssocID="{97FEF9E0-7C04-4F3D-8877-86922F2C48FB}" presName="rootComposite2" presStyleCnt="0"/>
      <dgm:spPr/>
    </dgm:pt>
    <dgm:pt modelId="{21B9F4EB-688B-4390-92A0-47DA1D09C2DE}" type="pres">
      <dgm:prSet presAssocID="{97FEF9E0-7C04-4F3D-8877-86922F2C48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882017-8F84-4FA5-8F35-46690F6956A5}" type="pres">
      <dgm:prSet presAssocID="{97FEF9E0-7C04-4F3D-8877-86922F2C48FB}" presName="topArc2" presStyleLbl="parChTrans1D1" presStyleIdx="12" presStyleCnt="42"/>
      <dgm:spPr/>
    </dgm:pt>
    <dgm:pt modelId="{F9DD6A9D-5DD8-4D7E-A671-7FA25B3DA34D}" type="pres">
      <dgm:prSet presAssocID="{97FEF9E0-7C04-4F3D-8877-86922F2C48FB}" presName="bottomArc2" presStyleLbl="parChTrans1D1" presStyleIdx="13" presStyleCnt="42"/>
      <dgm:spPr/>
    </dgm:pt>
    <dgm:pt modelId="{1C71ABEB-161A-48EF-BBA6-0CB19D89CCD1}" type="pres">
      <dgm:prSet presAssocID="{97FEF9E0-7C04-4F3D-8877-86922F2C48FB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1FE5ACD-E332-410D-B5A7-E47370C20B94}" type="pres">
      <dgm:prSet presAssocID="{97FEF9E0-7C04-4F3D-8877-86922F2C48FB}" presName="hierChild4" presStyleCnt="0"/>
      <dgm:spPr/>
    </dgm:pt>
    <dgm:pt modelId="{C97A756D-F9EC-4EA1-87C7-0D3CEBC1F2BA}" type="pres">
      <dgm:prSet presAssocID="{97FEF9E0-7C04-4F3D-8877-86922F2C48FB}" presName="hierChild5" presStyleCnt="0"/>
      <dgm:spPr/>
    </dgm:pt>
    <dgm:pt modelId="{0B4F748F-A542-438E-A76C-0A94881201D9}" type="pres">
      <dgm:prSet presAssocID="{EEED882A-EBAB-4134-BB0E-ED22D1327398}" presName="Name28" presStyleLbl="parChTrans1D3" presStyleIdx="4" presStyleCnt="15"/>
      <dgm:spPr/>
      <dgm:t>
        <a:bodyPr/>
        <a:lstStyle/>
        <a:p>
          <a:endParaRPr lang="zh-CN" altLang="en-US"/>
        </a:p>
      </dgm:t>
    </dgm:pt>
    <dgm:pt modelId="{EFD6B40B-5862-4F0C-BF2F-47629973C5A9}" type="pres">
      <dgm:prSet presAssocID="{36963C76-AE89-4FDF-839B-2B2228DFD926}" presName="hierRoot2" presStyleCnt="0">
        <dgm:presLayoutVars>
          <dgm:hierBranch val="init"/>
        </dgm:presLayoutVars>
      </dgm:prSet>
      <dgm:spPr/>
    </dgm:pt>
    <dgm:pt modelId="{F8DE1970-D906-45CA-9E76-16A5737AA2CC}" type="pres">
      <dgm:prSet presAssocID="{36963C76-AE89-4FDF-839B-2B2228DFD926}" presName="rootComposite2" presStyleCnt="0"/>
      <dgm:spPr/>
    </dgm:pt>
    <dgm:pt modelId="{8BBCE357-8AB1-4DCF-8DF8-B10E852BE290}" type="pres">
      <dgm:prSet presAssocID="{36963C76-AE89-4FDF-839B-2B2228DFD92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65053B-7C82-459F-B200-6D0A1DB0A6C4}" type="pres">
      <dgm:prSet presAssocID="{36963C76-AE89-4FDF-839B-2B2228DFD926}" presName="topArc2" presStyleLbl="parChTrans1D1" presStyleIdx="14" presStyleCnt="42"/>
      <dgm:spPr/>
    </dgm:pt>
    <dgm:pt modelId="{957E86A3-987A-4483-A556-5B67C69F4547}" type="pres">
      <dgm:prSet presAssocID="{36963C76-AE89-4FDF-839B-2B2228DFD926}" presName="bottomArc2" presStyleLbl="parChTrans1D1" presStyleIdx="15" presStyleCnt="42"/>
      <dgm:spPr/>
    </dgm:pt>
    <dgm:pt modelId="{FA717D53-409E-4EB6-AF18-CD2C488BA81B}" type="pres">
      <dgm:prSet presAssocID="{36963C76-AE89-4FDF-839B-2B2228DFD926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F430E87B-66C8-4D44-9C18-B6031A590979}" type="pres">
      <dgm:prSet presAssocID="{36963C76-AE89-4FDF-839B-2B2228DFD926}" presName="hierChild4" presStyleCnt="0"/>
      <dgm:spPr/>
    </dgm:pt>
    <dgm:pt modelId="{1B492999-6183-4072-A6EF-A33F4DB50BCA}" type="pres">
      <dgm:prSet presAssocID="{36963C76-AE89-4FDF-839B-2B2228DFD926}" presName="hierChild5" presStyleCnt="0"/>
      <dgm:spPr/>
    </dgm:pt>
    <dgm:pt modelId="{2D0D8710-5F02-48A7-AFB0-17CAE4460106}" type="pres">
      <dgm:prSet presAssocID="{51844929-25B3-4063-80E6-A5B02F2F0F5D}" presName="Name28" presStyleLbl="parChTrans1D3" presStyleIdx="5" presStyleCnt="15"/>
      <dgm:spPr/>
      <dgm:t>
        <a:bodyPr/>
        <a:lstStyle/>
        <a:p>
          <a:endParaRPr lang="zh-CN" altLang="en-US"/>
        </a:p>
      </dgm:t>
    </dgm:pt>
    <dgm:pt modelId="{319C2A2B-B44D-4CAA-9275-FDA9F07359C5}" type="pres">
      <dgm:prSet presAssocID="{5E1865A8-6C74-4420-8BE4-0C8ACBDE9717}" presName="hierRoot2" presStyleCnt="0">
        <dgm:presLayoutVars>
          <dgm:hierBranch val="init"/>
        </dgm:presLayoutVars>
      </dgm:prSet>
      <dgm:spPr/>
    </dgm:pt>
    <dgm:pt modelId="{532800B8-C1F0-48AB-8122-4A5F59CCEE79}" type="pres">
      <dgm:prSet presAssocID="{5E1865A8-6C74-4420-8BE4-0C8ACBDE9717}" presName="rootComposite2" presStyleCnt="0"/>
      <dgm:spPr/>
    </dgm:pt>
    <dgm:pt modelId="{FFB02EA3-DFA0-4D0E-9F24-45C4F4E420B3}" type="pres">
      <dgm:prSet presAssocID="{5E1865A8-6C74-4420-8BE4-0C8ACBDE97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4E542B-F969-405C-8C5C-EBB263C817A3}" type="pres">
      <dgm:prSet presAssocID="{5E1865A8-6C74-4420-8BE4-0C8ACBDE9717}" presName="topArc2" presStyleLbl="parChTrans1D1" presStyleIdx="16" presStyleCnt="42"/>
      <dgm:spPr/>
    </dgm:pt>
    <dgm:pt modelId="{F0A4015B-3C20-40C5-AD07-F2E533AF138F}" type="pres">
      <dgm:prSet presAssocID="{5E1865A8-6C74-4420-8BE4-0C8ACBDE9717}" presName="bottomArc2" presStyleLbl="parChTrans1D1" presStyleIdx="17" presStyleCnt="42"/>
      <dgm:spPr/>
    </dgm:pt>
    <dgm:pt modelId="{957868B2-D441-478F-BE4B-5F56572887A8}" type="pres">
      <dgm:prSet presAssocID="{5E1865A8-6C74-4420-8BE4-0C8ACBDE9717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7B719893-71E8-497E-AFE9-0CD0128A49F7}" type="pres">
      <dgm:prSet presAssocID="{5E1865A8-6C74-4420-8BE4-0C8ACBDE9717}" presName="hierChild4" presStyleCnt="0"/>
      <dgm:spPr/>
    </dgm:pt>
    <dgm:pt modelId="{16802B34-647F-4B69-A220-0452AD9F5844}" type="pres">
      <dgm:prSet presAssocID="{5E1865A8-6C74-4420-8BE4-0C8ACBDE9717}" presName="hierChild5" presStyleCnt="0"/>
      <dgm:spPr/>
    </dgm:pt>
    <dgm:pt modelId="{413D7BBA-99ED-4A01-9979-6DCA3A4C0845}" type="pres">
      <dgm:prSet presAssocID="{710FCC35-7FCC-4901-BAD8-3B68415B5B73}" presName="hierChild5" presStyleCnt="0"/>
      <dgm:spPr/>
    </dgm:pt>
    <dgm:pt modelId="{6159BC87-EE8B-4E41-A190-58BE9B488A18}" type="pres">
      <dgm:prSet presAssocID="{F02B9A1F-72EF-4C1C-A834-4F9721F8027A}" presName="Name28" presStyleLbl="parChTrans1D2" presStyleIdx="2" presStyleCnt="5"/>
      <dgm:spPr/>
      <dgm:t>
        <a:bodyPr/>
        <a:lstStyle/>
        <a:p>
          <a:endParaRPr lang="zh-CN" altLang="en-US"/>
        </a:p>
      </dgm:t>
    </dgm:pt>
    <dgm:pt modelId="{0EC0B35F-608B-4841-A292-49E1703E009E}" type="pres">
      <dgm:prSet presAssocID="{7C2281DA-55B9-47F4-B84F-CED07591EEE6}" presName="hierRoot2" presStyleCnt="0">
        <dgm:presLayoutVars>
          <dgm:hierBranch val="init"/>
        </dgm:presLayoutVars>
      </dgm:prSet>
      <dgm:spPr/>
    </dgm:pt>
    <dgm:pt modelId="{1A3B25FF-6E18-4C42-91E7-D276F329832D}" type="pres">
      <dgm:prSet presAssocID="{7C2281DA-55B9-47F4-B84F-CED07591EEE6}" presName="rootComposite2" presStyleCnt="0"/>
      <dgm:spPr/>
    </dgm:pt>
    <dgm:pt modelId="{A44B0477-8C3B-45DA-BC66-2AF0949F6A0B}" type="pres">
      <dgm:prSet presAssocID="{7C2281DA-55B9-47F4-B84F-CED07591EE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D5A51A-BA48-4C7E-BBBD-9423D97E9D94}" type="pres">
      <dgm:prSet presAssocID="{7C2281DA-55B9-47F4-B84F-CED07591EEE6}" presName="topArc2" presStyleLbl="parChTrans1D1" presStyleIdx="18" presStyleCnt="42"/>
      <dgm:spPr/>
    </dgm:pt>
    <dgm:pt modelId="{5B5842D2-C2ED-4FA8-B3CB-903CACEB284B}" type="pres">
      <dgm:prSet presAssocID="{7C2281DA-55B9-47F4-B84F-CED07591EEE6}" presName="bottomArc2" presStyleLbl="parChTrans1D1" presStyleIdx="19" presStyleCnt="42"/>
      <dgm:spPr/>
    </dgm:pt>
    <dgm:pt modelId="{D22EE1CD-9A61-4E59-B229-4C44819C2E9A}" type="pres">
      <dgm:prSet presAssocID="{7C2281DA-55B9-47F4-B84F-CED07591EEE6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210D8B62-FD73-48CB-9422-5534D86F186B}" type="pres">
      <dgm:prSet presAssocID="{7C2281DA-55B9-47F4-B84F-CED07591EEE6}" presName="hierChild4" presStyleCnt="0"/>
      <dgm:spPr/>
    </dgm:pt>
    <dgm:pt modelId="{EA9E10F9-F584-4966-89DB-A653047D7B67}" type="pres">
      <dgm:prSet presAssocID="{C079F121-7923-4828-BE70-8E7304952C4E}" presName="Name28" presStyleLbl="parChTrans1D3" presStyleIdx="6" presStyleCnt="15"/>
      <dgm:spPr/>
      <dgm:t>
        <a:bodyPr/>
        <a:lstStyle/>
        <a:p>
          <a:endParaRPr lang="zh-CN" altLang="en-US"/>
        </a:p>
      </dgm:t>
    </dgm:pt>
    <dgm:pt modelId="{D7E3D415-442E-4D50-B316-585770D673FD}" type="pres">
      <dgm:prSet presAssocID="{2C9067A9-1BFF-4154-848E-F05AEBC93387}" presName="hierRoot2" presStyleCnt="0">
        <dgm:presLayoutVars>
          <dgm:hierBranch val="init"/>
        </dgm:presLayoutVars>
      </dgm:prSet>
      <dgm:spPr/>
    </dgm:pt>
    <dgm:pt modelId="{FFE2F2EF-3068-4642-ADE0-0D5678148E93}" type="pres">
      <dgm:prSet presAssocID="{2C9067A9-1BFF-4154-848E-F05AEBC93387}" presName="rootComposite2" presStyleCnt="0"/>
      <dgm:spPr/>
    </dgm:pt>
    <dgm:pt modelId="{BFFC1222-4CFF-43D2-8939-44F04CF355AB}" type="pres">
      <dgm:prSet presAssocID="{2C9067A9-1BFF-4154-848E-F05AEBC933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31AE47-6EFF-4175-9F12-961D796FD479}" type="pres">
      <dgm:prSet presAssocID="{2C9067A9-1BFF-4154-848E-F05AEBC93387}" presName="topArc2" presStyleLbl="parChTrans1D1" presStyleIdx="20" presStyleCnt="42"/>
      <dgm:spPr/>
    </dgm:pt>
    <dgm:pt modelId="{3DA033E8-17D8-4306-BE68-56736F41B9B2}" type="pres">
      <dgm:prSet presAssocID="{2C9067A9-1BFF-4154-848E-F05AEBC93387}" presName="bottomArc2" presStyleLbl="parChTrans1D1" presStyleIdx="21" presStyleCnt="42"/>
      <dgm:spPr/>
    </dgm:pt>
    <dgm:pt modelId="{AF85C477-4B3B-4FF0-A753-4D4C2E439500}" type="pres">
      <dgm:prSet presAssocID="{2C9067A9-1BFF-4154-848E-F05AEBC93387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10085176-8720-468B-BFCC-CF45A5A507F4}" type="pres">
      <dgm:prSet presAssocID="{2C9067A9-1BFF-4154-848E-F05AEBC93387}" presName="hierChild4" presStyleCnt="0"/>
      <dgm:spPr/>
    </dgm:pt>
    <dgm:pt modelId="{1DC5C3BA-9656-4511-8D55-DF3A05CBEADE}" type="pres">
      <dgm:prSet presAssocID="{2C9067A9-1BFF-4154-848E-F05AEBC93387}" presName="hierChild5" presStyleCnt="0"/>
      <dgm:spPr/>
    </dgm:pt>
    <dgm:pt modelId="{6FA511C1-B0D4-48A4-A321-390A3AF1959A}" type="pres">
      <dgm:prSet presAssocID="{4CDED3AD-286A-44A8-BDCC-09900D8E4716}" presName="Name28" presStyleLbl="parChTrans1D3" presStyleIdx="7" presStyleCnt="15"/>
      <dgm:spPr/>
      <dgm:t>
        <a:bodyPr/>
        <a:lstStyle/>
        <a:p>
          <a:endParaRPr lang="zh-CN" altLang="en-US"/>
        </a:p>
      </dgm:t>
    </dgm:pt>
    <dgm:pt modelId="{B5B82449-E554-41BD-A9C3-95109D658389}" type="pres">
      <dgm:prSet presAssocID="{C27A67E8-793B-4CF6-831E-EA558F9282D9}" presName="hierRoot2" presStyleCnt="0">
        <dgm:presLayoutVars>
          <dgm:hierBranch val="init"/>
        </dgm:presLayoutVars>
      </dgm:prSet>
      <dgm:spPr/>
    </dgm:pt>
    <dgm:pt modelId="{2AC13690-22D3-4238-AF1E-26C749C461C5}" type="pres">
      <dgm:prSet presAssocID="{C27A67E8-793B-4CF6-831E-EA558F9282D9}" presName="rootComposite2" presStyleCnt="0"/>
      <dgm:spPr/>
    </dgm:pt>
    <dgm:pt modelId="{5C23C522-DEEC-4FC9-8648-AFED2320EB2E}" type="pres">
      <dgm:prSet presAssocID="{C27A67E8-793B-4CF6-831E-EA558F9282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B5102C-D791-432E-8CD3-1A10E231175E}" type="pres">
      <dgm:prSet presAssocID="{C27A67E8-793B-4CF6-831E-EA558F9282D9}" presName="topArc2" presStyleLbl="parChTrans1D1" presStyleIdx="22" presStyleCnt="42"/>
      <dgm:spPr/>
    </dgm:pt>
    <dgm:pt modelId="{DFD4AE05-3562-41C7-958E-8F9474DDAA12}" type="pres">
      <dgm:prSet presAssocID="{C27A67E8-793B-4CF6-831E-EA558F9282D9}" presName="bottomArc2" presStyleLbl="parChTrans1D1" presStyleIdx="23" presStyleCnt="42"/>
      <dgm:spPr/>
    </dgm:pt>
    <dgm:pt modelId="{8CDA4865-5679-409D-978F-3C703986878B}" type="pres">
      <dgm:prSet presAssocID="{C27A67E8-793B-4CF6-831E-EA558F9282D9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22192966-97D3-4649-91F3-E28C1699D940}" type="pres">
      <dgm:prSet presAssocID="{C27A67E8-793B-4CF6-831E-EA558F9282D9}" presName="hierChild4" presStyleCnt="0"/>
      <dgm:spPr/>
    </dgm:pt>
    <dgm:pt modelId="{592E85EF-AE69-4995-8C70-790FFD597AC5}" type="pres">
      <dgm:prSet presAssocID="{C27A67E8-793B-4CF6-831E-EA558F9282D9}" presName="hierChild5" presStyleCnt="0"/>
      <dgm:spPr/>
    </dgm:pt>
    <dgm:pt modelId="{87CB97F8-54EA-4446-BC6B-135C4E8746FD}" type="pres">
      <dgm:prSet presAssocID="{01A7C502-D592-4FB0-8249-4135A7F16DA1}" presName="Name28" presStyleLbl="parChTrans1D3" presStyleIdx="8" presStyleCnt="15"/>
      <dgm:spPr/>
      <dgm:t>
        <a:bodyPr/>
        <a:lstStyle/>
        <a:p>
          <a:endParaRPr lang="zh-CN" altLang="en-US"/>
        </a:p>
      </dgm:t>
    </dgm:pt>
    <dgm:pt modelId="{30658139-5B78-47C2-91C5-1BE3EEC0148B}" type="pres">
      <dgm:prSet presAssocID="{CB3B9248-D379-4C87-B839-436C5B510EC8}" presName="hierRoot2" presStyleCnt="0">
        <dgm:presLayoutVars>
          <dgm:hierBranch val="init"/>
        </dgm:presLayoutVars>
      </dgm:prSet>
      <dgm:spPr/>
    </dgm:pt>
    <dgm:pt modelId="{B222C8FB-98B9-4EF7-8D2F-93FD04E8A7D2}" type="pres">
      <dgm:prSet presAssocID="{CB3B9248-D379-4C87-B839-436C5B510EC8}" presName="rootComposite2" presStyleCnt="0"/>
      <dgm:spPr/>
    </dgm:pt>
    <dgm:pt modelId="{F4D3212D-0174-41F3-8476-6B39BE545C1B}" type="pres">
      <dgm:prSet presAssocID="{CB3B9248-D379-4C87-B839-436C5B510EC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534EFB-11EA-4CD9-B145-8139C86AB62B}" type="pres">
      <dgm:prSet presAssocID="{CB3B9248-D379-4C87-B839-436C5B510EC8}" presName="topArc2" presStyleLbl="parChTrans1D1" presStyleIdx="24" presStyleCnt="42"/>
      <dgm:spPr/>
    </dgm:pt>
    <dgm:pt modelId="{C6D8B02B-5E9F-45EE-B73A-1BB9E768A811}" type="pres">
      <dgm:prSet presAssocID="{CB3B9248-D379-4C87-B839-436C5B510EC8}" presName="bottomArc2" presStyleLbl="parChTrans1D1" presStyleIdx="25" presStyleCnt="42"/>
      <dgm:spPr/>
    </dgm:pt>
    <dgm:pt modelId="{AEE542F8-D227-4F4D-B6AA-DFE4EEAA0DD7}" type="pres">
      <dgm:prSet presAssocID="{CB3B9248-D379-4C87-B839-436C5B510EC8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2D3DB984-1859-4296-9628-5CDB38746EA8}" type="pres">
      <dgm:prSet presAssocID="{CB3B9248-D379-4C87-B839-436C5B510EC8}" presName="hierChild4" presStyleCnt="0"/>
      <dgm:spPr/>
    </dgm:pt>
    <dgm:pt modelId="{FBDBB452-FD8B-4E79-ABBA-3E47A92E71AD}" type="pres">
      <dgm:prSet presAssocID="{CB3B9248-D379-4C87-B839-436C5B510EC8}" presName="hierChild5" presStyleCnt="0"/>
      <dgm:spPr/>
    </dgm:pt>
    <dgm:pt modelId="{F0CD2700-48D9-4881-957B-61C91F02033C}" type="pres">
      <dgm:prSet presAssocID="{7C2281DA-55B9-47F4-B84F-CED07591EEE6}" presName="hierChild5" presStyleCnt="0"/>
      <dgm:spPr/>
    </dgm:pt>
    <dgm:pt modelId="{3D9F2818-B2AB-4A49-8178-97DC3DF6A79E}" type="pres">
      <dgm:prSet presAssocID="{7E127134-87DF-48BD-A7FF-0ADFA0A71F8B}" presName="Name28" presStyleLbl="parChTrans1D2" presStyleIdx="3" presStyleCnt="5"/>
      <dgm:spPr/>
      <dgm:t>
        <a:bodyPr/>
        <a:lstStyle/>
        <a:p>
          <a:endParaRPr lang="zh-CN" altLang="en-US"/>
        </a:p>
      </dgm:t>
    </dgm:pt>
    <dgm:pt modelId="{AA432D8C-11AB-4ECC-B09E-D579FA291A97}" type="pres">
      <dgm:prSet presAssocID="{5AB02794-0954-4ED6-9704-010688300E55}" presName="hierRoot2" presStyleCnt="0">
        <dgm:presLayoutVars>
          <dgm:hierBranch val="init"/>
        </dgm:presLayoutVars>
      </dgm:prSet>
      <dgm:spPr/>
    </dgm:pt>
    <dgm:pt modelId="{D4B2C372-BDE8-459C-AAF9-EEE3870D593E}" type="pres">
      <dgm:prSet presAssocID="{5AB02794-0954-4ED6-9704-010688300E55}" presName="rootComposite2" presStyleCnt="0"/>
      <dgm:spPr/>
    </dgm:pt>
    <dgm:pt modelId="{54C0C381-74EC-46A1-9FCC-F96A47EB9932}" type="pres">
      <dgm:prSet presAssocID="{5AB02794-0954-4ED6-9704-010688300E5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09D904-AD8D-4D4F-9CC7-5D2FA998C922}" type="pres">
      <dgm:prSet presAssocID="{5AB02794-0954-4ED6-9704-010688300E55}" presName="topArc2" presStyleLbl="parChTrans1D1" presStyleIdx="26" presStyleCnt="42"/>
      <dgm:spPr/>
    </dgm:pt>
    <dgm:pt modelId="{4B52FCEE-06A0-4EAE-8BF0-B5153A3DB548}" type="pres">
      <dgm:prSet presAssocID="{5AB02794-0954-4ED6-9704-010688300E55}" presName="bottomArc2" presStyleLbl="parChTrans1D1" presStyleIdx="27" presStyleCnt="42"/>
      <dgm:spPr/>
    </dgm:pt>
    <dgm:pt modelId="{938074DE-F02A-49C0-8A73-65BFCBD5DB75}" type="pres">
      <dgm:prSet presAssocID="{5AB02794-0954-4ED6-9704-010688300E55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E8C416A2-65C5-49B7-864F-14FB1A920D6A}" type="pres">
      <dgm:prSet presAssocID="{5AB02794-0954-4ED6-9704-010688300E55}" presName="hierChild4" presStyleCnt="0"/>
      <dgm:spPr/>
    </dgm:pt>
    <dgm:pt modelId="{0C511706-472D-46F0-AD76-344A72757E11}" type="pres">
      <dgm:prSet presAssocID="{C460AA57-88E6-4CC6-B108-761DDAA9B3DF}" presName="Name28" presStyleLbl="parChTrans1D3" presStyleIdx="9" presStyleCnt="15"/>
      <dgm:spPr/>
      <dgm:t>
        <a:bodyPr/>
        <a:lstStyle/>
        <a:p>
          <a:endParaRPr lang="zh-CN" altLang="en-US"/>
        </a:p>
      </dgm:t>
    </dgm:pt>
    <dgm:pt modelId="{F03723D3-71ED-4AF0-A853-246A69A09974}" type="pres">
      <dgm:prSet presAssocID="{D5AE445F-8D9C-43A3-A03D-1B93DB00BD51}" presName="hierRoot2" presStyleCnt="0">
        <dgm:presLayoutVars>
          <dgm:hierBranch val="init"/>
        </dgm:presLayoutVars>
      </dgm:prSet>
      <dgm:spPr/>
    </dgm:pt>
    <dgm:pt modelId="{D150A7EE-5360-47AF-A7DF-7C0DDFD204EF}" type="pres">
      <dgm:prSet presAssocID="{D5AE445F-8D9C-43A3-A03D-1B93DB00BD51}" presName="rootComposite2" presStyleCnt="0"/>
      <dgm:spPr/>
    </dgm:pt>
    <dgm:pt modelId="{7DE66F9E-EFD9-4D41-84A3-A583773C0942}" type="pres">
      <dgm:prSet presAssocID="{D5AE445F-8D9C-43A3-A03D-1B93DB00BD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76048D-B70D-4721-A125-593B4D2DF173}" type="pres">
      <dgm:prSet presAssocID="{D5AE445F-8D9C-43A3-A03D-1B93DB00BD51}" presName="topArc2" presStyleLbl="parChTrans1D1" presStyleIdx="28" presStyleCnt="42"/>
      <dgm:spPr/>
    </dgm:pt>
    <dgm:pt modelId="{181585FD-1A67-4F40-831D-FC8F084A918C}" type="pres">
      <dgm:prSet presAssocID="{D5AE445F-8D9C-43A3-A03D-1B93DB00BD51}" presName="bottomArc2" presStyleLbl="parChTrans1D1" presStyleIdx="29" presStyleCnt="42"/>
      <dgm:spPr/>
    </dgm:pt>
    <dgm:pt modelId="{BF198815-7615-4591-8F2D-7C5276169D2B}" type="pres">
      <dgm:prSet presAssocID="{D5AE445F-8D9C-43A3-A03D-1B93DB00BD51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A548CE76-F6AD-4FC0-BA31-154ECDD26CD6}" type="pres">
      <dgm:prSet presAssocID="{D5AE445F-8D9C-43A3-A03D-1B93DB00BD51}" presName="hierChild4" presStyleCnt="0"/>
      <dgm:spPr/>
    </dgm:pt>
    <dgm:pt modelId="{79327087-4250-41BD-A47D-1AA3C5761941}" type="pres">
      <dgm:prSet presAssocID="{D5AE445F-8D9C-43A3-A03D-1B93DB00BD51}" presName="hierChild5" presStyleCnt="0"/>
      <dgm:spPr/>
    </dgm:pt>
    <dgm:pt modelId="{1E45E648-C18A-4F54-8D14-00D7C9AA5BDA}" type="pres">
      <dgm:prSet presAssocID="{8446A874-C491-402B-BD93-E998D53A0D37}" presName="Name28" presStyleLbl="parChTrans1D3" presStyleIdx="10" presStyleCnt="15"/>
      <dgm:spPr/>
      <dgm:t>
        <a:bodyPr/>
        <a:lstStyle/>
        <a:p>
          <a:endParaRPr lang="zh-CN" altLang="en-US"/>
        </a:p>
      </dgm:t>
    </dgm:pt>
    <dgm:pt modelId="{0C20106E-120B-4B78-A076-7BE2ED61D3AB}" type="pres">
      <dgm:prSet presAssocID="{35155335-882C-4A16-A1BF-E5EFB63F6040}" presName="hierRoot2" presStyleCnt="0">
        <dgm:presLayoutVars>
          <dgm:hierBranch val="init"/>
        </dgm:presLayoutVars>
      </dgm:prSet>
      <dgm:spPr/>
    </dgm:pt>
    <dgm:pt modelId="{7DE9938C-714A-494A-8A18-C34DB60A6E30}" type="pres">
      <dgm:prSet presAssocID="{35155335-882C-4A16-A1BF-E5EFB63F6040}" presName="rootComposite2" presStyleCnt="0"/>
      <dgm:spPr/>
    </dgm:pt>
    <dgm:pt modelId="{4EDA50E1-164A-450F-848B-EF7CA0F6A978}" type="pres">
      <dgm:prSet presAssocID="{35155335-882C-4A16-A1BF-E5EFB63F604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0449E9-B90A-43CD-AEA5-B3584C88194B}" type="pres">
      <dgm:prSet presAssocID="{35155335-882C-4A16-A1BF-E5EFB63F6040}" presName="topArc2" presStyleLbl="parChTrans1D1" presStyleIdx="30" presStyleCnt="42"/>
      <dgm:spPr/>
    </dgm:pt>
    <dgm:pt modelId="{45CE217E-89ED-4684-88E0-DB249B4AA67F}" type="pres">
      <dgm:prSet presAssocID="{35155335-882C-4A16-A1BF-E5EFB63F6040}" presName="bottomArc2" presStyleLbl="parChTrans1D1" presStyleIdx="31" presStyleCnt="42"/>
      <dgm:spPr/>
    </dgm:pt>
    <dgm:pt modelId="{CEFD180A-7F43-431C-BA4E-2696BA8809CB}" type="pres">
      <dgm:prSet presAssocID="{35155335-882C-4A16-A1BF-E5EFB63F6040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31531E91-E254-4F70-AFE1-A39EDE66CCE4}" type="pres">
      <dgm:prSet presAssocID="{35155335-882C-4A16-A1BF-E5EFB63F6040}" presName="hierChild4" presStyleCnt="0"/>
      <dgm:spPr/>
    </dgm:pt>
    <dgm:pt modelId="{E4B77077-C9B3-4F4F-B8CC-CEEC2CCC85E6}" type="pres">
      <dgm:prSet presAssocID="{35155335-882C-4A16-A1BF-E5EFB63F6040}" presName="hierChild5" presStyleCnt="0"/>
      <dgm:spPr/>
    </dgm:pt>
    <dgm:pt modelId="{7ABA3E87-43F3-487A-8E99-F0E207003473}" type="pres">
      <dgm:prSet presAssocID="{5AB02794-0954-4ED6-9704-010688300E55}" presName="hierChild5" presStyleCnt="0"/>
      <dgm:spPr/>
    </dgm:pt>
    <dgm:pt modelId="{77DF9161-3321-4642-8E24-5F0ABB3CD8FA}" type="pres">
      <dgm:prSet presAssocID="{01705CFC-6BC2-4E93-8E48-AEE6EF040A1F}" presName="Name28" presStyleLbl="parChTrans1D2" presStyleIdx="4" presStyleCnt="5"/>
      <dgm:spPr/>
      <dgm:t>
        <a:bodyPr/>
        <a:lstStyle/>
        <a:p>
          <a:endParaRPr lang="zh-CN" altLang="en-US"/>
        </a:p>
      </dgm:t>
    </dgm:pt>
    <dgm:pt modelId="{9F00A524-11AB-4B4D-B402-F4DC3E8126B4}" type="pres">
      <dgm:prSet presAssocID="{07D8E08E-DC6F-417C-B18F-8F9343A97439}" presName="hierRoot2" presStyleCnt="0">
        <dgm:presLayoutVars>
          <dgm:hierBranch val="init"/>
        </dgm:presLayoutVars>
      </dgm:prSet>
      <dgm:spPr/>
    </dgm:pt>
    <dgm:pt modelId="{E0D29E32-F0F6-427A-AE31-BD0D2CEDBBFA}" type="pres">
      <dgm:prSet presAssocID="{07D8E08E-DC6F-417C-B18F-8F9343A97439}" presName="rootComposite2" presStyleCnt="0"/>
      <dgm:spPr/>
    </dgm:pt>
    <dgm:pt modelId="{3DFCCFDC-FCC6-4183-A492-DD58477473C9}" type="pres">
      <dgm:prSet presAssocID="{07D8E08E-DC6F-417C-B18F-8F9343A9743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28B98E-DF7F-4FA5-8AFF-60F0A39696C8}" type="pres">
      <dgm:prSet presAssocID="{07D8E08E-DC6F-417C-B18F-8F9343A97439}" presName="topArc2" presStyleLbl="parChTrans1D1" presStyleIdx="32" presStyleCnt="42"/>
      <dgm:spPr/>
    </dgm:pt>
    <dgm:pt modelId="{D203C820-EAF7-490F-ACA2-9F99C8BE7216}" type="pres">
      <dgm:prSet presAssocID="{07D8E08E-DC6F-417C-B18F-8F9343A97439}" presName="bottomArc2" presStyleLbl="parChTrans1D1" presStyleIdx="33" presStyleCnt="42"/>
      <dgm:spPr/>
    </dgm:pt>
    <dgm:pt modelId="{7CDC7AB7-3F9A-45DD-9D83-5916B43034A4}" type="pres">
      <dgm:prSet presAssocID="{07D8E08E-DC6F-417C-B18F-8F9343A97439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3945AE2B-30EE-45B3-B14F-2E976F0964C0}" type="pres">
      <dgm:prSet presAssocID="{07D8E08E-DC6F-417C-B18F-8F9343A97439}" presName="hierChild4" presStyleCnt="0"/>
      <dgm:spPr/>
    </dgm:pt>
    <dgm:pt modelId="{E8602725-5B76-40A2-A3DD-93D039236F8A}" type="pres">
      <dgm:prSet presAssocID="{0DDC344A-9755-4B59-A789-84C28B743183}" presName="Name28" presStyleLbl="parChTrans1D3" presStyleIdx="11" presStyleCnt="15"/>
      <dgm:spPr/>
      <dgm:t>
        <a:bodyPr/>
        <a:lstStyle/>
        <a:p>
          <a:endParaRPr lang="zh-CN" altLang="en-US"/>
        </a:p>
      </dgm:t>
    </dgm:pt>
    <dgm:pt modelId="{95C3EE82-4A2F-457F-8633-59805C64E5FA}" type="pres">
      <dgm:prSet presAssocID="{8A88FB64-D07B-4700-AF06-92EC363B7345}" presName="hierRoot2" presStyleCnt="0">
        <dgm:presLayoutVars>
          <dgm:hierBranch val="init"/>
        </dgm:presLayoutVars>
      </dgm:prSet>
      <dgm:spPr/>
    </dgm:pt>
    <dgm:pt modelId="{15AAEE8F-BC52-4339-8541-EBF2657691BE}" type="pres">
      <dgm:prSet presAssocID="{8A88FB64-D07B-4700-AF06-92EC363B7345}" presName="rootComposite2" presStyleCnt="0"/>
      <dgm:spPr/>
    </dgm:pt>
    <dgm:pt modelId="{0FF737AC-5E63-4BDA-8B77-9EFC52FA37AD}" type="pres">
      <dgm:prSet presAssocID="{8A88FB64-D07B-4700-AF06-92EC363B73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32B38F-AF2C-4BB0-96FE-73AAEB0C791A}" type="pres">
      <dgm:prSet presAssocID="{8A88FB64-D07B-4700-AF06-92EC363B7345}" presName="topArc2" presStyleLbl="parChTrans1D1" presStyleIdx="34" presStyleCnt="42"/>
      <dgm:spPr/>
    </dgm:pt>
    <dgm:pt modelId="{7C889F0E-898D-4F47-9C92-6710A5C5655D}" type="pres">
      <dgm:prSet presAssocID="{8A88FB64-D07B-4700-AF06-92EC363B7345}" presName="bottomArc2" presStyleLbl="parChTrans1D1" presStyleIdx="35" presStyleCnt="42"/>
      <dgm:spPr/>
    </dgm:pt>
    <dgm:pt modelId="{6472F821-7194-4C6C-921E-554FF2BA86F3}" type="pres">
      <dgm:prSet presAssocID="{8A88FB64-D07B-4700-AF06-92EC363B7345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62D7B921-1618-4AC6-8390-23DB03F70617}" type="pres">
      <dgm:prSet presAssocID="{8A88FB64-D07B-4700-AF06-92EC363B7345}" presName="hierChild4" presStyleCnt="0"/>
      <dgm:spPr/>
    </dgm:pt>
    <dgm:pt modelId="{15204DCE-7FB3-4F1E-BAEE-8E4A84D6DB6D}" type="pres">
      <dgm:prSet presAssocID="{8A88FB64-D07B-4700-AF06-92EC363B7345}" presName="hierChild5" presStyleCnt="0"/>
      <dgm:spPr/>
    </dgm:pt>
    <dgm:pt modelId="{6592F853-BACC-41AA-9E74-B666A454EDA0}" type="pres">
      <dgm:prSet presAssocID="{A2246C61-FCDB-4F02-94BA-761E0574E6D3}" presName="Name28" presStyleLbl="parChTrans1D3" presStyleIdx="12" presStyleCnt="15"/>
      <dgm:spPr/>
      <dgm:t>
        <a:bodyPr/>
        <a:lstStyle/>
        <a:p>
          <a:endParaRPr lang="zh-CN" altLang="en-US"/>
        </a:p>
      </dgm:t>
    </dgm:pt>
    <dgm:pt modelId="{BC76E535-69D9-4F2C-A78E-5D27978328E8}" type="pres">
      <dgm:prSet presAssocID="{712E8D0B-88C7-4926-8F58-6EB8DB46A2FA}" presName="hierRoot2" presStyleCnt="0">
        <dgm:presLayoutVars>
          <dgm:hierBranch val="init"/>
        </dgm:presLayoutVars>
      </dgm:prSet>
      <dgm:spPr/>
    </dgm:pt>
    <dgm:pt modelId="{18342B8F-1F94-40A3-97E8-30FD8EE3EC74}" type="pres">
      <dgm:prSet presAssocID="{712E8D0B-88C7-4926-8F58-6EB8DB46A2FA}" presName="rootComposite2" presStyleCnt="0"/>
      <dgm:spPr/>
    </dgm:pt>
    <dgm:pt modelId="{6FD5D620-779A-4F35-9F79-05B0A94F9B1E}" type="pres">
      <dgm:prSet presAssocID="{712E8D0B-88C7-4926-8F58-6EB8DB46A2F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577FF1-50B6-43DB-A0FF-D7597E570617}" type="pres">
      <dgm:prSet presAssocID="{712E8D0B-88C7-4926-8F58-6EB8DB46A2FA}" presName="topArc2" presStyleLbl="parChTrans1D1" presStyleIdx="36" presStyleCnt="42"/>
      <dgm:spPr/>
    </dgm:pt>
    <dgm:pt modelId="{20B43B91-1382-4591-8E76-A02BB84329A0}" type="pres">
      <dgm:prSet presAssocID="{712E8D0B-88C7-4926-8F58-6EB8DB46A2FA}" presName="bottomArc2" presStyleLbl="parChTrans1D1" presStyleIdx="37" presStyleCnt="42"/>
      <dgm:spPr/>
    </dgm:pt>
    <dgm:pt modelId="{0D8D548F-9745-4D2C-A69A-17170DCE09A4}" type="pres">
      <dgm:prSet presAssocID="{712E8D0B-88C7-4926-8F58-6EB8DB46A2FA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60BF3569-2D87-4665-AEEA-6660AE7D5F0E}" type="pres">
      <dgm:prSet presAssocID="{712E8D0B-88C7-4926-8F58-6EB8DB46A2FA}" presName="hierChild4" presStyleCnt="0"/>
      <dgm:spPr/>
    </dgm:pt>
    <dgm:pt modelId="{3BF4DC55-F4CC-4ECD-8EF6-C0859AC48EAD}" type="pres">
      <dgm:prSet presAssocID="{712E8D0B-88C7-4926-8F58-6EB8DB46A2FA}" presName="hierChild5" presStyleCnt="0"/>
      <dgm:spPr/>
    </dgm:pt>
    <dgm:pt modelId="{ED320EAB-FF8B-43AF-9B20-88B88321AFD7}" type="pres">
      <dgm:prSet presAssocID="{B4F3E931-5B2F-4F11-80C5-28FFB23C5066}" presName="Name28" presStyleLbl="parChTrans1D3" presStyleIdx="13" presStyleCnt="15"/>
      <dgm:spPr/>
      <dgm:t>
        <a:bodyPr/>
        <a:lstStyle/>
        <a:p>
          <a:endParaRPr lang="zh-CN" altLang="en-US"/>
        </a:p>
      </dgm:t>
    </dgm:pt>
    <dgm:pt modelId="{0CB2A25F-4EE2-440D-9F51-F7C9CF436689}" type="pres">
      <dgm:prSet presAssocID="{CB0D31ED-8CE3-4779-9A85-8E76D542B92A}" presName="hierRoot2" presStyleCnt="0">
        <dgm:presLayoutVars>
          <dgm:hierBranch val="init"/>
        </dgm:presLayoutVars>
      </dgm:prSet>
      <dgm:spPr/>
    </dgm:pt>
    <dgm:pt modelId="{CA093E93-844F-43D7-9BD7-7DA7F5AEED03}" type="pres">
      <dgm:prSet presAssocID="{CB0D31ED-8CE3-4779-9A85-8E76D542B92A}" presName="rootComposite2" presStyleCnt="0"/>
      <dgm:spPr/>
    </dgm:pt>
    <dgm:pt modelId="{96D4CB7F-C472-4571-83AF-149D94B07E19}" type="pres">
      <dgm:prSet presAssocID="{CB0D31ED-8CE3-4779-9A85-8E76D542B9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09C478-DB65-4641-ACFF-31FFD2F08AC8}" type="pres">
      <dgm:prSet presAssocID="{CB0D31ED-8CE3-4779-9A85-8E76D542B92A}" presName="topArc2" presStyleLbl="parChTrans1D1" presStyleIdx="38" presStyleCnt="42"/>
      <dgm:spPr/>
    </dgm:pt>
    <dgm:pt modelId="{FD3F6BAA-8DCB-40E0-A5C6-AB9B0D069515}" type="pres">
      <dgm:prSet presAssocID="{CB0D31ED-8CE3-4779-9A85-8E76D542B92A}" presName="bottomArc2" presStyleLbl="parChTrans1D1" presStyleIdx="39" presStyleCnt="42"/>
      <dgm:spPr/>
    </dgm:pt>
    <dgm:pt modelId="{62A7445F-F2F9-48F4-B277-EDFD3D8BEDA9}" type="pres">
      <dgm:prSet presAssocID="{CB0D31ED-8CE3-4779-9A85-8E76D542B92A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4FD4DB7-EEA8-4BBC-8E2B-4CABFCEEA4EB}" type="pres">
      <dgm:prSet presAssocID="{CB0D31ED-8CE3-4779-9A85-8E76D542B92A}" presName="hierChild4" presStyleCnt="0"/>
      <dgm:spPr/>
    </dgm:pt>
    <dgm:pt modelId="{C9AE119A-AB87-4BF0-94FD-2983C580387A}" type="pres">
      <dgm:prSet presAssocID="{CB0D31ED-8CE3-4779-9A85-8E76D542B92A}" presName="hierChild5" presStyleCnt="0"/>
      <dgm:spPr/>
    </dgm:pt>
    <dgm:pt modelId="{505AE8B8-9C14-4DDF-BB08-4B958B5A8368}" type="pres">
      <dgm:prSet presAssocID="{38E2E1DF-3017-454A-8214-BEA07BAA8713}" presName="Name28" presStyleLbl="parChTrans1D3" presStyleIdx="14" presStyleCnt="15"/>
      <dgm:spPr/>
      <dgm:t>
        <a:bodyPr/>
        <a:lstStyle/>
        <a:p>
          <a:endParaRPr lang="zh-CN" altLang="en-US"/>
        </a:p>
      </dgm:t>
    </dgm:pt>
    <dgm:pt modelId="{CF27337F-72F0-4678-9A3A-04DFB2C8B9F8}" type="pres">
      <dgm:prSet presAssocID="{EDF5EE2D-668F-4B32-9B7E-47870D42B160}" presName="hierRoot2" presStyleCnt="0">
        <dgm:presLayoutVars>
          <dgm:hierBranch val="init"/>
        </dgm:presLayoutVars>
      </dgm:prSet>
      <dgm:spPr/>
    </dgm:pt>
    <dgm:pt modelId="{6A59926A-5F64-4000-86B4-94FC6557198C}" type="pres">
      <dgm:prSet presAssocID="{EDF5EE2D-668F-4B32-9B7E-47870D42B160}" presName="rootComposite2" presStyleCnt="0"/>
      <dgm:spPr/>
    </dgm:pt>
    <dgm:pt modelId="{C37F5243-9202-4500-A46B-3565E3D95F52}" type="pres">
      <dgm:prSet presAssocID="{EDF5EE2D-668F-4B32-9B7E-47870D42B16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84F37D-5C5E-43FD-BB31-77BB27649DAF}" type="pres">
      <dgm:prSet presAssocID="{EDF5EE2D-668F-4B32-9B7E-47870D42B160}" presName="topArc2" presStyleLbl="parChTrans1D1" presStyleIdx="40" presStyleCnt="42"/>
      <dgm:spPr/>
    </dgm:pt>
    <dgm:pt modelId="{3E980770-1D7A-4987-91C8-92628529E8E0}" type="pres">
      <dgm:prSet presAssocID="{EDF5EE2D-668F-4B32-9B7E-47870D42B160}" presName="bottomArc2" presStyleLbl="parChTrans1D1" presStyleIdx="41" presStyleCnt="42"/>
      <dgm:spPr/>
    </dgm:pt>
    <dgm:pt modelId="{C289081F-7A37-4C4E-A048-C49617946701}" type="pres">
      <dgm:prSet presAssocID="{EDF5EE2D-668F-4B32-9B7E-47870D42B160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E1ACF2AE-5142-4758-99B9-5C7559FE9742}" type="pres">
      <dgm:prSet presAssocID="{EDF5EE2D-668F-4B32-9B7E-47870D42B160}" presName="hierChild4" presStyleCnt="0"/>
      <dgm:spPr/>
    </dgm:pt>
    <dgm:pt modelId="{66F7B701-591E-42B1-9771-F1877AC994C4}" type="pres">
      <dgm:prSet presAssocID="{EDF5EE2D-668F-4B32-9B7E-47870D42B160}" presName="hierChild5" presStyleCnt="0"/>
      <dgm:spPr/>
    </dgm:pt>
    <dgm:pt modelId="{973872C2-917E-4353-8982-4FDD2BB49EB5}" type="pres">
      <dgm:prSet presAssocID="{07D8E08E-DC6F-417C-B18F-8F9343A97439}" presName="hierChild5" presStyleCnt="0"/>
      <dgm:spPr/>
    </dgm:pt>
    <dgm:pt modelId="{CDA77834-ED0F-4B5A-8FFC-7DBFB4B148E6}" type="pres">
      <dgm:prSet presAssocID="{1C83CED2-DD1C-46ED-8EF1-B69369FEB1D5}" presName="hierChild3" presStyleCnt="0"/>
      <dgm:spPr/>
    </dgm:pt>
  </dgm:ptLst>
  <dgm:cxnLst>
    <dgm:cxn modelId="{A4FCA6D6-F7E7-4115-A331-267F86D5FF45}" type="presOf" srcId="{7C2281DA-55B9-47F4-B84F-CED07591EEE6}" destId="{D22EE1CD-9A61-4E59-B229-4C44819C2E9A}" srcOrd="1" destOrd="0" presId="urn:microsoft.com/office/officeart/2008/layout/HalfCircleOrganizationChart"/>
    <dgm:cxn modelId="{4360A0BC-362D-4B0F-92A9-66289450E4C8}" type="presOf" srcId="{1C83CED2-DD1C-46ED-8EF1-B69369FEB1D5}" destId="{2A29C6C7-A30D-44D4-9E8F-763399324BA7}" srcOrd="1" destOrd="0" presId="urn:microsoft.com/office/officeart/2008/layout/HalfCircleOrganizationChart"/>
    <dgm:cxn modelId="{DCC8C0E5-9023-4232-8854-B472ACF90D3D}" type="presOf" srcId="{B0B14E42-15B8-4335-A644-A46521C11872}" destId="{466CD192-33F4-4E86-9B3E-469761F41860}" srcOrd="1" destOrd="0" presId="urn:microsoft.com/office/officeart/2008/layout/HalfCircleOrganizationChart"/>
    <dgm:cxn modelId="{3852DAAF-D7C1-4D98-B608-5DBE4981FB7E}" type="presOf" srcId="{8446A874-C491-402B-BD93-E998D53A0D37}" destId="{1E45E648-C18A-4F54-8D14-00D7C9AA5BDA}" srcOrd="0" destOrd="0" presId="urn:microsoft.com/office/officeart/2008/layout/HalfCircleOrganizationChart"/>
    <dgm:cxn modelId="{4F381FE3-FC32-4290-8122-5AB66BBEDB61}" type="presOf" srcId="{D19DB772-0214-4A3B-8A30-2E19F665B52E}" destId="{77641C90-ABB3-444F-944C-0D28CBE7C18F}" srcOrd="0" destOrd="0" presId="urn:microsoft.com/office/officeart/2008/layout/HalfCircleOrganizationChart"/>
    <dgm:cxn modelId="{B1BD3B51-7C43-4413-93B9-F06C105343E1}" type="presOf" srcId="{0DDC344A-9755-4B59-A789-84C28B743183}" destId="{E8602725-5B76-40A2-A3DD-93D039236F8A}" srcOrd="0" destOrd="0" presId="urn:microsoft.com/office/officeart/2008/layout/HalfCircleOrganizationChart"/>
    <dgm:cxn modelId="{BBB748F3-C8BC-413D-AB94-C99EE5C27B49}" type="presOf" srcId="{C460AA57-88E6-4CC6-B108-761DDAA9B3DF}" destId="{0C511706-472D-46F0-AD76-344A72757E11}" srcOrd="0" destOrd="0" presId="urn:microsoft.com/office/officeart/2008/layout/HalfCircleOrganizationChart"/>
    <dgm:cxn modelId="{CBE78FC5-98B0-4D8F-A8F9-DDB44647CB3A}" type="presOf" srcId="{36963C76-AE89-4FDF-839B-2B2228DFD926}" destId="{FA717D53-409E-4EB6-AF18-CD2C488BA81B}" srcOrd="1" destOrd="0" presId="urn:microsoft.com/office/officeart/2008/layout/HalfCircleOrganizationChart"/>
    <dgm:cxn modelId="{73E22167-B289-4F8E-8096-6CEC4DA0246A}" type="presOf" srcId="{7E127134-87DF-48BD-A7FF-0ADFA0A71F8B}" destId="{3D9F2818-B2AB-4A49-8178-97DC3DF6A79E}" srcOrd="0" destOrd="0" presId="urn:microsoft.com/office/officeart/2008/layout/HalfCircleOrganizationChart"/>
    <dgm:cxn modelId="{6E23C800-8D31-4C50-A316-E85A000E5B93}" type="presOf" srcId="{87DF5A0E-E992-4580-99DF-5E0AFBFE42A5}" destId="{C4FBE26D-D096-4CA8-908F-F997E52ACC28}" srcOrd="1" destOrd="0" presId="urn:microsoft.com/office/officeart/2008/layout/HalfCircleOrganizationChart"/>
    <dgm:cxn modelId="{0D023BED-CBE8-4101-8CD6-09219078BD3F}" type="presOf" srcId="{8A88FB64-D07B-4700-AF06-92EC363B7345}" destId="{0FF737AC-5E63-4BDA-8B77-9EFC52FA37AD}" srcOrd="0" destOrd="0" presId="urn:microsoft.com/office/officeart/2008/layout/HalfCircleOrganizationChart"/>
    <dgm:cxn modelId="{9038A6A6-2E16-4956-951A-32EB20F09143}" type="presOf" srcId="{35155335-882C-4A16-A1BF-E5EFB63F6040}" destId="{4EDA50E1-164A-450F-848B-EF7CA0F6A978}" srcOrd="0" destOrd="0" presId="urn:microsoft.com/office/officeart/2008/layout/HalfCircleOrganizationChart"/>
    <dgm:cxn modelId="{FF715E8A-4C75-4C0A-A0E3-B98B4E0F3FB3}" type="presOf" srcId="{42872251-0429-4C71-868A-B84DC1C08DEB}" destId="{47E4AF0C-1545-4E27-A6B5-145B0A0BC3BB}" srcOrd="0" destOrd="0" presId="urn:microsoft.com/office/officeart/2008/layout/HalfCircleOrganizationChart"/>
    <dgm:cxn modelId="{37D6B30E-626A-4773-AFA6-771A926AB9D5}" type="presOf" srcId="{85F4D66C-68A2-4495-9CB3-F3566F9E5D12}" destId="{38A890BA-850A-457A-A82D-D4680FEB82E5}" srcOrd="0" destOrd="0" presId="urn:microsoft.com/office/officeart/2008/layout/HalfCircleOrganizationChart"/>
    <dgm:cxn modelId="{3CA0AEA8-DB50-432A-8C98-923B0ECE90CC}" type="presOf" srcId="{C27A67E8-793B-4CF6-831E-EA558F9282D9}" destId="{5C23C522-DEEC-4FC9-8648-AFED2320EB2E}" srcOrd="0" destOrd="0" presId="urn:microsoft.com/office/officeart/2008/layout/HalfCircleOrganizationChart"/>
    <dgm:cxn modelId="{FF1F509E-582C-4DC3-8316-10D5C28688D4}" type="presOf" srcId="{1C83CED2-DD1C-46ED-8EF1-B69369FEB1D5}" destId="{A67B9BC1-441C-4403-A6F6-53A86C2F19C2}" srcOrd="0" destOrd="0" presId="urn:microsoft.com/office/officeart/2008/layout/HalfCircleOrganizationChart"/>
    <dgm:cxn modelId="{BB2E2B05-860B-4B14-8F0C-6A3402651E8E}" type="presOf" srcId="{B4F3E931-5B2F-4F11-80C5-28FFB23C5066}" destId="{ED320EAB-FF8B-43AF-9B20-88B88321AFD7}" srcOrd="0" destOrd="0" presId="urn:microsoft.com/office/officeart/2008/layout/HalfCircleOrganizationChart"/>
    <dgm:cxn modelId="{C15A2011-4464-4324-A113-902518B7B84F}" type="presOf" srcId="{38E2E1DF-3017-454A-8214-BEA07BAA8713}" destId="{505AE8B8-9C14-4DDF-BB08-4B958B5A8368}" srcOrd="0" destOrd="0" presId="urn:microsoft.com/office/officeart/2008/layout/HalfCircleOrganizationChart"/>
    <dgm:cxn modelId="{4F3E1C50-C260-4130-91D0-FEE999CCFE77}" type="presOf" srcId="{CB0D31ED-8CE3-4779-9A85-8E76D542B92A}" destId="{62A7445F-F2F9-48F4-B277-EDFD3D8BEDA9}" srcOrd="1" destOrd="0" presId="urn:microsoft.com/office/officeart/2008/layout/HalfCircleOrganizationChart"/>
    <dgm:cxn modelId="{5746501C-994D-47AA-AEF8-BD9A69731FBF}" srcId="{07D8E08E-DC6F-417C-B18F-8F9343A97439}" destId="{712E8D0B-88C7-4926-8F58-6EB8DB46A2FA}" srcOrd="1" destOrd="0" parTransId="{A2246C61-FCDB-4F02-94BA-761E0574E6D3}" sibTransId="{0F46AA97-2A39-4F7E-8B17-2F7B6CAEBECA}"/>
    <dgm:cxn modelId="{EFCAC430-E91E-420A-AAED-E839F173BCA2}" type="presOf" srcId="{5AB02794-0954-4ED6-9704-010688300E55}" destId="{54C0C381-74EC-46A1-9FCC-F96A47EB9932}" srcOrd="0" destOrd="0" presId="urn:microsoft.com/office/officeart/2008/layout/HalfCircleOrganizationChart"/>
    <dgm:cxn modelId="{0E2E51D9-FCD9-41D5-864A-80B115B59928}" type="presOf" srcId="{710FCC35-7FCC-4901-BAD8-3B68415B5B73}" destId="{9F280046-C290-413E-AC07-335C06442707}" srcOrd="0" destOrd="0" presId="urn:microsoft.com/office/officeart/2008/layout/HalfCircleOrganizationChart"/>
    <dgm:cxn modelId="{1487479C-E0C1-458F-BAE2-8EA94B543A83}" type="presOf" srcId="{EDF5EE2D-668F-4B32-9B7E-47870D42B160}" destId="{C37F5243-9202-4500-A46B-3565E3D95F52}" srcOrd="0" destOrd="0" presId="urn:microsoft.com/office/officeart/2008/layout/HalfCircleOrganizationChart"/>
    <dgm:cxn modelId="{ECF6B759-4E00-4585-A9E0-85431FBABC3C}" type="presOf" srcId="{5E1865A8-6C74-4420-8BE4-0C8ACBDE9717}" destId="{957868B2-D441-478F-BE4B-5F56572887A8}" srcOrd="1" destOrd="0" presId="urn:microsoft.com/office/officeart/2008/layout/HalfCircleOrganizationChart"/>
    <dgm:cxn modelId="{D38E3D55-2361-4E1A-9282-8216220DF633}" type="presOf" srcId="{CB3B9248-D379-4C87-B839-436C5B510EC8}" destId="{AEE542F8-D227-4F4D-B6AA-DFE4EEAA0DD7}" srcOrd="1" destOrd="0" presId="urn:microsoft.com/office/officeart/2008/layout/HalfCircleOrganizationChart"/>
    <dgm:cxn modelId="{0C14724D-9076-4B93-BF13-776B16E882C5}" type="presOf" srcId="{D5AE445F-8D9C-43A3-A03D-1B93DB00BD51}" destId="{BF198815-7615-4591-8F2D-7C5276169D2B}" srcOrd="1" destOrd="0" presId="urn:microsoft.com/office/officeart/2008/layout/HalfCircleOrganizationChart"/>
    <dgm:cxn modelId="{A4955481-C8FD-4484-8671-AEA4C72EEAF2}" type="presOf" srcId="{710FCC35-7FCC-4901-BAD8-3B68415B5B73}" destId="{86621C3F-2B39-4050-9CBE-88E7CD1A6F00}" srcOrd="1" destOrd="0" presId="urn:microsoft.com/office/officeart/2008/layout/HalfCircleOrganizationChart"/>
    <dgm:cxn modelId="{874521F5-F878-4907-BCB2-9D4EF11F1A1E}" type="presOf" srcId="{EDF5EE2D-668F-4B32-9B7E-47870D42B160}" destId="{C289081F-7A37-4C4E-A048-C49617946701}" srcOrd="1" destOrd="0" presId="urn:microsoft.com/office/officeart/2008/layout/HalfCircleOrganizationChart"/>
    <dgm:cxn modelId="{5C70DE00-0061-4039-9E9B-80FB5E91D349}" type="presOf" srcId="{01A7C502-D592-4FB0-8249-4135A7F16DA1}" destId="{87CB97F8-54EA-4446-BC6B-135C4E8746FD}" srcOrd="0" destOrd="0" presId="urn:microsoft.com/office/officeart/2008/layout/HalfCircleOrganizationChart"/>
    <dgm:cxn modelId="{8AB3635D-8E15-4D88-B1CE-4E43EEFC7D36}" type="presOf" srcId="{D2B9732A-942A-4EF8-9B84-AA197F3A0B7B}" destId="{A6664E94-159A-487C-8B92-6535DAFB24F1}" srcOrd="0" destOrd="0" presId="urn:microsoft.com/office/officeart/2008/layout/HalfCircleOrganizationChart"/>
    <dgm:cxn modelId="{2C9CA78E-07D0-410F-B6A3-0922AAD5DE5F}" type="presOf" srcId="{8A88FB64-D07B-4700-AF06-92EC363B7345}" destId="{6472F821-7194-4C6C-921E-554FF2BA86F3}" srcOrd="1" destOrd="0" presId="urn:microsoft.com/office/officeart/2008/layout/HalfCircleOrganizationChart"/>
    <dgm:cxn modelId="{B270EB84-88EC-4FD5-81E9-7716A903F297}" srcId="{07D8E08E-DC6F-417C-B18F-8F9343A97439}" destId="{CB0D31ED-8CE3-4779-9A85-8E76D542B92A}" srcOrd="2" destOrd="0" parTransId="{B4F3E931-5B2F-4F11-80C5-28FFB23C5066}" sibTransId="{801F7243-038C-4C60-9D52-0886C4E27AD2}"/>
    <dgm:cxn modelId="{E93EE02C-8DAA-4770-92DC-A63B69E50CDA}" type="presOf" srcId="{A2246C61-FCDB-4F02-94BA-761E0574E6D3}" destId="{6592F853-BACC-41AA-9E74-B666A454EDA0}" srcOrd="0" destOrd="0" presId="urn:microsoft.com/office/officeart/2008/layout/HalfCircleOrganizationChart"/>
    <dgm:cxn modelId="{7EE39E2D-EBAF-4E2F-B3B3-11EFE0725DC2}" type="presOf" srcId="{2C9067A9-1BFF-4154-848E-F05AEBC93387}" destId="{BFFC1222-4CFF-43D2-8939-44F04CF355AB}" srcOrd="0" destOrd="0" presId="urn:microsoft.com/office/officeart/2008/layout/HalfCircleOrganizationChart"/>
    <dgm:cxn modelId="{75EBB2D1-3E55-433B-B953-FF4FECE89666}" type="presOf" srcId="{07D8E08E-DC6F-417C-B18F-8F9343A97439}" destId="{7CDC7AB7-3F9A-45DD-9D83-5916B43034A4}" srcOrd="1" destOrd="0" presId="urn:microsoft.com/office/officeart/2008/layout/HalfCircleOrganizationChart"/>
    <dgm:cxn modelId="{5F773677-42BF-4011-B126-01687B843401}" srcId="{07D8E08E-DC6F-417C-B18F-8F9343A97439}" destId="{8A88FB64-D07B-4700-AF06-92EC363B7345}" srcOrd="0" destOrd="0" parTransId="{0DDC344A-9755-4B59-A789-84C28B743183}" sibTransId="{D3138952-517B-4C1F-9F54-C9DB1F82A3D5}"/>
    <dgm:cxn modelId="{D5205CE2-24F7-4436-91F0-E46BC7D0F870}" srcId="{07D8E08E-DC6F-417C-B18F-8F9343A97439}" destId="{EDF5EE2D-668F-4B32-9B7E-47870D42B160}" srcOrd="3" destOrd="0" parTransId="{38E2E1DF-3017-454A-8214-BEA07BAA8713}" sibTransId="{B55D776D-0174-4CC8-A23B-17A38B8742FF}"/>
    <dgm:cxn modelId="{3240D93F-0A9E-421F-A788-CB42B7E650F4}" type="presOf" srcId="{51844929-25B3-4063-80E6-A5B02F2F0F5D}" destId="{2D0D8710-5F02-48A7-AFB0-17CAE4460106}" srcOrd="0" destOrd="0" presId="urn:microsoft.com/office/officeart/2008/layout/HalfCircleOrganizationChart"/>
    <dgm:cxn modelId="{E8B08F4D-6B66-4702-BE3F-C3198B071D38}" type="presOf" srcId="{5E1865A8-6C74-4420-8BE4-0C8ACBDE9717}" destId="{FFB02EA3-DFA0-4D0E-9F24-45C4F4E420B3}" srcOrd="0" destOrd="0" presId="urn:microsoft.com/office/officeart/2008/layout/HalfCircleOrganizationChart"/>
    <dgm:cxn modelId="{E1968A12-4C32-4954-B131-14C34645DCBD}" type="presOf" srcId="{C079F121-7923-4828-BE70-8E7304952C4E}" destId="{EA9E10F9-F584-4966-89DB-A653047D7B67}" srcOrd="0" destOrd="0" presId="urn:microsoft.com/office/officeart/2008/layout/HalfCircleOrganizationChart"/>
    <dgm:cxn modelId="{FA7A6DE8-0365-4232-AB70-F80119E2E731}" srcId="{710FCC35-7FCC-4901-BAD8-3B68415B5B73}" destId="{5E1865A8-6C74-4420-8BE4-0C8ACBDE9717}" srcOrd="2" destOrd="0" parTransId="{51844929-25B3-4063-80E6-A5B02F2F0F5D}" sibTransId="{AE614708-0E14-41CE-A1D5-AEC819E1B85C}"/>
    <dgm:cxn modelId="{8A1C4112-C5BB-4194-B51C-79FB77B695C4}" srcId="{7C2281DA-55B9-47F4-B84F-CED07591EEE6}" destId="{C27A67E8-793B-4CF6-831E-EA558F9282D9}" srcOrd="1" destOrd="0" parTransId="{4CDED3AD-286A-44A8-BDCC-09900D8E4716}" sibTransId="{019565CA-941C-4DD9-83DE-E94C9F46A8A8}"/>
    <dgm:cxn modelId="{827FA34A-9C51-4469-97BE-EC240A3628BF}" type="presOf" srcId="{CB3B9248-D379-4C87-B839-436C5B510EC8}" destId="{F4D3212D-0174-41F3-8476-6B39BE545C1B}" srcOrd="0" destOrd="0" presId="urn:microsoft.com/office/officeart/2008/layout/HalfCircleOrganizationChart"/>
    <dgm:cxn modelId="{645962AF-FA01-42F5-96C8-A48B830554EB}" type="presOf" srcId="{4CDED3AD-286A-44A8-BDCC-09900D8E4716}" destId="{6FA511C1-B0D4-48A4-A321-390A3AF1959A}" srcOrd="0" destOrd="0" presId="urn:microsoft.com/office/officeart/2008/layout/HalfCircleOrganizationChart"/>
    <dgm:cxn modelId="{4B0BFCE1-FC7F-4E37-91A4-EE09AB0384DB}" srcId="{A2AA38BC-B188-4863-B773-8BBFD6745427}" destId="{D2B9732A-942A-4EF8-9B84-AA197F3A0B7B}" srcOrd="1" destOrd="0" parTransId="{42872251-0429-4C71-868A-B84DC1C08DEB}" sibTransId="{9A93602C-D278-4B76-BD41-4AC83D654D87}"/>
    <dgm:cxn modelId="{157534F8-CA06-4C85-BE69-972967C77217}" srcId="{1C83CED2-DD1C-46ED-8EF1-B69369FEB1D5}" destId="{7C2281DA-55B9-47F4-B84F-CED07591EEE6}" srcOrd="2" destOrd="0" parTransId="{F02B9A1F-72EF-4C1C-A834-4F9721F8027A}" sibTransId="{62B1A161-05DE-41D5-A54A-BF4018D81F00}"/>
    <dgm:cxn modelId="{1EB631B6-BFF1-45D8-B68A-C6C10097145D}" type="presOf" srcId="{87DF5A0E-E992-4580-99DF-5E0AFBFE42A5}" destId="{D38E81CA-6F93-4BF3-A7A5-5E6BFC5F7B4B}" srcOrd="0" destOrd="0" presId="urn:microsoft.com/office/officeart/2008/layout/HalfCircleOrganizationChart"/>
    <dgm:cxn modelId="{A85C865F-F50D-4452-A8D4-2521170C03D6}" type="presOf" srcId="{F02B9A1F-72EF-4C1C-A834-4F9721F8027A}" destId="{6159BC87-EE8B-4E41-A190-58BE9B488A18}" srcOrd="0" destOrd="0" presId="urn:microsoft.com/office/officeart/2008/layout/HalfCircleOrganizationChart"/>
    <dgm:cxn modelId="{E4542448-B323-4226-8B7F-FDC098F0E25F}" type="presOf" srcId="{7A11079D-1454-4F67-8A47-43DD385FB987}" destId="{9041F19C-C932-4E5D-A01B-3F8D1A4FC3A8}" srcOrd="0" destOrd="0" presId="urn:microsoft.com/office/officeart/2008/layout/HalfCircleOrganizationChart"/>
    <dgm:cxn modelId="{F2B8C493-05CA-4EFB-91D4-8580D2722394}" type="presOf" srcId="{D51E0E53-8C1C-434C-A365-EEF3C7C391D0}" destId="{3F950E06-A1F0-42E5-AF5F-BFA710ABF471}" srcOrd="0" destOrd="0" presId="urn:microsoft.com/office/officeart/2008/layout/HalfCircleOrganizationChart"/>
    <dgm:cxn modelId="{6A40BCCF-2912-41BD-BB94-1AA826231512}" srcId="{7C2281DA-55B9-47F4-B84F-CED07591EEE6}" destId="{2C9067A9-1BFF-4154-848E-F05AEBC93387}" srcOrd="0" destOrd="0" parTransId="{C079F121-7923-4828-BE70-8E7304952C4E}" sibTransId="{241D5998-0F3B-46E9-A888-58F05C16DB2C}"/>
    <dgm:cxn modelId="{A4298EF4-062F-4225-B918-48CB7B67C419}" type="presOf" srcId="{01705CFC-6BC2-4E93-8E48-AEE6EF040A1F}" destId="{77DF9161-3321-4642-8E24-5F0ABB3CD8FA}" srcOrd="0" destOrd="0" presId="urn:microsoft.com/office/officeart/2008/layout/HalfCircleOrganizationChart"/>
    <dgm:cxn modelId="{60FBACDD-BB20-4C56-AE18-E010EA608D4A}" type="presOf" srcId="{97FEF9E0-7C04-4F3D-8877-86922F2C48FB}" destId="{21B9F4EB-688B-4390-92A0-47DA1D09C2DE}" srcOrd="0" destOrd="0" presId="urn:microsoft.com/office/officeart/2008/layout/HalfCircleOrganizationChart"/>
    <dgm:cxn modelId="{941D5C3E-C94E-47E2-887F-9B155237EDAE}" srcId="{B4F2AFB7-5AEA-49FF-98CB-5153C282448F}" destId="{1C83CED2-DD1C-46ED-8EF1-B69369FEB1D5}" srcOrd="0" destOrd="0" parTransId="{C5932474-1A1E-467B-A315-3A6DD0FCCF3D}" sibTransId="{FFEB1943-6E0B-4EBA-B527-0E43A262D090}"/>
    <dgm:cxn modelId="{7C0BBFDB-BF04-4C3C-BEF1-724BB40873E9}" type="presOf" srcId="{A2AA38BC-B188-4863-B773-8BBFD6745427}" destId="{CE5772FD-1C39-401E-A3CA-6FDB0B7CC60B}" srcOrd="0" destOrd="0" presId="urn:microsoft.com/office/officeart/2008/layout/HalfCircleOrganizationChart"/>
    <dgm:cxn modelId="{E0BD3721-A2B2-4C33-B463-9860925936BB}" type="presOf" srcId="{EEED882A-EBAB-4134-BB0E-ED22D1327398}" destId="{0B4F748F-A542-438E-A76C-0A94881201D9}" srcOrd="0" destOrd="0" presId="urn:microsoft.com/office/officeart/2008/layout/HalfCircleOrganizationChart"/>
    <dgm:cxn modelId="{FF1C83EE-33CC-4DDD-8321-3FDC6A25C546}" type="presOf" srcId="{A2AA38BC-B188-4863-B773-8BBFD6745427}" destId="{D9C2E327-0C04-4718-B376-9DB0D2B36281}" srcOrd="1" destOrd="0" presId="urn:microsoft.com/office/officeart/2008/layout/HalfCircleOrganizationChart"/>
    <dgm:cxn modelId="{D3C8EC98-016F-45A7-974D-3E019D2C38DD}" type="presOf" srcId="{B0B14E42-15B8-4335-A644-A46521C11872}" destId="{40D6B858-02E6-4455-95C0-EEC6D45D7F97}" srcOrd="0" destOrd="0" presId="urn:microsoft.com/office/officeart/2008/layout/HalfCircleOrganizationChart"/>
    <dgm:cxn modelId="{1B9D1242-F383-4A69-A5E2-37294AB16BED}" type="presOf" srcId="{8D47F9B5-CA36-41F9-BCC6-E6E7647C0FA1}" destId="{EE789DCE-4E4C-4E0C-B036-BACCB3DA4EBE}" srcOrd="0" destOrd="0" presId="urn:microsoft.com/office/officeart/2008/layout/HalfCircleOrganizationChart"/>
    <dgm:cxn modelId="{7CE2A27A-C3E8-4B1F-BE04-95350755B56A}" srcId="{A2AA38BC-B188-4863-B773-8BBFD6745427}" destId="{B0B14E42-15B8-4335-A644-A46521C11872}" srcOrd="0" destOrd="0" parTransId="{D19DB772-0214-4A3B-8A30-2E19F665B52E}" sibTransId="{4062A891-CB8A-4C99-AF0C-04365A621265}"/>
    <dgm:cxn modelId="{8F526DF6-B069-4F3B-AE4D-3C915A99E706}" srcId="{1C83CED2-DD1C-46ED-8EF1-B69369FEB1D5}" destId="{A2AA38BC-B188-4863-B773-8BBFD6745427}" srcOrd="0" destOrd="0" parTransId="{D51E0E53-8C1C-434C-A365-EEF3C7C391D0}" sibTransId="{7AEBA8AF-A152-4B8F-AED7-F277D1F96219}"/>
    <dgm:cxn modelId="{551551EC-520D-44AC-9996-B27906F1DD76}" type="presOf" srcId="{7C2281DA-55B9-47F4-B84F-CED07591EEE6}" destId="{A44B0477-8C3B-45DA-BC66-2AF0949F6A0B}" srcOrd="0" destOrd="0" presId="urn:microsoft.com/office/officeart/2008/layout/HalfCircleOrganizationChart"/>
    <dgm:cxn modelId="{183BB8E7-7D54-40E0-B8E5-98BD16CBCB2F}" type="presOf" srcId="{97FEF9E0-7C04-4F3D-8877-86922F2C48FB}" destId="{1C71ABEB-161A-48EF-BBA6-0CB19D89CCD1}" srcOrd="1" destOrd="0" presId="urn:microsoft.com/office/officeart/2008/layout/HalfCircleOrganizationChart"/>
    <dgm:cxn modelId="{BEC73B8F-7033-4D31-9C18-C06F5CBB872D}" type="presOf" srcId="{07D8E08E-DC6F-417C-B18F-8F9343A97439}" destId="{3DFCCFDC-FCC6-4183-A492-DD58477473C9}" srcOrd="0" destOrd="0" presId="urn:microsoft.com/office/officeart/2008/layout/HalfCircleOrganizationChart"/>
    <dgm:cxn modelId="{B3473203-006D-41F3-8192-42CD28AD6D34}" srcId="{1C83CED2-DD1C-46ED-8EF1-B69369FEB1D5}" destId="{710FCC35-7FCC-4901-BAD8-3B68415B5B73}" srcOrd="1" destOrd="0" parTransId="{85F4D66C-68A2-4495-9CB3-F3566F9E5D12}" sibTransId="{E5E88DBE-554C-4219-B1D8-5E65AC66346C}"/>
    <dgm:cxn modelId="{FED438E6-9415-4FFA-8767-5223EB3DD46F}" type="presOf" srcId="{B4F2AFB7-5AEA-49FF-98CB-5153C282448F}" destId="{31727AA7-B458-4935-9A42-F7EF7BF6BFBB}" srcOrd="0" destOrd="0" presId="urn:microsoft.com/office/officeart/2008/layout/HalfCircleOrganizationChart"/>
    <dgm:cxn modelId="{F7BC0962-8EF3-44D7-988F-DFA983F53DA3}" type="presOf" srcId="{D2B9732A-942A-4EF8-9B84-AA197F3A0B7B}" destId="{98521EF5-A4B9-45C4-BFED-8BA2A12AC6E1}" srcOrd="1" destOrd="0" presId="urn:microsoft.com/office/officeart/2008/layout/HalfCircleOrganizationChart"/>
    <dgm:cxn modelId="{C5B7DD38-1159-4BC9-9B7F-8A4732EF12E3}" srcId="{1C83CED2-DD1C-46ED-8EF1-B69369FEB1D5}" destId="{07D8E08E-DC6F-417C-B18F-8F9343A97439}" srcOrd="4" destOrd="0" parTransId="{01705CFC-6BC2-4E93-8E48-AEE6EF040A1F}" sibTransId="{20C93B11-68C1-4501-8446-14AD50A0DA6C}"/>
    <dgm:cxn modelId="{95FD9509-381F-47F7-9BB4-034F6AD7ED2A}" srcId="{710FCC35-7FCC-4901-BAD8-3B68415B5B73}" destId="{97FEF9E0-7C04-4F3D-8877-86922F2C48FB}" srcOrd="0" destOrd="0" parTransId="{7A11079D-1454-4F67-8A47-43DD385FB987}" sibTransId="{AB0B055C-25A1-4C89-840B-DB4F975EE5AF}"/>
    <dgm:cxn modelId="{DB3D5364-3C8B-4A83-B7EE-0AE420586472}" srcId="{7C2281DA-55B9-47F4-B84F-CED07591EEE6}" destId="{CB3B9248-D379-4C87-B839-436C5B510EC8}" srcOrd="2" destOrd="0" parTransId="{01A7C502-D592-4FB0-8249-4135A7F16DA1}" sibTransId="{8F1E80FF-242E-4C8D-96F8-C40FCE5111EE}"/>
    <dgm:cxn modelId="{3571F0A0-6BE4-493A-889C-27ADB6A4B88D}" type="presOf" srcId="{2C9067A9-1BFF-4154-848E-F05AEBC93387}" destId="{AF85C477-4B3B-4FF0-A753-4D4C2E439500}" srcOrd="1" destOrd="0" presId="urn:microsoft.com/office/officeart/2008/layout/HalfCircleOrganizationChart"/>
    <dgm:cxn modelId="{E11E1B1A-22AF-4957-BFCA-589C01E63DC9}" srcId="{A2AA38BC-B188-4863-B773-8BBFD6745427}" destId="{87DF5A0E-E992-4580-99DF-5E0AFBFE42A5}" srcOrd="2" destOrd="0" parTransId="{8D47F9B5-CA36-41F9-BCC6-E6E7647C0FA1}" sibTransId="{03DDB788-AD26-42E6-ACC2-8A56607D7769}"/>
    <dgm:cxn modelId="{B32913E5-3F8C-452E-8DC3-E3F491C5EE6E}" type="presOf" srcId="{712E8D0B-88C7-4926-8F58-6EB8DB46A2FA}" destId="{6FD5D620-779A-4F35-9F79-05B0A94F9B1E}" srcOrd="0" destOrd="0" presId="urn:microsoft.com/office/officeart/2008/layout/HalfCircleOrganizationChart"/>
    <dgm:cxn modelId="{995AEB45-4464-4356-8A9D-B9877E7D4C86}" srcId="{1C83CED2-DD1C-46ED-8EF1-B69369FEB1D5}" destId="{5AB02794-0954-4ED6-9704-010688300E55}" srcOrd="3" destOrd="0" parTransId="{7E127134-87DF-48BD-A7FF-0ADFA0A71F8B}" sibTransId="{A31852F2-CA10-4EF7-910F-336D486985BD}"/>
    <dgm:cxn modelId="{02CBE7B5-B661-473B-8CE3-6128F2BDF2E9}" type="presOf" srcId="{35155335-882C-4A16-A1BF-E5EFB63F6040}" destId="{CEFD180A-7F43-431C-BA4E-2696BA8809CB}" srcOrd="1" destOrd="0" presId="urn:microsoft.com/office/officeart/2008/layout/HalfCircleOrganizationChart"/>
    <dgm:cxn modelId="{7E2A316F-48B0-4C57-B65A-D5CBBB1A0F17}" type="presOf" srcId="{36963C76-AE89-4FDF-839B-2B2228DFD926}" destId="{8BBCE357-8AB1-4DCF-8DF8-B10E852BE290}" srcOrd="0" destOrd="0" presId="urn:microsoft.com/office/officeart/2008/layout/HalfCircleOrganizationChart"/>
    <dgm:cxn modelId="{EABF23E6-000C-44EC-9CBA-D9FD087C4213}" srcId="{5AB02794-0954-4ED6-9704-010688300E55}" destId="{35155335-882C-4A16-A1BF-E5EFB63F6040}" srcOrd="1" destOrd="0" parTransId="{8446A874-C491-402B-BD93-E998D53A0D37}" sibTransId="{A8BA4803-4086-4AEE-8993-AB376F122919}"/>
    <dgm:cxn modelId="{30804DC6-3288-44D0-9BFA-078BF5A37CFE}" srcId="{5AB02794-0954-4ED6-9704-010688300E55}" destId="{D5AE445F-8D9C-43A3-A03D-1B93DB00BD51}" srcOrd="0" destOrd="0" parTransId="{C460AA57-88E6-4CC6-B108-761DDAA9B3DF}" sibTransId="{149DEC4E-E481-4B8D-BC06-81A1095677D7}"/>
    <dgm:cxn modelId="{CABFB845-5F41-4A4A-A7CB-AEEB5B26FC5C}" srcId="{710FCC35-7FCC-4901-BAD8-3B68415B5B73}" destId="{36963C76-AE89-4FDF-839B-2B2228DFD926}" srcOrd="1" destOrd="0" parTransId="{EEED882A-EBAB-4134-BB0E-ED22D1327398}" sibTransId="{689B850B-98F5-4C16-B34E-7F639B6BF5C5}"/>
    <dgm:cxn modelId="{13EC47B7-E615-42A0-89BF-26B4F6F639EA}" type="presOf" srcId="{C27A67E8-793B-4CF6-831E-EA558F9282D9}" destId="{8CDA4865-5679-409D-978F-3C703986878B}" srcOrd="1" destOrd="0" presId="urn:microsoft.com/office/officeart/2008/layout/HalfCircleOrganizationChart"/>
    <dgm:cxn modelId="{DA8259E2-1DC1-4611-9C0F-950C6534D253}" type="presOf" srcId="{D5AE445F-8D9C-43A3-A03D-1B93DB00BD51}" destId="{7DE66F9E-EFD9-4D41-84A3-A583773C0942}" srcOrd="0" destOrd="0" presId="urn:microsoft.com/office/officeart/2008/layout/HalfCircleOrganizationChart"/>
    <dgm:cxn modelId="{7E54A4CF-E620-4352-B4FC-07BFE21C3A7C}" type="presOf" srcId="{CB0D31ED-8CE3-4779-9A85-8E76D542B92A}" destId="{96D4CB7F-C472-4571-83AF-149D94B07E19}" srcOrd="0" destOrd="0" presId="urn:microsoft.com/office/officeart/2008/layout/HalfCircleOrganizationChart"/>
    <dgm:cxn modelId="{8FDA94F0-37FE-4CBD-9362-F73CCAA2B8FB}" type="presOf" srcId="{5AB02794-0954-4ED6-9704-010688300E55}" destId="{938074DE-F02A-49C0-8A73-65BFCBD5DB75}" srcOrd="1" destOrd="0" presId="urn:microsoft.com/office/officeart/2008/layout/HalfCircleOrganizationChart"/>
    <dgm:cxn modelId="{0ED296E8-1C42-46FB-80A2-4A75F57EC0E2}" type="presOf" srcId="{712E8D0B-88C7-4926-8F58-6EB8DB46A2FA}" destId="{0D8D548F-9745-4D2C-A69A-17170DCE09A4}" srcOrd="1" destOrd="0" presId="urn:microsoft.com/office/officeart/2008/layout/HalfCircleOrganizationChart"/>
    <dgm:cxn modelId="{187AB2C5-284B-4EE0-95F7-82E1B00911DF}" type="presParOf" srcId="{31727AA7-B458-4935-9A42-F7EF7BF6BFBB}" destId="{7DA04854-8F21-4578-8FB8-97F7BE91FA96}" srcOrd="0" destOrd="0" presId="urn:microsoft.com/office/officeart/2008/layout/HalfCircleOrganizationChart"/>
    <dgm:cxn modelId="{70C563FE-F2DD-4CAC-A527-7E911AEAD98A}" type="presParOf" srcId="{7DA04854-8F21-4578-8FB8-97F7BE91FA96}" destId="{ACE7CE11-9D9B-42E8-9849-1EAB798297A6}" srcOrd="0" destOrd="0" presId="urn:microsoft.com/office/officeart/2008/layout/HalfCircleOrganizationChart"/>
    <dgm:cxn modelId="{7E15A5EA-D7C2-4E1D-8B0E-DA6BFFEAF160}" type="presParOf" srcId="{ACE7CE11-9D9B-42E8-9849-1EAB798297A6}" destId="{A67B9BC1-441C-4403-A6F6-53A86C2F19C2}" srcOrd="0" destOrd="0" presId="urn:microsoft.com/office/officeart/2008/layout/HalfCircleOrganizationChart"/>
    <dgm:cxn modelId="{0BCF3C83-6B90-4834-800F-908B902FF1F0}" type="presParOf" srcId="{ACE7CE11-9D9B-42E8-9849-1EAB798297A6}" destId="{107500DC-1148-4CE0-89E1-83ED5D7AD849}" srcOrd="1" destOrd="0" presId="urn:microsoft.com/office/officeart/2008/layout/HalfCircleOrganizationChart"/>
    <dgm:cxn modelId="{E0B02AA5-DD8D-415E-BBCB-0E08C65B0AE1}" type="presParOf" srcId="{ACE7CE11-9D9B-42E8-9849-1EAB798297A6}" destId="{CCF87238-4CD6-4890-A105-C7DED769A5EB}" srcOrd="2" destOrd="0" presId="urn:microsoft.com/office/officeart/2008/layout/HalfCircleOrganizationChart"/>
    <dgm:cxn modelId="{D28058B8-453C-41A7-ABAB-921C6717ECED}" type="presParOf" srcId="{ACE7CE11-9D9B-42E8-9849-1EAB798297A6}" destId="{2A29C6C7-A30D-44D4-9E8F-763399324BA7}" srcOrd="3" destOrd="0" presId="urn:microsoft.com/office/officeart/2008/layout/HalfCircleOrganizationChart"/>
    <dgm:cxn modelId="{24539AA2-6CEA-49D8-AB40-4D3842004DC6}" type="presParOf" srcId="{7DA04854-8F21-4578-8FB8-97F7BE91FA96}" destId="{880EEC27-1FFB-4D29-A3DC-9B16131C95F1}" srcOrd="1" destOrd="0" presId="urn:microsoft.com/office/officeart/2008/layout/HalfCircleOrganizationChart"/>
    <dgm:cxn modelId="{12CB8A50-59C5-43B0-8B2C-375CA37E2F2E}" type="presParOf" srcId="{880EEC27-1FFB-4D29-A3DC-9B16131C95F1}" destId="{3F950E06-A1F0-42E5-AF5F-BFA710ABF471}" srcOrd="0" destOrd="0" presId="urn:microsoft.com/office/officeart/2008/layout/HalfCircleOrganizationChart"/>
    <dgm:cxn modelId="{D5750743-1C5F-45EF-BEAF-D57198402E40}" type="presParOf" srcId="{880EEC27-1FFB-4D29-A3DC-9B16131C95F1}" destId="{31C2C0B5-EB78-4A36-AF54-6F6DB5976C0F}" srcOrd="1" destOrd="0" presId="urn:microsoft.com/office/officeart/2008/layout/HalfCircleOrganizationChart"/>
    <dgm:cxn modelId="{C669E928-371F-4D7A-A262-40826574744A}" type="presParOf" srcId="{31C2C0B5-EB78-4A36-AF54-6F6DB5976C0F}" destId="{6E684375-DD0D-43AA-B597-1834938C0D5A}" srcOrd="0" destOrd="0" presId="urn:microsoft.com/office/officeart/2008/layout/HalfCircleOrganizationChart"/>
    <dgm:cxn modelId="{6BF145B8-86EC-4ADC-8A08-B167BED2C438}" type="presParOf" srcId="{6E684375-DD0D-43AA-B597-1834938C0D5A}" destId="{CE5772FD-1C39-401E-A3CA-6FDB0B7CC60B}" srcOrd="0" destOrd="0" presId="urn:microsoft.com/office/officeart/2008/layout/HalfCircleOrganizationChart"/>
    <dgm:cxn modelId="{3603428E-100C-49C9-AD79-44910DC662D5}" type="presParOf" srcId="{6E684375-DD0D-43AA-B597-1834938C0D5A}" destId="{5E43C829-11BF-484E-A1E5-E49795B6F9E5}" srcOrd="1" destOrd="0" presId="urn:microsoft.com/office/officeart/2008/layout/HalfCircleOrganizationChart"/>
    <dgm:cxn modelId="{758B7B84-8E6B-424C-BA3A-4D3950E2E126}" type="presParOf" srcId="{6E684375-DD0D-43AA-B597-1834938C0D5A}" destId="{155983A1-6177-4020-9C31-0EDCA60E081C}" srcOrd="2" destOrd="0" presId="urn:microsoft.com/office/officeart/2008/layout/HalfCircleOrganizationChart"/>
    <dgm:cxn modelId="{FBB3DB33-B352-40CD-BC6F-930E8574EA36}" type="presParOf" srcId="{6E684375-DD0D-43AA-B597-1834938C0D5A}" destId="{D9C2E327-0C04-4718-B376-9DB0D2B36281}" srcOrd="3" destOrd="0" presId="urn:microsoft.com/office/officeart/2008/layout/HalfCircleOrganizationChart"/>
    <dgm:cxn modelId="{E76F3B0E-98D3-4041-876B-8E0D617A0B1D}" type="presParOf" srcId="{31C2C0B5-EB78-4A36-AF54-6F6DB5976C0F}" destId="{764B0DE8-C163-40C8-BB47-FB301275E6CD}" srcOrd="1" destOrd="0" presId="urn:microsoft.com/office/officeart/2008/layout/HalfCircleOrganizationChart"/>
    <dgm:cxn modelId="{FA430FB1-07BC-416B-800F-3C90EFB731D2}" type="presParOf" srcId="{764B0DE8-C163-40C8-BB47-FB301275E6CD}" destId="{77641C90-ABB3-444F-944C-0D28CBE7C18F}" srcOrd="0" destOrd="0" presId="urn:microsoft.com/office/officeart/2008/layout/HalfCircleOrganizationChart"/>
    <dgm:cxn modelId="{7B22D561-FD0A-4A97-A05F-1571514B203F}" type="presParOf" srcId="{764B0DE8-C163-40C8-BB47-FB301275E6CD}" destId="{2792FB26-390F-4D45-8888-5B6160CB84CA}" srcOrd="1" destOrd="0" presId="urn:microsoft.com/office/officeart/2008/layout/HalfCircleOrganizationChart"/>
    <dgm:cxn modelId="{1B34CCB2-4F9F-4001-AEDA-590EC48AC3E6}" type="presParOf" srcId="{2792FB26-390F-4D45-8888-5B6160CB84CA}" destId="{3C06E280-41C7-447A-A4B5-EEB1B3D84CFE}" srcOrd="0" destOrd="0" presId="urn:microsoft.com/office/officeart/2008/layout/HalfCircleOrganizationChart"/>
    <dgm:cxn modelId="{964F85B6-ABBC-40CF-AD4A-E066025B2DDD}" type="presParOf" srcId="{3C06E280-41C7-447A-A4B5-EEB1B3D84CFE}" destId="{40D6B858-02E6-4455-95C0-EEC6D45D7F97}" srcOrd="0" destOrd="0" presId="urn:microsoft.com/office/officeart/2008/layout/HalfCircleOrganizationChart"/>
    <dgm:cxn modelId="{3563CF84-BB38-4033-A28A-8086949D39F9}" type="presParOf" srcId="{3C06E280-41C7-447A-A4B5-EEB1B3D84CFE}" destId="{62FEEAC3-A5BE-4507-9D38-35A56113E466}" srcOrd="1" destOrd="0" presId="urn:microsoft.com/office/officeart/2008/layout/HalfCircleOrganizationChart"/>
    <dgm:cxn modelId="{CE46F6B1-68DF-4F97-933A-6E0179727DAE}" type="presParOf" srcId="{3C06E280-41C7-447A-A4B5-EEB1B3D84CFE}" destId="{B63A34EE-6064-4884-B9AC-EBDD05D942E4}" srcOrd="2" destOrd="0" presId="urn:microsoft.com/office/officeart/2008/layout/HalfCircleOrganizationChart"/>
    <dgm:cxn modelId="{BEFD4636-FEBC-420F-95A7-9AA9E525D91C}" type="presParOf" srcId="{3C06E280-41C7-447A-A4B5-EEB1B3D84CFE}" destId="{466CD192-33F4-4E86-9B3E-469761F41860}" srcOrd="3" destOrd="0" presId="urn:microsoft.com/office/officeart/2008/layout/HalfCircleOrganizationChart"/>
    <dgm:cxn modelId="{DED59E57-5E72-4DDC-BDFC-CA122D3A7DF4}" type="presParOf" srcId="{2792FB26-390F-4D45-8888-5B6160CB84CA}" destId="{76BBA85E-1E54-427B-9911-D38B9CDEE9CC}" srcOrd="1" destOrd="0" presId="urn:microsoft.com/office/officeart/2008/layout/HalfCircleOrganizationChart"/>
    <dgm:cxn modelId="{B11E6434-DB06-43CC-AC01-820B7B5562E2}" type="presParOf" srcId="{2792FB26-390F-4D45-8888-5B6160CB84CA}" destId="{F1D0FE4C-9241-4550-8F83-CD173D371922}" srcOrd="2" destOrd="0" presId="urn:microsoft.com/office/officeart/2008/layout/HalfCircleOrganizationChart"/>
    <dgm:cxn modelId="{5BE552CB-40DE-4255-9C5E-4C7C9BF2FA0F}" type="presParOf" srcId="{764B0DE8-C163-40C8-BB47-FB301275E6CD}" destId="{47E4AF0C-1545-4E27-A6B5-145B0A0BC3BB}" srcOrd="2" destOrd="0" presId="urn:microsoft.com/office/officeart/2008/layout/HalfCircleOrganizationChart"/>
    <dgm:cxn modelId="{11C13BE6-535C-4F8C-8BB1-E7E46137FCF8}" type="presParOf" srcId="{764B0DE8-C163-40C8-BB47-FB301275E6CD}" destId="{F34AF679-E892-4038-8FB0-905F9CC26AA3}" srcOrd="3" destOrd="0" presId="urn:microsoft.com/office/officeart/2008/layout/HalfCircleOrganizationChart"/>
    <dgm:cxn modelId="{C4182530-6B77-4ED8-9F85-A15EA9DCDF85}" type="presParOf" srcId="{F34AF679-E892-4038-8FB0-905F9CC26AA3}" destId="{28EF852E-EA8F-49FF-A853-B3654A2B77BC}" srcOrd="0" destOrd="0" presId="urn:microsoft.com/office/officeart/2008/layout/HalfCircleOrganizationChart"/>
    <dgm:cxn modelId="{536EDE9C-61E6-4D02-A0F0-A391A757CF91}" type="presParOf" srcId="{28EF852E-EA8F-49FF-A853-B3654A2B77BC}" destId="{A6664E94-159A-487C-8B92-6535DAFB24F1}" srcOrd="0" destOrd="0" presId="urn:microsoft.com/office/officeart/2008/layout/HalfCircleOrganizationChart"/>
    <dgm:cxn modelId="{0EFD2C72-6676-4EB2-A936-39E20BA80C3D}" type="presParOf" srcId="{28EF852E-EA8F-49FF-A853-B3654A2B77BC}" destId="{59687E79-C548-4F7F-8E83-8BB91AB30A34}" srcOrd="1" destOrd="0" presId="urn:microsoft.com/office/officeart/2008/layout/HalfCircleOrganizationChart"/>
    <dgm:cxn modelId="{C4791FE9-E7DB-4DBE-A25D-CB2113CA1878}" type="presParOf" srcId="{28EF852E-EA8F-49FF-A853-B3654A2B77BC}" destId="{D861563E-907F-441F-8BBD-EBF088EE5941}" srcOrd="2" destOrd="0" presId="urn:microsoft.com/office/officeart/2008/layout/HalfCircleOrganizationChart"/>
    <dgm:cxn modelId="{BD15DA4A-79FB-46F6-9028-BA7380982C7A}" type="presParOf" srcId="{28EF852E-EA8F-49FF-A853-B3654A2B77BC}" destId="{98521EF5-A4B9-45C4-BFED-8BA2A12AC6E1}" srcOrd="3" destOrd="0" presId="urn:microsoft.com/office/officeart/2008/layout/HalfCircleOrganizationChart"/>
    <dgm:cxn modelId="{BD18EA74-AD19-47DD-8E89-C4680866C58D}" type="presParOf" srcId="{F34AF679-E892-4038-8FB0-905F9CC26AA3}" destId="{C1A01AF4-20DA-4DA3-9FB5-3F147D217861}" srcOrd="1" destOrd="0" presId="urn:microsoft.com/office/officeart/2008/layout/HalfCircleOrganizationChart"/>
    <dgm:cxn modelId="{4C1B2D64-76AC-4DCC-80FA-998A1AE351AD}" type="presParOf" srcId="{F34AF679-E892-4038-8FB0-905F9CC26AA3}" destId="{C896D1CE-D76D-4EEA-AA61-E7643B406C8E}" srcOrd="2" destOrd="0" presId="urn:microsoft.com/office/officeart/2008/layout/HalfCircleOrganizationChart"/>
    <dgm:cxn modelId="{4B55F1B8-BD9D-4B76-BB03-6E039BC05FC3}" type="presParOf" srcId="{764B0DE8-C163-40C8-BB47-FB301275E6CD}" destId="{EE789DCE-4E4C-4E0C-B036-BACCB3DA4EBE}" srcOrd="4" destOrd="0" presId="urn:microsoft.com/office/officeart/2008/layout/HalfCircleOrganizationChart"/>
    <dgm:cxn modelId="{9E472AC1-973F-4313-B86B-4D76539E04CB}" type="presParOf" srcId="{764B0DE8-C163-40C8-BB47-FB301275E6CD}" destId="{F5A3D6DE-42F1-40E5-8DB5-6FFAE921AD5C}" srcOrd="5" destOrd="0" presId="urn:microsoft.com/office/officeart/2008/layout/HalfCircleOrganizationChart"/>
    <dgm:cxn modelId="{FD2A8AE8-F60E-48E2-A27A-A51B2E394FDD}" type="presParOf" srcId="{F5A3D6DE-42F1-40E5-8DB5-6FFAE921AD5C}" destId="{C2B58215-40C1-4063-818D-AB4AEC19FB8E}" srcOrd="0" destOrd="0" presId="urn:microsoft.com/office/officeart/2008/layout/HalfCircleOrganizationChart"/>
    <dgm:cxn modelId="{08D920FF-D5E2-4A07-82F6-124BCBD14253}" type="presParOf" srcId="{C2B58215-40C1-4063-818D-AB4AEC19FB8E}" destId="{D38E81CA-6F93-4BF3-A7A5-5E6BFC5F7B4B}" srcOrd="0" destOrd="0" presId="urn:microsoft.com/office/officeart/2008/layout/HalfCircleOrganizationChart"/>
    <dgm:cxn modelId="{939DD885-28CF-4847-AACE-2DAA97B2970E}" type="presParOf" srcId="{C2B58215-40C1-4063-818D-AB4AEC19FB8E}" destId="{38029487-23CD-444A-8540-528B0F5130EC}" srcOrd="1" destOrd="0" presId="urn:microsoft.com/office/officeart/2008/layout/HalfCircleOrganizationChart"/>
    <dgm:cxn modelId="{A40EC57F-4CBB-4269-8261-8B1E4915C802}" type="presParOf" srcId="{C2B58215-40C1-4063-818D-AB4AEC19FB8E}" destId="{40C1AEB1-B1FB-4FA6-A33F-7F7B04C5F9B0}" srcOrd="2" destOrd="0" presId="urn:microsoft.com/office/officeart/2008/layout/HalfCircleOrganizationChart"/>
    <dgm:cxn modelId="{AC806BD4-AC84-4913-ADAB-CDED8DF0B9B5}" type="presParOf" srcId="{C2B58215-40C1-4063-818D-AB4AEC19FB8E}" destId="{C4FBE26D-D096-4CA8-908F-F997E52ACC28}" srcOrd="3" destOrd="0" presId="urn:microsoft.com/office/officeart/2008/layout/HalfCircleOrganizationChart"/>
    <dgm:cxn modelId="{D5115340-84B9-4487-8969-6B21958C398F}" type="presParOf" srcId="{F5A3D6DE-42F1-40E5-8DB5-6FFAE921AD5C}" destId="{E66F6FEA-47FB-4568-BC95-47C1C7B98B1D}" srcOrd="1" destOrd="0" presId="urn:microsoft.com/office/officeart/2008/layout/HalfCircleOrganizationChart"/>
    <dgm:cxn modelId="{32FB0609-78C7-40A3-B5F2-AB1D8E4850E8}" type="presParOf" srcId="{F5A3D6DE-42F1-40E5-8DB5-6FFAE921AD5C}" destId="{48E4FBFF-BF84-432A-96D4-AA4B2E1BB271}" srcOrd="2" destOrd="0" presId="urn:microsoft.com/office/officeart/2008/layout/HalfCircleOrganizationChart"/>
    <dgm:cxn modelId="{2BFFFAE0-4218-4708-88E4-15F3DDC39B7F}" type="presParOf" srcId="{31C2C0B5-EB78-4A36-AF54-6F6DB5976C0F}" destId="{93DE7FE3-1F1E-4776-96E3-21AD47A908AF}" srcOrd="2" destOrd="0" presId="urn:microsoft.com/office/officeart/2008/layout/HalfCircleOrganizationChart"/>
    <dgm:cxn modelId="{0F2DFCCE-215D-41E3-931C-113771A8FB6F}" type="presParOf" srcId="{880EEC27-1FFB-4D29-A3DC-9B16131C95F1}" destId="{38A890BA-850A-457A-A82D-D4680FEB82E5}" srcOrd="2" destOrd="0" presId="urn:microsoft.com/office/officeart/2008/layout/HalfCircleOrganizationChart"/>
    <dgm:cxn modelId="{8F51B720-8887-4645-852F-4847A2E8D0CF}" type="presParOf" srcId="{880EEC27-1FFB-4D29-A3DC-9B16131C95F1}" destId="{EE1885DD-A042-4EFE-A6C9-27088EB0FAA3}" srcOrd="3" destOrd="0" presId="urn:microsoft.com/office/officeart/2008/layout/HalfCircleOrganizationChart"/>
    <dgm:cxn modelId="{5728BA94-3AFE-4685-82D3-974D107472B7}" type="presParOf" srcId="{EE1885DD-A042-4EFE-A6C9-27088EB0FAA3}" destId="{7386AA19-9493-4A02-89F6-7F6B5B27B20E}" srcOrd="0" destOrd="0" presId="urn:microsoft.com/office/officeart/2008/layout/HalfCircleOrganizationChart"/>
    <dgm:cxn modelId="{3F5161CE-B11D-43B2-BABA-C94BCF60C33E}" type="presParOf" srcId="{7386AA19-9493-4A02-89F6-7F6B5B27B20E}" destId="{9F280046-C290-413E-AC07-335C06442707}" srcOrd="0" destOrd="0" presId="urn:microsoft.com/office/officeart/2008/layout/HalfCircleOrganizationChart"/>
    <dgm:cxn modelId="{58527367-369F-400E-8ED8-B329279F0AC5}" type="presParOf" srcId="{7386AA19-9493-4A02-89F6-7F6B5B27B20E}" destId="{DB3B8B25-8DF2-42BF-89B0-74264ADF1B74}" srcOrd="1" destOrd="0" presId="urn:microsoft.com/office/officeart/2008/layout/HalfCircleOrganizationChart"/>
    <dgm:cxn modelId="{93478300-1206-46F0-9090-4EDF3B312ED1}" type="presParOf" srcId="{7386AA19-9493-4A02-89F6-7F6B5B27B20E}" destId="{65AD9FD2-55FB-4745-8291-9050A5A0E5EE}" srcOrd="2" destOrd="0" presId="urn:microsoft.com/office/officeart/2008/layout/HalfCircleOrganizationChart"/>
    <dgm:cxn modelId="{D8AFA36F-2EC3-4E93-8D1E-6117C14A950E}" type="presParOf" srcId="{7386AA19-9493-4A02-89F6-7F6B5B27B20E}" destId="{86621C3F-2B39-4050-9CBE-88E7CD1A6F00}" srcOrd="3" destOrd="0" presId="urn:microsoft.com/office/officeart/2008/layout/HalfCircleOrganizationChart"/>
    <dgm:cxn modelId="{ED24EB32-4D51-4C8C-A2BA-530FC06C50A3}" type="presParOf" srcId="{EE1885DD-A042-4EFE-A6C9-27088EB0FAA3}" destId="{526D638E-6F12-4FEE-9CE5-9AD429C0C1C0}" srcOrd="1" destOrd="0" presId="urn:microsoft.com/office/officeart/2008/layout/HalfCircleOrganizationChart"/>
    <dgm:cxn modelId="{9383E704-00F2-4ACD-AC54-30C102070CC2}" type="presParOf" srcId="{526D638E-6F12-4FEE-9CE5-9AD429C0C1C0}" destId="{9041F19C-C932-4E5D-A01B-3F8D1A4FC3A8}" srcOrd="0" destOrd="0" presId="urn:microsoft.com/office/officeart/2008/layout/HalfCircleOrganizationChart"/>
    <dgm:cxn modelId="{03C3E660-19D6-4C01-818B-6560E0A8927C}" type="presParOf" srcId="{526D638E-6F12-4FEE-9CE5-9AD429C0C1C0}" destId="{44CFDEDD-60D7-4002-80A7-77EEEEAA601F}" srcOrd="1" destOrd="0" presId="urn:microsoft.com/office/officeart/2008/layout/HalfCircleOrganizationChart"/>
    <dgm:cxn modelId="{A776F30B-2051-426D-94BF-2432946243FB}" type="presParOf" srcId="{44CFDEDD-60D7-4002-80A7-77EEEEAA601F}" destId="{8CD2C570-BBB5-4EA1-B76F-C3DC74DE5A27}" srcOrd="0" destOrd="0" presId="urn:microsoft.com/office/officeart/2008/layout/HalfCircleOrganizationChart"/>
    <dgm:cxn modelId="{42FEB6AF-A845-468D-8D3B-62D6DC595BCA}" type="presParOf" srcId="{8CD2C570-BBB5-4EA1-B76F-C3DC74DE5A27}" destId="{21B9F4EB-688B-4390-92A0-47DA1D09C2DE}" srcOrd="0" destOrd="0" presId="urn:microsoft.com/office/officeart/2008/layout/HalfCircleOrganizationChart"/>
    <dgm:cxn modelId="{45D2D949-4300-4B98-947B-BA2E2FDD8F10}" type="presParOf" srcId="{8CD2C570-BBB5-4EA1-B76F-C3DC74DE5A27}" destId="{88882017-8F84-4FA5-8F35-46690F6956A5}" srcOrd="1" destOrd="0" presId="urn:microsoft.com/office/officeart/2008/layout/HalfCircleOrganizationChart"/>
    <dgm:cxn modelId="{B0B54F75-A793-4DD1-A9C2-A842D111DFB8}" type="presParOf" srcId="{8CD2C570-BBB5-4EA1-B76F-C3DC74DE5A27}" destId="{F9DD6A9D-5DD8-4D7E-A671-7FA25B3DA34D}" srcOrd="2" destOrd="0" presId="urn:microsoft.com/office/officeart/2008/layout/HalfCircleOrganizationChart"/>
    <dgm:cxn modelId="{DA7527D9-8785-486E-8AB9-7A888C8F6970}" type="presParOf" srcId="{8CD2C570-BBB5-4EA1-B76F-C3DC74DE5A27}" destId="{1C71ABEB-161A-48EF-BBA6-0CB19D89CCD1}" srcOrd="3" destOrd="0" presId="urn:microsoft.com/office/officeart/2008/layout/HalfCircleOrganizationChart"/>
    <dgm:cxn modelId="{AA365C54-6018-42CD-A5C3-FFFAEEE734E7}" type="presParOf" srcId="{44CFDEDD-60D7-4002-80A7-77EEEEAA601F}" destId="{91FE5ACD-E332-410D-B5A7-E47370C20B94}" srcOrd="1" destOrd="0" presId="urn:microsoft.com/office/officeart/2008/layout/HalfCircleOrganizationChart"/>
    <dgm:cxn modelId="{62F5A3E6-B1A9-4A18-BB82-B1F0097016A6}" type="presParOf" srcId="{44CFDEDD-60D7-4002-80A7-77EEEEAA601F}" destId="{C97A756D-F9EC-4EA1-87C7-0D3CEBC1F2BA}" srcOrd="2" destOrd="0" presId="urn:microsoft.com/office/officeart/2008/layout/HalfCircleOrganizationChart"/>
    <dgm:cxn modelId="{CED3D24F-98E4-431C-8661-3BF6E0688064}" type="presParOf" srcId="{526D638E-6F12-4FEE-9CE5-9AD429C0C1C0}" destId="{0B4F748F-A542-438E-A76C-0A94881201D9}" srcOrd="2" destOrd="0" presId="urn:microsoft.com/office/officeart/2008/layout/HalfCircleOrganizationChart"/>
    <dgm:cxn modelId="{B6A125BC-E3DE-407A-8FCA-4415C84CEFD1}" type="presParOf" srcId="{526D638E-6F12-4FEE-9CE5-9AD429C0C1C0}" destId="{EFD6B40B-5862-4F0C-BF2F-47629973C5A9}" srcOrd="3" destOrd="0" presId="urn:microsoft.com/office/officeart/2008/layout/HalfCircleOrganizationChart"/>
    <dgm:cxn modelId="{2EA576A6-81DD-43DD-ACCE-B5BD8BAE6AFC}" type="presParOf" srcId="{EFD6B40B-5862-4F0C-BF2F-47629973C5A9}" destId="{F8DE1970-D906-45CA-9E76-16A5737AA2CC}" srcOrd="0" destOrd="0" presId="urn:microsoft.com/office/officeart/2008/layout/HalfCircleOrganizationChart"/>
    <dgm:cxn modelId="{73DC8AC7-34A9-4F68-A86A-A58EA67737A8}" type="presParOf" srcId="{F8DE1970-D906-45CA-9E76-16A5737AA2CC}" destId="{8BBCE357-8AB1-4DCF-8DF8-B10E852BE290}" srcOrd="0" destOrd="0" presId="urn:microsoft.com/office/officeart/2008/layout/HalfCircleOrganizationChart"/>
    <dgm:cxn modelId="{E71070FF-3365-4D09-9A4C-37A36B713669}" type="presParOf" srcId="{F8DE1970-D906-45CA-9E76-16A5737AA2CC}" destId="{4B65053B-7C82-459F-B200-6D0A1DB0A6C4}" srcOrd="1" destOrd="0" presId="urn:microsoft.com/office/officeart/2008/layout/HalfCircleOrganizationChart"/>
    <dgm:cxn modelId="{C736A48F-98D1-48A7-9DCC-3270521F25FC}" type="presParOf" srcId="{F8DE1970-D906-45CA-9E76-16A5737AA2CC}" destId="{957E86A3-987A-4483-A556-5B67C69F4547}" srcOrd="2" destOrd="0" presId="urn:microsoft.com/office/officeart/2008/layout/HalfCircleOrganizationChart"/>
    <dgm:cxn modelId="{5DCCCCD2-4E9E-4B35-B04A-D0A5C89742B8}" type="presParOf" srcId="{F8DE1970-D906-45CA-9E76-16A5737AA2CC}" destId="{FA717D53-409E-4EB6-AF18-CD2C488BA81B}" srcOrd="3" destOrd="0" presId="urn:microsoft.com/office/officeart/2008/layout/HalfCircleOrganizationChart"/>
    <dgm:cxn modelId="{FB49EFD6-58E0-49C6-9C3A-1C0F4403AE37}" type="presParOf" srcId="{EFD6B40B-5862-4F0C-BF2F-47629973C5A9}" destId="{F430E87B-66C8-4D44-9C18-B6031A590979}" srcOrd="1" destOrd="0" presId="urn:microsoft.com/office/officeart/2008/layout/HalfCircleOrganizationChart"/>
    <dgm:cxn modelId="{509568D5-EC4B-4CA1-9A5D-E4078ED46C19}" type="presParOf" srcId="{EFD6B40B-5862-4F0C-BF2F-47629973C5A9}" destId="{1B492999-6183-4072-A6EF-A33F4DB50BCA}" srcOrd="2" destOrd="0" presId="urn:microsoft.com/office/officeart/2008/layout/HalfCircleOrganizationChart"/>
    <dgm:cxn modelId="{BF1A5DEA-72E2-4B02-9524-53B3CE2C4770}" type="presParOf" srcId="{526D638E-6F12-4FEE-9CE5-9AD429C0C1C0}" destId="{2D0D8710-5F02-48A7-AFB0-17CAE4460106}" srcOrd="4" destOrd="0" presId="urn:microsoft.com/office/officeart/2008/layout/HalfCircleOrganizationChart"/>
    <dgm:cxn modelId="{CF427D9E-9153-415C-AE58-2F060717FEDB}" type="presParOf" srcId="{526D638E-6F12-4FEE-9CE5-9AD429C0C1C0}" destId="{319C2A2B-B44D-4CAA-9275-FDA9F07359C5}" srcOrd="5" destOrd="0" presId="urn:microsoft.com/office/officeart/2008/layout/HalfCircleOrganizationChart"/>
    <dgm:cxn modelId="{76CE628D-CD24-4E94-85BF-CE865FC2B5DA}" type="presParOf" srcId="{319C2A2B-B44D-4CAA-9275-FDA9F07359C5}" destId="{532800B8-C1F0-48AB-8122-4A5F59CCEE79}" srcOrd="0" destOrd="0" presId="urn:microsoft.com/office/officeart/2008/layout/HalfCircleOrganizationChart"/>
    <dgm:cxn modelId="{2BA5E036-CDBD-4EBE-88E0-3667A07866C2}" type="presParOf" srcId="{532800B8-C1F0-48AB-8122-4A5F59CCEE79}" destId="{FFB02EA3-DFA0-4D0E-9F24-45C4F4E420B3}" srcOrd="0" destOrd="0" presId="urn:microsoft.com/office/officeart/2008/layout/HalfCircleOrganizationChart"/>
    <dgm:cxn modelId="{509D4983-48D6-49CD-B27C-8DCDC7C7DBAC}" type="presParOf" srcId="{532800B8-C1F0-48AB-8122-4A5F59CCEE79}" destId="{454E542B-F969-405C-8C5C-EBB263C817A3}" srcOrd="1" destOrd="0" presId="urn:microsoft.com/office/officeart/2008/layout/HalfCircleOrganizationChart"/>
    <dgm:cxn modelId="{71783C3B-D9FE-4ED1-B3E8-1A7CFC226CD9}" type="presParOf" srcId="{532800B8-C1F0-48AB-8122-4A5F59CCEE79}" destId="{F0A4015B-3C20-40C5-AD07-F2E533AF138F}" srcOrd="2" destOrd="0" presId="urn:microsoft.com/office/officeart/2008/layout/HalfCircleOrganizationChart"/>
    <dgm:cxn modelId="{C296F72C-0F16-4328-AD09-2FCF689FBAF9}" type="presParOf" srcId="{532800B8-C1F0-48AB-8122-4A5F59CCEE79}" destId="{957868B2-D441-478F-BE4B-5F56572887A8}" srcOrd="3" destOrd="0" presId="urn:microsoft.com/office/officeart/2008/layout/HalfCircleOrganizationChart"/>
    <dgm:cxn modelId="{A8222448-324D-462A-98C6-2DEB18B45192}" type="presParOf" srcId="{319C2A2B-B44D-4CAA-9275-FDA9F07359C5}" destId="{7B719893-71E8-497E-AFE9-0CD0128A49F7}" srcOrd="1" destOrd="0" presId="urn:microsoft.com/office/officeart/2008/layout/HalfCircleOrganizationChart"/>
    <dgm:cxn modelId="{948FD5BB-142B-485C-845E-E5C7ED5DBFC4}" type="presParOf" srcId="{319C2A2B-B44D-4CAA-9275-FDA9F07359C5}" destId="{16802B34-647F-4B69-A220-0452AD9F5844}" srcOrd="2" destOrd="0" presId="urn:microsoft.com/office/officeart/2008/layout/HalfCircleOrganizationChart"/>
    <dgm:cxn modelId="{9C9112C5-05B2-487A-A8A6-BC44FC0E4C55}" type="presParOf" srcId="{EE1885DD-A042-4EFE-A6C9-27088EB0FAA3}" destId="{413D7BBA-99ED-4A01-9979-6DCA3A4C0845}" srcOrd="2" destOrd="0" presId="urn:microsoft.com/office/officeart/2008/layout/HalfCircleOrganizationChart"/>
    <dgm:cxn modelId="{C9EA1476-508E-4EDC-A9E9-29970B6816B8}" type="presParOf" srcId="{880EEC27-1FFB-4D29-A3DC-9B16131C95F1}" destId="{6159BC87-EE8B-4E41-A190-58BE9B488A18}" srcOrd="4" destOrd="0" presId="urn:microsoft.com/office/officeart/2008/layout/HalfCircleOrganizationChart"/>
    <dgm:cxn modelId="{EE0256D3-A08F-4447-956E-4A31ECF720F9}" type="presParOf" srcId="{880EEC27-1FFB-4D29-A3DC-9B16131C95F1}" destId="{0EC0B35F-608B-4841-A292-49E1703E009E}" srcOrd="5" destOrd="0" presId="urn:microsoft.com/office/officeart/2008/layout/HalfCircleOrganizationChart"/>
    <dgm:cxn modelId="{B169ADFC-913E-4BC2-9545-6C14B8696401}" type="presParOf" srcId="{0EC0B35F-608B-4841-A292-49E1703E009E}" destId="{1A3B25FF-6E18-4C42-91E7-D276F329832D}" srcOrd="0" destOrd="0" presId="urn:microsoft.com/office/officeart/2008/layout/HalfCircleOrganizationChart"/>
    <dgm:cxn modelId="{497530C6-AE08-400F-8FB7-D47C0FEDF8F8}" type="presParOf" srcId="{1A3B25FF-6E18-4C42-91E7-D276F329832D}" destId="{A44B0477-8C3B-45DA-BC66-2AF0949F6A0B}" srcOrd="0" destOrd="0" presId="urn:microsoft.com/office/officeart/2008/layout/HalfCircleOrganizationChart"/>
    <dgm:cxn modelId="{E4344188-5F76-423D-8B19-FC367251E1DC}" type="presParOf" srcId="{1A3B25FF-6E18-4C42-91E7-D276F329832D}" destId="{12D5A51A-BA48-4C7E-BBBD-9423D97E9D94}" srcOrd="1" destOrd="0" presId="urn:microsoft.com/office/officeart/2008/layout/HalfCircleOrganizationChart"/>
    <dgm:cxn modelId="{915205BF-D64F-4275-87E8-3136E8B8E269}" type="presParOf" srcId="{1A3B25FF-6E18-4C42-91E7-D276F329832D}" destId="{5B5842D2-C2ED-4FA8-B3CB-903CACEB284B}" srcOrd="2" destOrd="0" presId="urn:microsoft.com/office/officeart/2008/layout/HalfCircleOrganizationChart"/>
    <dgm:cxn modelId="{461C64CA-8ED2-49AD-B6AF-72EEF8B6CF9B}" type="presParOf" srcId="{1A3B25FF-6E18-4C42-91E7-D276F329832D}" destId="{D22EE1CD-9A61-4E59-B229-4C44819C2E9A}" srcOrd="3" destOrd="0" presId="urn:microsoft.com/office/officeart/2008/layout/HalfCircleOrganizationChart"/>
    <dgm:cxn modelId="{8EA6CEFB-04C8-4392-A614-310720129F65}" type="presParOf" srcId="{0EC0B35F-608B-4841-A292-49E1703E009E}" destId="{210D8B62-FD73-48CB-9422-5534D86F186B}" srcOrd="1" destOrd="0" presId="urn:microsoft.com/office/officeart/2008/layout/HalfCircleOrganizationChart"/>
    <dgm:cxn modelId="{FDE47113-70D3-426D-9D25-0A6407D6B73F}" type="presParOf" srcId="{210D8B62-FD73-48CB-9422-5534D86F186B}" destId="{EA9E10F9-F584-4966-89DB-A653047D7B67}" srcOrd="0" destOrd="0" presId="urn:microsoft.com/office/officeart/2008/layout/HalfCircleOrganizationChart"/>
    <dgm:cxn modelId="{AA710C83-5D6F-4D9D-8AE2-C632818B0460}" type="presParOf" srcId="{210D8B62-FD73-48CB-9422-5534D86F186B}" destId="{D7E3D415-442E-4D50-B316-585770D673FD}" srcOrd="1" destOrd="0" presId="urn:microsoft.com/office/officeart/2008/layout/HalfCircleOrganizationChart"/>
    <dgm:cxn modelId="{2A5A6E1B-1064-474F-A847-67A698BCAA15}" type="presParOf" srcId="{D7E3D415-442E-4D50-B316-585770D673FD}" destId="{FFE2F2EF-3068-4642-ADE0-0D5678148E93}" srcOrd="0" destOrd="0" presId="urn:microsoft.com/office/officeart/2008/layout/HalfCircleOrganizationChart"/>
    <dgm:cxn modelId="{29F9C0FD-D8C7-4639-A905-FB4185F1EE31}" type="presParOf" srcId="{FFE2F2EF-3068-4642-ADE0-0D5678148E93}" destId="{BFFC1222-4CFF-43D2-8939-44F04CF355AB}" srcOrd="0" destOrd="0" presId="urn:microsoft.com/office/officeart/2008/layout/HalfCircleOrganizationChart"/>
    <dgm:cxn modelId="{F20555A4-D3BF-4FB5-999F-79FEEAD8774F}" type="presParOf" srcId="{FFE2F2EF-3068-4642-ADE0-0D5678148E93}" destId="{A831AE47-6EFF-4175-9F12-961D796FD479}" srcOrd="1" destOrd="0" presId="urn:microsoft.com/office/officeart/2008/layout/HalfCircleOrganizationChart"/>
    <dgm:cxn modelId="{5F8FF751-8665-4721-B214-5D93CC14405C}" type="presParOf" srcId="{FFE2F2EF-3068-4642-ADE0-0D5678148E93}" destId="{3DA033E8-17D8-4306-BE68-56736F41B9B2}" srcOrd="2" destOrd="0" presId="urn:microsoft.com/office/officeart/2008/layout/HalfCircleOrganizationChart"/>
    <dgm:cxn modelId="{A48BA901-7F2E-4A47-B237-9BA9D674E365}" type="presParOf" srcId="{FFE2F2EF-3068-4642-ADE0-0D5678148E93}" destId="{AF85C477-4B3B-4FF0-A753-4D4C2E439500}" srcOrd="3" destOrd="0" presId="urn:microsoft.com/office/officeart/2008/layout/HalfCircleOrganizationChart"/>
    <dgm:cxn modelId="{AD30C4A5-5919-487C-B0E3-FFA171F2E686}" type="presParOf" srcId="{D7E3D415-442E-4D50-B316-585770D673FD}" destId="{10085176-8720-468B-BFCC-CF45A5A507F4}" srcOrd="1" destOrd="0" presId="urn:microsoft.com/office/officeart/2008/layout/HalfCircleOrganizationChart"/>
    <dgm:cxn modelId="{E4BAC6AD-C3A3-454C-AECF-66FA31C666A2}" type="presParOf" srcId="{D7E3D415-442E-4D50-B316-585770D673FD}" destId="{1DC5C3BA-9656-4511-8D55-DF3A05CBEADE}" srcOrd="2" destOrd="0" presId="urn:microsoft.com/office/officeart/2008/layout/HalfCircleOrganizationChart"/>
    <dgm:cxn modelId="{0B654F83-17E0-4944-A25C-CC72F6266D1D}" type="presParOf" srcId="{210D8B62-FD73-48CB-9422-5534D86F186B}" destId="{6FA511C1-B0D4-48A4-A321-390A3AF1959A}" srcOrd="2" destOrd="0" presId="urn:microsoft.com/office/officeart/2008/layout/HalfCircleOrganizationChart"/>
    <dgm:cxn modelId="{3922C083-4584-42F8-8C08-0649FFF64B41}" type="presParOf" srcId="{210D8B62-FD73-48CB-9422-5534D86F186B}" destId="{B5B82449-E554-41BD-A9C3-95109D658389}" srcOrd="3" destOrd="0" presId="urn:microsoft.com/office/officeart/2008/layout/HalfCircleOrganizationChart"/>
    <dgm:cxn modelId="{A31AF8BC-4F18-4858-A592-5CC2C7DF6775}" type="presParOf" srcId="{B5B82449-E554-41BD-A9C3-95109D658389}" destId="{2AC13690-22D3-4238-AF1E-26C749C461C5}" srcOrd="0" destOrd="0" presId="urn:microsoft.com/office/officeart/2008/layout/HalfCircleOrganizationChart"/>
    <dgm:cxn modelId="{44C0D507-7BCB-42E8-B465-5DE224611783}" type="presParOf" srcId="{2AC13690-22D3-4238-AF1E-26C749C461C5}" destId="{5C23C522-DEEC-4FC9-8648-AFED2320EB2E}" srcOrd="0" destOrd="0" presId="urn:microsoft.com/office/officeart/2008/layout/HalfCircleOrganizationChart"/>
    <dgm:cxn modelId="{38F2350A-B160-49DB-8E7B-29D28979499C}" type="presParOf" srcId="{2AC13690-22D3-4238-AF1E-26C749C461C5}" destId="{8EB5102C-D791-432E-8CD3-1A10E231175E}" srcOrd="1" destOrd="0" presId="urn:microsoft.com/office/officeart/2008/layout/HalfCircleOrganizationChart"/>
    <dgm:cxn modelId="{51565FA2-C40A-4478-9F0B-2C34E565B93D}" type="presParOf" srcId="{2AC13690-22D3-4238-AF1E-26C749C461C5}" destId="{DFD4AE05-3562-41C7-958E-8F9474DDAA12}" srcOrd="2" destOrd="0" presId="urn:microsoft.com/office/officeart/2008/layout/HalfCircleOrganizationChart"/>
    <dgm:cxn modelId="{5892162E-68F2-4102-A27E-F67729900AF8}" type="presParOf" srcId="{2AC13690-22D3-4238-AF1E-26C749C461C5}" destId="{8CDA4865-5679-409D-978F-3C703986878B}" srcOrd="3" destOrd="0" presId="urn:microsoft.com/office/officeart/2008/layout/HalfCircleOrganizationChart"/>
    <dgm:cxn modelId="{90A74EAD-189C-49A7-9E7C-38BFCE2D88A2}" type="presParOf" srcId="{B5B82449-E554-41BD-A9C3-95109D658389}" destId="{22192966-97D3-4649-91F3-E28C1699D940}" srcOrd="1" destOrd="0" presId="urn:microsoft.com/office/officeart/2008/layout/HalfCircleOrganizationChart"/>
    <dgm:cxn modelId="{8774BB70-133F-48B0-9FF5-0162B8572A53}" type="presParOf" srcId="{B5B82449-E554-41BD-A9C3-95109D658389}" destId="{592E85EF-AE69-4995-8C70-790FFD597AC5}" srcOrd="2" destOrd="0" presId="urn:microsoft.com/office/officeart/2008/layout/HalfCircleOrganizationChart"/>
    <dgm:cxn modelId="{273A048C-0D63-44C4-B706-9A73511227FE}" type="presParOf" srcId="{210D8B62-FD73-48CB-9422-5534D86F186B}" destId="{87CB97F8-54EA-4446-BC6B-135C4E8746FD}" srcOrd="4" destOrd="0" presId="urn:microsoft.com/office/officeart/2008/layout/HalfCircleOrganizationChart"/>
    <dgm:cxn modelId="{B5E24741-ED6E-4BAB-8160-EDBBCDAE9A69}" type="presParOf" srcId="{210D8B62-FD73-48CB-9422-5534D86F186B}" destId="{30658139-5B78-47C2-91C5-1BE3EEC0148B}" srcOrd="5" destOrd="0" presId="urn:microsoft.com/office/officeart/2008/layout/HalfCircleOrganizationChart"/>
    <dgm:cxn modelId="{CEF3B850-79DA-4A05-A80F-CD95BCB21793}" type="presParOf" srcId="{30658139-5B78-47C2-91C5-1BE3EEC0148B}" destId="{B222C8FB-98B9-4EF7-8D2F-93FD04E8A7D2}" srcOrd="0" destOrd="0" presId="urn:microsoft.com/office/officeart/2008/layout/HalfCircleOrganizationChart"/>
    <dgm:cxn modelId="{FC980F90-7938-4C18-8B36-D617061EA261}" type="presParOf" srcId="{B222C8FB-98B9-4EF7-8D2F-93FD04E8A7D2}" destId="{F4D3212D-0174-41F3-8476-6B39BE545C1B}" srcOrd="0" destOrd="0" presId="urn:microsoft.com/office/officeart/2008/layout/HalfCircleOrganizationChart"/>
    <dgm:cxn modelId="{92EE3786-8718-4C9E-95A6-CD81B319E11D}" type="presParOf" srcId="{B222C8FB-98B9-4EF7-8D2F-93FD04E8A7D2}" destId="{3F534EFB-11EA-4CD9-B145-8139C86AB62B}" srcOrd="1" destOrd="0" presId="urn:microsoft.com/office/officeart/2008/layout/HalfCircleOrganizationChart"/>
    <dgm:cxn modelId="{34154794-E090-47DD-BFF9-9BECEE0EEE16}" type="presParOf" srcId="{B222C8FB-98B9-4EF7-8D2F-93FD04E8A7D2}" destId="{C6D8B02B-5E9F-45EE-B73A-1BB9E768A811}" srcOrd="2" destOrd="0" presId="urn:microsoft.com/office/officeart/2008/layout/HalfCircleOrganizationChart"/>
    <dgm:cxn modelId="{E4E66A79-65BA-4F93-B241-ED966E7BC442}" type="presParOf" srcId="{B222C8FB-98B9-4EF7-8D2F-93FD04E8A7D2}" destId="{AEE542F8-D227-4F4D-B6AA-DFE4EEAA0DD7}" srcOrd="3" destOrd="0" presId="urn:microsoft.com/office/officeart/2008/layout/HalfCircleOrganizationChart"/>
    <dgm:cxn modelId="{54CE9361-DD6E-40F2-AC53-016DBBFAAD53}" type="presParOf" srcId="{30658139-5B78-47C2-91C5-1BE3EEC0148B}" destId="{2D3DB984-1859-4296-9628-5CDB38746EA8}" srcOrd="1" destOrd="0" presId="urn:microsoft.com/office/officeart/2008/layout/HalfCircleOrganizationChart"/>
    <dgm:cxn modelId="{1D814C43-095A-4ABC-8845-1EFB36AB2E68}" type="presParOf" srcId="{30658139-5B78-47C2-91C5-1BE3EEC0148B}" destId="{FBDBB452-FD8B-4E79-ABBA-3E47A92E71AD}" srcOrd="2" destOrd="0" presId="urn:microsoft.com/office/officeart/2008/layout/HalfCircleOrganizationChart"/>
    <dgm:cxn modelId="{C988CA02-9691-40CF-B201-00618B13ACD7}" type="presParOf" srcId="{0EC0B35F-608B-4841-A292-49E1703E009E}" destId="{F0CD2700-48D9-4881-957B-61C91F02033C}" srcOrd="2" destOrd="0" presId="urn:microsoft.com/office/officeart/2008/layout/HalfCircleOrganizationChart"/>
    <dgm:cxn modelId="{6B7DB1F9-5D2B-4964-B2A0-85FE28E3DF22}" type="presParOf" srcId="{880EEC27-1FFB-4D29-A3DC-9B16131C95F1}" destId="{3D9F2818-B2AB-4A49-8178-97DC3DF6A79E}" srcOrd="6" destOrd="0" presId="urn:microsoft.com/office/officeart/2008/layout/HalfCircleOrganizationChart"/>
    <dgm:cxn modelId="{C37E6FA8-A3ED-4888-8D68-9BFFAF5AFBD1}" type="presParOf" srcId="{880EEC27-1FFB-4D29-A3DC-9B16131C95F1}" destId="{AA432D8C-11AB-4ECC-B09E-D579FA291A97}" srcOrd="7" destOrd="0" presId="urn:microsoft.com/office/officeart/2008/layout/HalfCircleOrganizationChart"/>
    <dgm:cxn modelId="{990936F8-EC65-44BF-AFEA-D3DF72FA0C91}" type="presParOf" srcId="{AA432D8C-11AB-4ECC-B09E-D579FA291A97}" destId="{D4B2C372-BDE8-459C-AAF9-EEE3870D593E}" srcOrd="0" destOrd="0" presId="urn:microsoft.com/office/officeart/2008/layout/HalfCircleOrganizationChart"/>
    <dgm:cxn modelId="{F8ECCA73-5B18-4715-82D1-E2A6CA733FDA}" type="presParOf" srcId="{D4B2C372-BDE8-459C-AAF9-EEE3870D593E}" destId="{54C0C381-74EC-46A1-9FCC-F96A47EB9932}" srcOrd="0" destOrd="0" presId="urn:microsoft.com/office/officeart/2008/layout/HalfCircleOrganizationChart"/>
    <dgm:cxn modelId="{8D1DD181-B97C-4C88-A6E7-1B2AB8DACC6C}" type="presParOf" srcId="{D4B2C372-BDE8-459C-AAF9-EEE3870D593E}" destId="{0A09D904-AD8D-4D4F-9CC7-5D2FA998C922}" srcOrd="1" destOrd="0" presId="urn:microsoft.com/office/officeart/2008/layout/HalfCircleOrganizationChart"/>
    <dgm:cxn modelId="{FA4E9278-B46A-4304-8066-96CCA705D736}" type="presParOf" srcId="{D4B2C372-BDE8-459C-AAF9-EEE3870D593E}" destId="{4B52FCEE-06A0-4EAE-8BF0-B5153A3DB548}" srcOrd="2" destOrd="0" presId="urn:microsoft.com/office/officeart/2008/layout/HalfCircleOrganizationChart"/>
    <dgm:cxn modelId="{1EA8F7A2-9533-4B05-A0C5-320335A34995}" type="presParOf" srcId="{D4B2C372-BDE8-459C-AAF9-EEE3870D593E}" destId="{938074DE-F02A-49C0-8A73-65BFCBD5DB75}" srcOrd="3" destOrd="0" presId="urn:microsoft.com/office/officeart/2008/layout/HalfCircleOrganizationChart"/>
    <dgm:cxn modelId="{4CD82C60-2721-4F31-906A-AD701F825238}" type="presParOf" srcId="{AA432D8C-11AB-4ECC-B09E-D579FA291A97}" destId="{E8C416A2-65C5-49B7-864F-14FB1A920D6A}" srcOrd="1" destOrd="0" presId="urn:microsoft.com/office/officeart/2008/layout/HalfCircleOrganizationChart"/>
    <dgm:cxn modelId="{9D541BB1-DA32-4D5F-8C76-96DA90554DA7}" type="presParOf" srcId="{E8C416A2-65C5-49B7-864F-14FB1A920D6A}" destId="{0C511706-472D-46F0-AD76-344A72757E11}" srcOrd="0" destOrd="0" presId="urn:microsoft.com/office/officeart/2008/layout/HalfCircleOrganizationChart"/>
    <dgm:cxn modelId="{97D9D217-865D-4615-BAA1-7352842390AF}" type="presParOf" srcId="{E8C416A2-65C5-49B7-864F-14FB1A920D6A}" destId="{F03723D3-71ED-4AF0-A853-246A69A09974}" srcOrd="1" destOrd="0" presId="urn:microsoft.com/office/officeart/2008/layout/HalfCircleOrganizationChart"/>
    <dgm:cxn modelId="{03030227-B126-4F7F-BBE3-A0A6B3822637}" type="presParOf" srcId="{F03723D3-71ED-4AF0-A853-246A69A09974}" destId="{D150A7EE-5360-47AF-A7DF-7C0DDFD204EF}" srcOrd="0" destOrd="0" presId="urn:microsoft.com/office/officeart/2008/layout/HalfCircleOrganizationChart"/>
    <dgm:cxn modelId="{97C97076-F4F4-406B-94F4-9C7DEDF54D24}" type="presParOf" srcId="{D150A7EE-5360-47AF-A7DF-7C0DDFD204EF}" destId="{7DE66F9E-EFD9-4D41-84A3-A583773C0942}" srcOrd="0" destOrd="0" presId="urn:microsoft.com/office/officeart/2008/layout/HalfCircleOrganizationChart"/>
    <dgm:cxn modelId="{06FDC580-95C9-4CDC-8699-DC9E3AA08394}" type="presParOf" srcId="{D150A7EE-5360-47AF-A7DF-7C0DDFD204EF}" destId="{F576048D-B70D-4721-A125-593B4D2DF173}" srcOrd="1" destOrd="0" presId="urn:microsoft.com/office/officeart/2008/layout/HalfCircleOrganizationChart"/>
    <dgm:cxn modelId="{AF2A97AF-5F5B-4127-867E-0FCB82251DF1}" type="presParOf" srcId="{D150A7EE-5360-47AF-A7DF-7C0DDFD204EF}" destId="{181585FD-1A67-4F40-831D-FC8F084A918C}" srcOrd="2" destOrd="0" presId="urn:microsoft.com/office/officeart/2008/layout/HalfCircleOrganizationChart"/>
    <dgm:cxn modelId="{0724F249-10EF-423C-AE5A-DC4F8ACF71F6}" type="presParOf" srcId="{D150A7EE-5360-47AF-A7DF-7C0DDFD204EF}" destId="{BF198815-7615-4591-8F2D-7C5276169D2B}" srcOrd="3" destOrd="0" presId="urn:microsoft.com/office/officeart/2008/layout/HalfCircleOrganizationChart"/>
    <dgm:cxn modelId="{42B099F0-041D-40FF-8EB9-3E02663E9300}" type="presParOf" srcId="{F03723D3-71ED-4AF0-A853-246A69A09974}" destId="{A548CE76-F6AD-4FC0-BA31-154ECDD26CD6}" srcOrd="1" destOrd="0" presId="urn:microsoft.com/office/officeart/2008/layout/HalfCircleOrganizationChart"/>
    <dgm:cxn modelId="{D91DE106-4A1B-4702-A199-43BBAC8F5A29}" type="presParOf" srcId="{F03723D3-71ED-4AF0-A853-246A69A09974}" destId="{79327087-4250-41BD-A47D-1AA3C5761941}" srcOrd="2" destOrd="0" presId="urn:microsoft.com/office/officeart/2008/layout/HalfCircleOrganizationChart"/>
    <dgm:cxn modelId="{146DFE71-FE2C-4773-B36F-0EC711D2F678}" type="presParOf" srcId="{E8C416A2-65C5-49B7-864F-14FB1A920D6A}" destId="{1E45E648-C18A-4F54-8D14-00D7C9AA5BDA}" srcOrd="2" destOrd="0" presId="urn:microsoft.com/office/officeart/2008/layout/HalfCircleOrganizationChart"/>
    <dgm:cxn modelId="{C9F0BBE6-1895-433F-9D47-8088D08ACB50}" type="presParOf" srcId="{E8C416A2-65C5-49B7-864F-14FB1A920D6A}" destId="{0C20106E-120B-4B78-A076-7BE2ED61D3AB}" srcOrd="3" destOrd="0" presId="urn:microsoft.com/office/officeart/2008/layout/HalfCircleOrganizationChart"/>
    <dgm:cxn modelId="{61F27E8A-C7C9-4556-BE7F-56ED32AB1268}" type="presParOf" srcId="{0C20106E-120B-4B78-A076-7BE2ED61D3AB}" destId="{7DE9938C-714A-494A-8A18-C34DB60A6E30}" srcOrd="0" destOrd="0" presId="urn:microsoft.com/office/officeart/2008/layout/HalfCircleOrganizationChart"/>
    <dgm:cxn modelId="{2FC9BF9F-CD73-4062-AEBF-80D247A36126}" type="presParOf" srcId="{7DE9938C-714A-494A-8A18-C34DB60A6E30}" destId="{4EDA50E1-164A-450F-848B-EF7CA0F6A978}" srcOrd="0" destOrd="0" presId="urn:microsoft.com/office/officeart/2008/layout/HalfCircleOrganizationChart"/>
    <dgm:cxn modelId="{E53C16D5-1435-42CF-B9E0-5A15F4E91B48}" type="presParOf" srcId="{7DE9938C-714A-494A-8A18-C34DB60A6E30}" destId="{4E0449E9-B90A-43CD-AEA5-B3584C88194B}" srcOrd="1" destOrd="0" presId="urn:microsoft.com/office/officeart/2008/layout/HalfCircleOrganizationChart"/>
    <dgm:cxn modelId="{9E335AF5-BB46-48BD-B25A-21839C465601}" type="presParOf" srcId="{7DE9938C-714A-494A-8A18-C34DB60A6E30}" destId="{45CE217E-89ED-4684-88E0-DB249B4AA67F}" srcOrd="2" destOrd="0" presId="urn:microsoft.com/office/officeart/2008/layout/HalfCircleOrganizationChart"/>
    <dgm:cxn modelId="{67BF0B66-08A2-4EF7-8874-3DCBB7F09B7D}" type="presParOf" srcId="{7DE9938C-714A-494A-8A18-C34DB60A6E30}" destId="{CEFD180A-7F43-431C-BA4E-2696BA8809CB}" srcOrd="3" destOrd="0" presId="urn:microsoft.com/office/officeart/2008/layout/HalfCircleOrganizationChart"/>
    <dgm:cxn modelId="{898491A0-5BF7-4783-958D-94B9AF4D66AF}" type="presParOf" srcId="{0C20106E-120B-4B78-A076-7BE2ED61D3AB}" destId="{31531E91-E254-4F70-AFE1-A39EDE66CCE4}" srcOrd="1" destOrd="0" presId="urn:microsoft.com/office/officeart/2008/layout/HalfCircleOrganizationChart"/>
    <dgm:cxn modelId="{D9F46F37-A802-4421-A86F-F2B021E82118}" type="presParOf" srcId="{0C20106E-120B-4B78-A076-7BE2ED61D3AB}" destId="{E4B77077-C9B3-4F4F-B8CC-CEEC2CCC85E6}" srcOrd="2" destOrd="0" presId="urn:microsoft.com/office/officeart/2008/layout/HalfCircleOrganizationChart"/>
    <dgm:cxn modelId="{52504FD0-CD46-4B71-BF7C-AE8CB7C575DB}" type="presParOf" srcId="{AA432D8C-11AB-4ECC-B09E-D579FA291A97}" destId="{7ABA3E87-43F3-487A-8E99-F0E207003473}" srcOrd="2" destOrd="0" presId="urn:microsoft.com/office/officeart/2008/layout/HalfCircleOrganizationChart"/>
    <dgm:cxn modelId="{46F9D80D-8C5F-4222-99B0-10525936A24A}" type="presParOf" srcId="{880EEC27-1FFB-4D29-A3DC-9B16131C95F1}" destId="{77DF9161-3321-4642-8E24-5F0ABB3CD8FA}" srcOrd="8" destOrd="0" presId="urn:microsoft.com/office/officeart/2008/layout/HalfCircleOrganizationChart"/>
    <dgm:cxn modelId="{BEB513EA-A71F-44AB-B1AD-F97E08746021}" type="presParOf" srcId="{880EEC27-1FFB-4D29-A3DC-9B16131C95F1}" destId="{9F00A524-11AB-4B4D-B402-F4DC3E8126B4}" srcOrd="9" destOrd="0" presId="urn:microsoft.com/office/officeart/2008/layout/HalfCircleOrganizationChart"/>
    <dgm:cxn modelId="{382803D8-453F-4AD7-BA3C-A26D299262B9}" type="presParOf" srcId="{9F00A524-11AB-4B4D-B402-F4DC3E8126B4}" destId="{E0D29E32-F0F6-427A-AE31-BD0D2CEDBBFA}" srcOrd="0" destOrd="0" presId="urn:microsoft.com/office/officeart/2008/layout/HalfCircleOrganizationChart"/>
    <dgm:cxn modelId="{7BDF433B-F8FD-4EF5-A6DD-93766F028836}" type="presParOf" srcId="{E0D29E32-F0F6-427A-AE31-BD0D2CEDBBFA}" destId="{3DFCCFDC-FCC6-4183-A492-DD58477473C9}" srcOrd="0" destOrd="0" presId="urn:microsoft.com/office/officeart/2008/layout/HalfCircleOrganizationChart"/>
    <dgm:cxn modelId="{5B1AD3BE-0A5E-4ADB-A564-E74EA635D541}" type="presParOf" srcId="{E0D29E32-F0F6-427A-AE31-BD0D2CEDBBFA}" destId="{1C28B98E-DF7F-4FA5-8AFF-60F0A39696C8}" srcOrd="1" destOrd="0" presId="urn:microsoft.com/office/officeart/2008/layout/HalfCircleOrganizationChart"/>
    <dgm:cxn modelId="{8664D1C5-0F7E-4FE2-9694-C97146A23E37}" type="presParOf" srcId="{E0D29E32-F0F6-427A-AE31-BD0D2CEDBBFA}" destId="{D203C820-EAF7-490F-ACA2-9F99C8BE7216}" srcOrd="2" destOrd="0" presId="urn:microsoft.com/office/officeart/2008/layout/HalfCircleOrganizationChart"/>
    <dgm:cxn modelId="{C31C2219-54E7-4839-9F62-FFE067568FE6}" type="presParOf" srcId="{E0D29E32-F0F6-427A-AE31-BD0D2CEDBBFA}" destId="{7CDC7AB7-3F9A-45DD-9D83-5916B43034A4}" srcOrd="3" destOrd="0" presId="urn:microsoft.com/office/officeart/2008/layout/HalfCircleOrganizationChart"/>
    <dgm:cxn modelId="{BAEEEB6A-A446-4913-B4B8-FE02CE26CFDF}" type="presParOf" srcId="{9F00A524-11AB-4B4D-B402-F4DC3E8126B4}" destId="{3945AE2B-30EE-45B3-B14F-2E976F0964C0}" srcOrd="1" destOrd="0" presId="urn:microsoft.com/office/officeart/2008/layout/HalfCircleOrganizationChart"/>
    <dgm:cxn modelId="{0141E9DC-399C-496E-88BE-91A8A48BB621}" type="presParOf" srcId="{3945AE2B-30EE-45B3-B14F-2E976F0964C0}" destId="{E8602725-5B76-40A2-A3DD-93D039236F8A}" srcOrd="0" destOrd="0" presId="urn:microsoft.com/office/officeart/2008/layout/HalfCircleOrganizationChart"/>
    <dgm:cxn modelId="{ECBB2763-9050-4A66-954C-995BF0E4DBAF}" type="presParOf" srcId="{3945AE2B-30EE-45B3-B14F-2E976F0964C0}" destId="{95C3EE82-4A2F-457F-8633-59805C64E5FA}" srcOrd="1" destOrd="0" presId="urn:microsoft.com/office/officeart/2008/layout/HalfCircleOrganizationChart"/>
    <dgm:cxn modelId="{C1B294DC-305F-41B8-B3A7-26880EF5189D}" type="presParOf" srcId="{95C3EE82-4A2F-457F-8633-59805C64E5FA}" destId="{15AAEE8F-BC52-4339-8541-EBF2657691BE}" srcOrd="0" destOrd="0" presId="urn:microsoft.com/office/officeart/2008/layout/HalfCircleOrganizationChart"/>
    <dgm:cxn modelId="{8D6D1F1E-DCA5-452B-BFA0-8427C145D6F6}" type="presParOf" srcId="{15AAEE8F-BC52-4339-8541-EBF2657691BE}" destId="{0FF737AC-5E63-4BDA-8B77-9EFC52FA37AD}" srcOrd="0" destOrd="0" presId="urn:microsoft.com/office/officeart/2008/layout/HalfCircleOrganizationChart"/>
    <dgm:cxn modelId="{D4C37503-EB4D-423E-9B0B-DA9989FBD160}" type="presParOf" srcId="{15AAEE8F-BC52-4339-8541-EBF2657691BE}" destId="{5832B38F-AF2C-4BB0-96FE-73AAEB0C791A}" srcOrd="1" destOrd="0" presId="urn:microsoft.com/office/officeart/2008/layout/HalfCircleOrganizationChart"/>
    <dgm:cxn modelId="{C425AF85-6FF7-45B7-9715-D2259794DCD5}" type="presParOf" srcId="{15AAEE8F-BC52-4339-8541-EBF2657691BE}" destId="{7C889F0E-898D-4F47-9C92-6710A5C5655D}" srcOrd="2" destOrd="0" presId="urn:microsoft.com/office/officeart/2008/layout/HalfCircleOrganizationChart"/>
    <dgm:cxn modelId="{CB380D6B-6B8D-427F-9F2B-2E2C4AFA4CE1}" type="presParOf" srcId="{15AAEE8F-BC52-4339-8541-EBF2657691BE}" destId="{6472F821-7194-4C6C-921E-554FF2BA86F3}" srcOrd="3" destOrd="0" presId="urn:microsoft.com/office/officeart/2008/layout/HalfCircleOrganizationChart"/>
    <dgm:cxn modelId="{3EF8C082-658B-40D6-B9C1-46266CCE16B7}" type="presParOf" srcId="{95C3EE82-4A2F-457F-8633-59805C64E5FA}" destId="{62D7B921-1618-4AC6-8390-23DB03F70617}" srcOrd="1" destOrd="0" presId="urn:microsoft.com/office/officeart/2008/layout/HalfCircleOrganizationChart"/>
    <dgm:cxn modelId="{968A05ED-5552-43C6-99A5-30014E92ECDF}" type="presParOf" srcId="{95C3EE82-4A2F-457F-8633-59805C64E5FA}" destId="{15204DCE-7FB3-4F1E-BAEE-8E4A84D6DB6D}" srcOrd="2" destOrd="0" presId="urn:microsoft.com/office/officeart/2008/layout/HalfCircleOrganizationChart"/>
    <dgm:cxn modelId="{1EB00012-2C79-452D-980B-AEED2894AD59}" type="presParOf" srcId="{3945AE2B-30EE-45B3-B14F-2E976F0964C0}" destId="{6592F853-BACC-41AA-9E74-B666A454EDA0}" srcOrd="2" destOrd="0" presId="urn:microsoft.com/office/officeart/2008/layout/HalfCircleOrganizationChart"/>
    <dgm:cxn modelId="{F71DE41D-DD50-4493-A39E-F7A440C30732}" type="presParOf" srcId="{3945AE2B-30EE-45B3-B14F-2E976F0964C0}" destId="{BC76E535-69D9-4F2C-A78E-5D27978328E8}" srcOrd="3" destOrd="0" presId="urn:microsoft.com/office/officeart/2008/layout/HalfCircleOrganizationChart"/>
    <dgm:cxn modelId="{08C8EDB8-8CA7-407B-B722-FB8278BE65CC}" type="presParOf" srcId="{BC76E535-69D9-4F2C-A78E-5D27978328E8}" destId="{18342B8F-1F94-40A3-97E8-30FD8EE3EC74}" srcOrd="0" destOrd="0" presId="urn:microsoft.com/office/officeart/2008/layout/HalfCircleOrganizationChart"/>
    <dgm:cxn modelId="{37A995C1-4183-4C19-821B-B305ED70382F}" type="presParOf" srcId="{18342B8F-1F94-40A3-97E8-30FD8EE3EC74}" destId="{6FD5D620-779A-4F35-9F79-05B0A94F9B1E}" srcOrd="0" destOrd="0" presId="urn:microsoft.com/office/officeart/2008/layout/HalfCircleOrganizationChart"/>
    <dgm:cxn modelId="{2BF43810-2B68-46AF-B121-751204975663}" type="presParOf" srcId="{18342B8F-1F94-40A3-97E8-30FD8EE3EC74}" destId="{19577FF1-50B6-43DB-A0FF-D7597E570617}" srcOrd="1" destOrd="0" presId="urn:microsoft.com/office/officeart/2008/layout/HalfCircleOrganizationChart"/>
    <dgm:cxn modelId="{57CE0FCF-01C9-4CEB-9BA0-D4093A8749EC}" type="presParOf" srcId="{18342B8F-1F94-40A3-97E8-30FD8EE3EC74}" destId="{20B43B91-1382-4591-8E76-A02BB84329A0}" srcOrd="2" destOrd="0" presId="urn:microsoft.com/office/officeart/2008/layout/HalfCircleOrganizationChart"/>
    <dgm:cxn modelId="{0E8CE02D-F082-4034-971A-D3EFD8E78CEE}" type="presParOf" srcId="{18342B8F-1F94-40A3-97E8-30FD8EE3EC74}" destId="{0D8D548F-9745-4D2C-A69A-17170DCE09A4}" srcOrd="3" destOrd="0" presId="urn:microsoft.com/office/officeart/2008/layout/HalfCircleOrganizationChart"/>
    <dgm:cxn modelId="{60FBB0A1-CABD-491E-A251-B034ABBF00B7}" type="presParOf" srcId="{BC76E535-69D9-4F2C-A78E-5D27978328E8}" destId="{60BF3569-2D87-4665-AEEA-6660AE7D5F0E}" srcOrd="1" destOrd="0" presId="urn:microsoft.com/office/officeart/2008/layout/HalfCircleOrganizationChart"/>
    <dgm:cxn modelId="{EC650876-4CD8-4D61-8F33-57B3DF4A817E}" type="presParOf" srcId="{BC76E535-69D9-4F2C-A78E-5D27978328E8}" destId="{3BF4DC55-F4CC-4ECD-8EF6-C0859AC48EAD}" srcOrd="2" destOrd="0" presId="urn:microsoft.com/office/officeart/2008/layout/HalfCircleOrganizationChart"/>
    <dgm:cxn modelId="{9DFB1FAF-55B4-4CF1-8949-FB3C5305F063}" type="presParOf" srcId="{3945AE2B-30EE-45B3-B14F-2E976F0964C0}" destId="{ED320EAB-FF8B-43AF-9B20-88B88321AFD7}" srcOrd="4" destOrd="0" presId="urn:microsoft.com/office/officeart/2008/layout/HalfCircleOrganizationChart"/>
    <dgm:cxn modelId="{0067CB05-5DDD-45E1-ABA1-590290003A19}" type="presParOf" srcId="{3945AE2B-30EE-45B3-B14F-2E976F0964C0}" destId="{0CB2A25F-4EE2-440D-9F51-F7C9CF436689}" srcOrd="5" destOrd="0" presId="urn:microsoft.com/office/officeart/2008/layout/HalfCircleOrganizationChart"/>
    <dgm:cxn modelId="{734CE1A4-3F10-46B4-8F85-6B0369682BDB}" type="presParOf" srcId="{0CB2A25F-4EE2-440D-9F51-F7C9CF436689}" destId="{CA093E93-844F-43D7-9BD7-7DA7F5AEED03}" srcOrd="0" destOrd="0" presId="urn:microsoft.com/office/officeart/2008/layout/HalfCircleOrganizationChart"/>
    <dgm:cxn modelId="{2912242D-0E58-483B-89D5-3C065C24D58B}" type="presParOf" srcId="{CA093E93-844F-43D7-9BD7-7DA7F5AEED03}" destId="{96D4CB7F-C472-4571-83AF-149D94B07E19}" srcOrd="0" destOrd="0" presId="urn:microsoft.com/office/officeart/2008/layout/HalfCircleOrganizationChart"/>
    <dgm:cxn modelId="{BC0DE9F6-FC50-4586-B738-3B7190097461}" type="presParOf" srcId="{CA093E93-844F-43D7-9BD7-7DA7F5AEED03}" destId="{EB09C478-DB65-4641-ACFF-31FFD2F08AC8}" srcOrd="1" destOrd="0" presId="urn:microsoft.com/office/officeart/2008/layout/HalfCircleOrganizationChart"/>
    <dgm:cxn modelId="{B8227F60-D7E9-451F-8A12-A41774943538}" type="presParOf" srcId="{CA093E93-844F-43D7-9BD7-7DA7F5AEED03}" destId="{FD3F6BAA-8DCB-40E0-A5C6-AB9B0D069515}" srcOrd="2" destOrd="0" presId="urn:microsoft.com/office/officeart/2008/layout/HalfCircleOrganizationChart"/>
    <dgm:cxn modelId="{5F939E96-8B78-4DD3-9E90-9AD896963A01}" type="presParOf" srcId="{CA093E93-844F-43D7-9BD7-7DA7F5AEED03}" destId="{62A7445F-F2F9-48F4-B277-EDFD3D8BEDA9}" srcOrd="3" destOrd="0" presId="urn:microsoft.com/office/officeart/2008/layout/HalfCircleOrganizationChart"/>
    <dgm:cxn modelId="{C7468842-F2CF-469C-8034-3120F468CD63}" type="presParOf" srcId="{0CB2A25F-4EE2-440D-9F51-F7C9CF436689}" destId="{94FD4DB7-EEA8-4BBC-8E2B-4CABFCEEA4EB}" srcOrd="1" destOrd="0" presId="urn:microsoft.com/office/officeart/2008/layout/HalfCircleOrganizationChart"/>
    <dgm:cxn modelId="{E0C2BA15-ED4A-48FF-95D4-491155656797}" type="presParOf" srcId="{0CB2A25F-4EE2-440D-9F51-F7C9CF436689}" destId="{C9AE119A-AB87-4BF0-94FD-2983C580387A}" srcOrd="2" destOrd="0" presId="urn:microsoft.com/office/officeart/2008/layout/HalfCircleOrganizationChart"/>
    <dgm:cxn modelId="{D008A2AE-764F-4167-8E0D-468E6BB41B0E}" type="presParOf" srcId="{3945AE2B-30EE-45B3-B14F-2E976F0964C0}" destId="{505AE8B8-9C14-4DDF-BB08-4B958B5A8368}" srcOrd="6" destOrd="0" presId="urn:microsoft.com/office/officeart/2008/layout/HalfCircleOrganizationChart"/>
    <dgm:cxn modelId="{001FF902-CD3D-46AF-AAB3-BEAC6F70DE4F}" type="presParOf" srcId="{3945AE2B-30EE-45B3-B14F-2E976F0964C0}" destId="{CF27337F-72F0-4678-9A3A-04DFB2C8B9F8}" srcOrd="7" destOrd="0" presId="urn:microsoft.com/office/officeart/2008/layout/HalfCircleOrganizationChart"/>
    <dgm:cxn modelId="{3439DCAB-B1BE-4C2A-A24C-CB53100EF663}" type="presParOf" srcId="{CF27337F-72F0-4678-9A3A-04DFB2C8B9F8}" destId="{6A59926A-5F64-4000-86B4-94FC6557198C}" srcOrd="0" destOrd="0" presId="urn:microsoft.com/office/officeart/2008/layout/HalfCircleOrganizationChart"/>
    <dgm:cxn modelId="{C01EDA6D-4DDE-4B48-81C5-A0C9C1D798C0}" type="presParOf" srcId="{6A59926A-5F64-4000-86B4-94FC6557198C}" destId="{C37F5243-9202-4500-A46B-3565E3D95F52}" srcOrd="0" destOrd="0" presId="urn:microsoft.com/office/officeart/2008/layout/HalfCircleOrganizationChart"/>
    <dgm:cxn modelId="{D2C520AE-50AA-494A-A375-5BE58320087A}" type="presParOf" srcId="{6A59926A-5F64-4000-86B4-94FC6557198C}" destId="{4484F37D-5C5E-43FD-BB31-77BB27649DAF}" srcOrd="1" destOrd="0" presId="urn:microsoft.com/office/officeart/2008/layout/HalfCircleOrganizationChart"/>
    <dgm:cxn modelId="{87BE039B-EB9F-42FA-8E9C-B4EBE6D15AA1}" type="presParOf" srcId="{6A59926A-5F64-4000-86B4-94FC6557198C}" destId="{3E980770-1D7A-4987-91C8-92628529E8E0}" srcOrd="2" destOrd="0" presId="urn:microsoft.com/office/officeart/2008/layout/HalfCircleOrganizationChart"/>
    <dgm:cxn modelId="{B714E5B4-50D6-406E-A704-29F9F1BB4584}" type="presParOf" srcId="{6A59926A-5F64-4000-86B4-94FC6557198C}" destId="{C289081F-7A37-4C4E-A048-C49617946701}" srcOrd="3" destOrd="0" presId="urn:microsoft.com/office/officeart/2008/layout/HalfCircleOrganizationChart"/>
    <dgm:cxn modelId="{76CD0A43-E072-4C37-92C9-0EBEE81BB953}" type="presParOf" srcId="{CF27337F-72F0-4678-9A3A-04DFB2C8B9F8}" destId="{E1ACF2AE-5142-4758-99B9-5C7559FE9742}" srcOrd="1" destOrd="0" presId="urn:microsoft.com/office/officeart/2008/layout/HalfCircleOrganizationChart"/>
    <dgm:cxn modelId="{B7B3C601-96D8-45C9-8CA9-CCE72CA5DCFB}" type="presParOf" srcId="{CF27337F-72F0-4678-9A3A-04DFB2C8B9F8}" destId="{66F7B701-591E-42B1-9771-F1877AC994C4}" srcOrd="2" destOrd="0" presId="urn:microsoft.com/office/officeart/2008/layout/HalfCircleOrganizationChart"/>
    <dgm:cxn modelId="{510869B5-AC47-406F-8385-5809D9CD1ECF}" type="presParOf" srcId="{9F00A524-11AB-4B4D-B402-F4DC3E8126B4}" destId="{973872C2-917E-4353-8982-4FDD2BB49EB5}" srcOrd="2" destOrd="0" presId="urn:microsoft.com/office/officeart/2008/layout/HalfCircleOrganizationChart"/>
    <dgm:cxn modelId="{639FAB9A-5D72-4A6D-933B-C6056339A6A3}" type="presParOf" srcId="{7DA04854-8F21-4578-8FB8-97F7BE91FA96}" destId="{CDA77834-ED0F-4B5A-8FFC-7DBFB4B148E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B957D1-B19A-4298-BEF3-7592DF1BC5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52280F-41E1-4502-9FAF-BCAD54BC769C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提交</a:t>
          </a:r>
          <a:r>
            <a:rPr lang="en-US" altLang="zh-CN" smtClean="0">
              <a:solidFill>
                <a:schemeClr val="tx1"/>
              </a:solidFill>
            </a:rPr>
            <a:t>Issue</a:t>
          </a:r>
          <a:endParaRPr lang="zh-CN" altLang="en-US">
            <a:solidFill>
              <a:schemeClr val="tx1"/>
            </a:solidFill>
          </a:endParaRPr>
        </a:p>
      </dgm:t>
    </dgm:pt>
    <dgm:pt modelId="{30162CC1-AC7E-4575-8DB5-2A4E3943A3F9}" type="parTrans" cxnId="{706CBB1D-AFB1-4573-BD03-FCCD7395330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E87FA3C-53DE-4B5B-9971-AAEDAE9D287C}" type="sibTrans" cxnId="{706CBB1D-AFB1-4573-BD03-FCCD7395330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AD795A-41B0-468C-90CD-1CA1BC413D4B}">
      <dgm:prSet phldrT="[文本]"/>
      <dgm:spPr/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Fork</a:t>
          </a:r>
          <a:r>
            <a:rPr lang="zh-CN" altLang="en-US" smtClean="0">
              <a:solidFill>
                <a:schemeClr val="tx1"/>
              </a:solidFill>
            </a:rPr>
            <a:t>项目</a:t>
          </a:r>
          <a:endParaRPr lang="zh-CN" altLang="en-US">
            <a:solidFill>
              <a:schemeClr val="tx1"/>
            </a:solidFill>
          </a:endParaRPr>
        </a:p>
      </dgm:t>
    </dgm:pt>
    <dgm:pt modelId="{3BB6EB00-AD2C-4AA3-8905-57A096B87975}" type="parTrans" cxnId="{84532643-723E-4CC1-9063-E3BDB88D29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66C33D1-6B11-41A8-937A-B959758975C9}" type="sibTrans" cxnId="{84532643-723E-4CC1-9063-E3BDB88D29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6EEB959-5C21-4C1E-8535-560C03CB3EC6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在</a:t>
          </a:r>
          <a:r>
            <a:rPr lang="en-US" altLang="zh-CN" smtClean="0">
              <a:solidFill>
                <a:schemeClr val="tx1"/>
              </a:solidFill>
            </a:rPr>
            <a:t>fork</a:t>
          </a:r>
          <a:r>
            <a:rPr lang="zh-CN" altLang="en-US" smtClean="0">
              <a:solidFill>
                <a:schemeClr val="tx1"/>
              </a:solidFill>
            </a:rPr>
            <a:t>的项目开发并提交</a:t>
          </a:r>
          <a:endParaRPr lang="zh-CN" altLang="en-US">
            <a:solidFill>
              <a:schemeClr val="tx1"/>
            </a:solidFill>
          </a:endParaRPr>
        </a:p>
      </dgm:t>
    </dgm:pt>
    <dgm:pt modelId="{253399CC-8173-43F9-8CD3-5B57FCA04FA0}" type="parTrans" cxnId="{0EE47CE4-8416-4844-A88B-AA81A303581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E6B6AFE-42E5-4E1B-9C0F-076857F33531}" type="sibTrans" cxnId="{0EE47CE4-8416-4844-A88B-AA81A303581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413D00D-2991-4994-9A18-4CFFD20CAD30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创建</a:t>
          </a:r>
          <a:r>
            <a:rPr lang="en-US" altLang="zh-CN" smtClean="0">
              <a:solidFill>
                <a:schemeClr val="tx1"/>
              </a:solidFill>
            </a:rPr>
            <a:t>Merge Request</a:t>
          </a:r>
          <a:endParaRPr lang="zh-CN" altLang="en-US">
            <a:solidFill>
              <a:schemeClr val="tx1"/>
            </a:solidFill>
          </a:endParaRPr>
        </a:p>
      </dgm:t>
    </dgm:pt>
    <dgm:pt modelId="{6A602745-CBDC-4B5F-874A-F671BB51E030}" type="parTrans" cxnId="{BD36F52C-6A94-4C03-9DF2-DD5F61C284D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EFB309A-4619-4CE5-80C5-CC0754FE6AF6}" type="sibTrans" cxnId="{BD36F52C-6A94-4C03-9DF2-DD5F61C284D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315CE59-B2A4-4F2E-8AE4-C581D2ECFE5E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项目</a:t>
          </a:r>
          <a:r>
            <a:rPr lang="en-US" altLang="zh-CN" smtClean="0">
              <a:solidFill>
                <a:schemeClr val="tx1"/>
              </a:solidFill>
            </a:rPr>
            <a:t>Master</a:t>
          </a:r>
          <a:r>
            <a:rPr lang="zh-CN" altLang="en-US" smtClean="0">
              <a:solidFill>
                <a:schemeClr val="tx1"/>
              </a:solidFill>
            </a:rPr>
            <a:t>审批，合入主干</a:t>
          </a:r>
          <a:endParaRPr lang="zh-CN" altLang="en-US">
            <a:solidFill>
              <a:schemeClr val="tx1"/>
            </a:solidFill>
          </a:endParaRPr>
        </a:p>
      </dgm:t>
    </dgm:pt>
    <dgm:pt modelId="{B0A84837-F80E-4CF4-8E58-F6AAA9E0682A}" type="parTrans" cxnId="{E86C1E2E-C3C7-486B-8397-CF4E340A500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CBC6AE0-FD39-4C76-848F-AD11B194D101}" type="sibTrans" cxnId="{E86C1E2E-C3C7-486B-8397-CF4E340A500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FE57D80-E2A9-4906-AB3D-3570A26126BC}" type="pres">
      <dgm:prSet presAssocID="{F4B957D1-B19A-4298-BEF3-7592DF1BC5AE}" presName="Name0" presStyleCnt="0">
        <dgm:presLayoutVars>
          <dgm:dir/>
          <dgm:resizeHandles val="exact"/>
        </dgm:presLayoutVars>
      </dgm:prSet>
      <dgm:spPr/>
    </dgm:pt>
    <dgm:pt modelId="{1A50C833-A0AE-441B-84A9-1D85CC42C7A2}" type="pres">
      <dgm:prSet presAssocID="{0552280F-41E1-4502-9FAF-BCAD54BC769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AB1970-F704-4B49-B4BF-2DEFBEB48EBD}" type="pres">
      <dgm:prSet presAssocID="{DE87FA3C-53DE-4B5B-9971-AAEDAE9D287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D369342-28B3-4A0D-862F-021B752D8355}" type="pres">
      <dgm:prSet presAssocID="{DE87FA3C-53DE-4B5B-9971-AAEDAE9D287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9ADD77D8-F579-4FCC-9C9D-3F5727E54375}" type="pres">
      <dgm:prSet presAssocID="{E9AD795A-41B0-468C-90CD-1CA1BC413D4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CFEB7-0A78-49D4-AA34-6E96FD18CE0D}" type="pres">
      <dgm:prSet presAssocID="{466C33D1-6B11-41A8-937A-B959758975C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75F9254-29B9-4435-AE4B-36E2A2ED35DF}" type="pres">
      <dgm:prSet presAssocID="{466C33D1-6B11-41A8-937A-B959758975C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09A8FE45-2853-4462-8966-7353E683A825}" type="pres">
      <dgm:prSet presAssocID="{F6EEB959-5C21-4C1E-8535-560C03CB3EC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D1B531-26C1-4A95-AD88-31D7D25F7E32}" type="pres">
      <dgm:prSet presAssocID="{5E6B6AFE-42E5-4E1B-9C0F-076857F33531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9EDC246-07BF-4DD2-9AED-04148AAB5C7D}" type="pres">
      <dgm:prSet presAssocID="{5E6B6AFE-42E5-4E1B-9C0F-076857F33531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F64161E-81EB-4847-A40D-9F1219ECA6FD}" type="pres">
      <dgm:prSet presAssocID="{D413D00D-2991-4994-9A18-4CFFD20CAD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F85EC-709F-4910-89B1-E4531AE205C0}" type="pres">
      <dgm:prSet presAssocID="{AEFB309A-4619-4CE5-80C5-CC0754FE6AF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D50DE27F-7B58-4A8A-9ADA-006F05CC6267}" type="pres">
      <dgm:prSet presAssocID="{AEFB309A-4619-4CE5-80C5-CC0754FE6AF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92B06965-518D-46AF-A370-5DD07257D4D6}" type="pres">
      <dgm:prSet presAssocID="{9315CE59-B2A4-4F2E-8AE4-C581D2ECFE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354026-20A6-4E3F-98AD-2A48E3021325}" type="presOf" srcId="{AEFB309A-4619-4CE5-80C5-CC0754FE6AF6}" destId="{D50DE27F-7B58-4A8A-9ADA-006F05CC6267}" srcOrd="1" destOrd="0" presId="urn:microsoft.com/office/officeart/2005/8/layout/process1"/>
    <dgm:cxn modelId="{FD51BCE6-BB6F-4C3C-BA2E-39C6BDCD4131}" type="presOf" srcId="{5E6B6AFE-42E5-4E1B-9C0F-076857F33531}" destId="{9ED1B531-26C1-4A95-AD88-31D7D25F7E32}" srcOrd="0" destOrd="0" presId="urn:microsoft.com/office/officeart/2005/8/layout/process1"/>
    <dgm:cxn modelId="{09993F6A-E58D-400F-AC73-EF0DE5B343C3}" type="presOf" srcId="{466C33D1-6B11-41A8-937A-B959758975C9}" destId="{820CFEB7-0A78-49D4-AA34-6E96FD18CE0D}" srcOrd="0" destOrd="0" presId="urn:microsoft.com/office/officeart/2005/8/layout/process1"/>
    <dgm:cxn modelId="{0EE47CE4-8416-4844-A88B-AA81A3035812}" srcId="{F4B957D1-B19A-4298-BEF3-7592DF1BC5AE}" destId="{F6EEB959-5C21-4C1E-8535-560C03CB3EC6}" srcOrd="2" destOrd="0" parTransId="{253399CC-8173-43F9-8CD3-5B57FCA04FA0}" sibTransId="{5E6B6AFE-42E5-4E1B-9C0F-076857F33531}"/>
    <dgm:cxn modelId="{706CBB1D-AFB1-4573-BD03-FCCD73953300}" srcId="{F4B957D1-B19A-4298-BEF3-7592DF1BC5AE}" destId="{0552280F-41E1-4502-9FAF-BCAD54BC769C}" srcOrd="0" destOrd="0" parTransId="{30162CC1-AC7E-4575-8DB5-2A4E3943A3F9}" sibTransId="{DE87FA3C-53DE-4B5B-9971-AAEDAE9D287C}"/>
    <dgm:cxn modelId="{901A27E8-7650-4934-999A-9822F2F31008}" type="presOf" srcId="{5E6B6AFE-42E5-4E1B-9C0F-076857F33531}" destId="{A9EDC246-07BF-4DD2-9AED-04148AAB5C7D}" srcOrd="1" destOrd="0" presId="urn:microsoft.com/office/officeart/2005/8/layout/process1"/>
    <dgm:cxn modelId="{3ED57AC6-504F-448F-9D15-DF5968CD7E04}" type="presOf" srcId="{DE87FA3C-53DE-4B5B-9971-AAEDAE9D287C}" destId="{1EAB1970-F704-4B49-B4BF-2DEFBEB48EBD}" srcOrd="0" destOrd="0" presId="urn:microsoft.com/office/officeart/2005/8/layout/process1"/>
    <dgm:cxn modelId="{EC20D229-DADC-4555-A696-193577A5E29C}" type="presOf" srcId="{9315CE59-B2A4-4F2E-8AE4-C581D2ECFE5E}" destId="{92B06965-518D-46AF-A370-5DD07257D4D6}" srcOrd="0" destOrd="0" presId="urn:microsoft.com/office/officeart/2005/8/layout/process1"/>
    <dgm:cxn modelId="{BD36F52C-6A94-4C03-9DF2-DD5F61C284D7}" srcId="{F4B957D1-B19A-4298-BEF3-7592DF1BC5AE}" destId="{D413D00D-2991-4994-9A18-4CFFD20CAD30}" srcOrd="3" destOrd="0" parTransId="{6A602745-CBDC-4B5F-874A-F671BB51E030}" sibTransId="{AEFB309A-4619-4CE5-80C5-CC0754FE6AF6}"/>
    <dgm:cxn modelId="{33BEFDDA-0871-409D-830E-1A53CA692FFA}" type="presOf" srcId="{E9AD795A-41B0-468C-90CD-1CA1BC413D4B}" destId="{9ADD77D8-F579-4FCC-9C9D-3F5727E54375}" srcOrd="0" destOrd="0" presId="urn:microsoft.com/office/officeart/2005/8/layout/process1"/>
    <dgm:cxn modelId="{41813A90-CC1E-44DC-AA4F-7A93A9FD7B09}" type="presOf" srcId="{DE87FA3C-53DE-4B5B-9971-AAEDAE9D287C}" destId="{8D369342-28B3-4A0D-862F-021B752D8355}" srcOrd="1" destOrd="0" presId="urn:microsoft.com/office/officeart/2005/8/layout/process1"/>
    <dgm:cxn modelId="{E86C1E2E-C3C7-486B-8397-CF4E340A5003}" srcId="{F4B957D1-B19A-4298-BEF3-7592DF1BC5AE}" destId="{9315CE59-B2A4-4F2E-8AE4-C581D2ECFE5E}" srcOrd="4" destOrd="0" parTransId="{B0A84837-F80E-4CF4-8E58-F6AAA9E0682A}" sibTransId="{FCBC6AE0-FD39-4C76-848F-AD11B194D101}"/>
    <dgm:cxn modelId="{8AF1B28A-AF23-484B-B3F2-44F53C8FB994}" type="presOf" srcId="{D413D00D-2991-4994-9A18-4CFFD20CAD30}" destId="{1F64161E-81EB-4847-A40D-9F1219ECA6FD}" srcOrd="0" destOrd="0" presId="urn:microsoft.com/office/officeart/2005/8/layout/process1"/>
    <dgm:cxn modelId="{75EC2C99-FA52-4146-9223-1A3B1AFB6DC1}" type="presOf" srcId="{F6EEB959-5C21-4C1E-8535-560C03CB3EC6}" destId="{09A8FE45-2853-4462-8966-7353E683A825}" srcOrd="0" destOrd="0" presId="urn:microsoft.com/office/officeart/2005/8/layout/process1"/>
    <dgm:cxn modelId="{B6C732E9-DF24-4054-94CD-733304D67204}" type="presOf" srcId="{F4B957D1-B19A-4298-BEF3-7592DF1BC5AE}" destId="{DFE57D80-E2A9-4906-AB3D-3570A26126BC}" srcOrd="0" destOrd="0" presId="urn:microsoft.com/office/officeart/2005/8/layout/process1"/>
    <dgm:cxn modelId="{BDEE6BFA-EC31-4C10-910D-475B7C0DEB93}" type="presOf" srcId="{466C33D1-6B11-41A8-937A-B959758975C9}" destId="{775F9254-29B9-4435-AE4B-36E2A2ED35DF}" srcOrd="1" destOrd="0" presId="urn:microsoft.com/office/officeart/2005/8/layout/process1"/>
    <dgm:cxn modelId="{6592A16D-5B79-4D38-BEF5-76392600CDC1}" type="presOf" srcId="{0552280F-41E1-4502-9FAF-BCAD54BC769C}" destId="{1A50C833-A0AE-441B-84A9-1D85CC42C7A2}" srcOrd="0" destOrd="0" presId="urn:microsoft.com/office/officeart/2005/8/layout/process1"/>
    <dgm:cxn modelId="{36AE004D-0978-42DE-B322-2DD1FE267B29}" type="presOf" srcId="{AEFB309A-4619-4CE5-80C5-CC0754FE6AF6}" destId="{C69F85EC-709F-4910-89B1-E4531AE205C0}" srcOrd="0" destOrd="0" presId="urn:microsoft.com/office/officeart/2005/8/layout/process1"/>
    <dgm:cxn modelId="{84532643-723E-4CC1-9063-E3BDB88D299F}" srcId="{F4B957D1-B19A-4298-BEF3-7592DF1BC5AE}" destId="{E9AD795A-41B0-468C-90CD-1CA1BC413D4B}" srcOrd="1" destOrd="0" parTransId="{3BB6EB00-AD2C-4AA3-8905-57A096B87975}" sibTransId="{466C33D1-6B11-41A8-937A-B959758975C9}"/>
    <dgm:cxn modelId="{860B37CD-6D86-4E99-A98B-B3A00F34519A}" type="presParOf" srcId="{DFE57D80-E2A9-4906-AB3D-3570A26126BC}" destId="{1A50C833-A0AE-441B-84A9-1D85CC42C7A2}" srcOrd="0" destOrd="0" presId="urn:microsoft.com/office/officeart/2005/8/layout/process1"/>
    <dgm:cxn modelId="{BE1ADA55-7AA0-415A-823D-6E605D094568}" type="presParOf" srcId="{DFE57D80-E2A9-4906-AB3D-3570A26126BC}" destId="{1EAB1970-F704-4B49-B4BF-2DEFBEB48EBD}" srcOrd="1" destOrd="0" presId="urn:microsoft.com/office/officeart/2005/8/layout/process1"/>
    <dgm:cxn modelId="{AB87F252-54AA-4350-B6A1-C27828199E94}" type="presParOf" srcId="{1EAB1970-F704-4B49-B4BF-2DEFBEB48EBD}" destId="{8D369342-28B3-4A0D-862F-021B752D8355}" srcOrd="0" destOrd="0" presId="urn:microsoft.com/office/officeart/2005/8/layout/process1"/>
    <dgm:cxn modelId="{39477699-2805-4615-90C4-0A6013CE18D6}" type="presParOf" srcId="{DFE57D80-E2A9-4906-AB3D-3570A26126BC}" destId="{9ADD77D8-F579-4FCC-9C9D-3F5727E54375}" srcOrd="2" destOrd="0" presId="urn:microsoft.com/office/officeart/2005/8/layout/process1"/>
    <dgm:cxn modelId="{85A03389-0490-4A8E-AE89-6D53196E76EA}" type="presParOf" srcId="{DFE57D80-E2A9-4906-AB3D-3570A26126BC}" destId="{820CFEB7-0A78-49D4-AA34-6E96FD18CE0D}" srcOrd="3" destOrd="0" presId="urn:microsoft.com/office/officeart/2005/8/layout/process1"/>
    <dgm:cxn modelId="{8296F739-EB66-4112-A1EC-65D45B8F30C9}" type="presParOf" srcId="{820CFEB7-0A78-49D4-AA34-6E96FD18CE0D}" destId="{775F9254-29B9-4435-AE4B-36E2A2ED35DF}" srcOrd="0" destOrd="0" presId="urn:microsoft.com/office/officeart/2005/8/layout/process1"/>
    <dgm:cxn modelId="{11CC9F3B-6BB0-4153-A432-CE089670DEA9}" type="presParOf" srcId="{DFE57D80-E2A9-4906-AB3D-3570A26126BC}" destId="{09A8FE45-2853-4462-8966-7353E683A825}" srcOrd="4" destOrd="0" presId="urn:microsoft.com/office/officeart/2005/8/layout/process1"/>
    <dgm:cxn modelId="{6F3B3A77-504B-459A-90AA-D16A6E96EE26}" type="presParOf" srcId="{DFE57D80-E2A9-4906-AB3D-3570A26126BC}" destId="{9ED1B531-26C1-4A95-AD88-31D7D25F7E32}" srcOrd="5" destOrd="0" presId="urn:microsoft.com/office/officeart/2005/8/layout/process1"/>
    <dgm:cxn modelId="{1D32AC36-1130-4017-AA86-BFEC1B575966}" type="presParOf" srcId="{9ED1B531-26C1-4A95-AD88-31D7D25F7E32}" destId="{A9EDC246-07BF-4DD2-9AED-04148AAB5C7D}" srcOrd="0" destOrd="0" presId="urn:microsoft.com/office/officeart/2005/8/layout/process1"/>
    <dgm:cxn modelId="{56DB30A9-9324-4ACF-BE71-C514215F2989}" type="presParOf" srcId="{DFE57D80-E2A9-4906-AB3D-3570A26126BC}" destId="{1F64161E-81EB-4847-A40D-9F1219ECA6FD}" srcOrd="6" destOrd="0" presId="urn:microsoft.com/office/officeart/2005/8/layout/process1"/>
    <dgm:cxn modelId="{9FEAD83D-8C1F-41B4-9BDC-89EF26EE9471}" type="presParOf" srcId="{DFE57D80-E2A9-4906-AB3D-3570A26126BC}" destId="{C69F85EC-709F-4910-89B1-E4531AE205C0}" srcOrd="7" destOrd="0" presId="urn:microsoft.com/office/officeart/2005/8/layout/process1"/>
    <dgm:cxn modelId="{4AC2D16E-246A-49BB-A12E-02DF36ACB354}" type="presParOf" srcId="{C69F85EC-709F-4910-89B1-E4531AE205C0}" destId="{D50DE27F-7B58-4A8A-9ADA-006F05CC6267}" srcOrd="0" destOrd="0" presId="urn:microsoft.com/office/officeart/2005/8/layout/process1"/>
    <dgm:cxn modelId="{B492DEF7-2626-431D-B445-57B981667900}" type="presParOf" srcId="{DFE57D80-E2A9-4906-AB3D-3570A26126BC}" destId="{92B06965-518D-46AF-A370-5DD07257D4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B957D1-B19A-4298-BEF3-7592DF1BC5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52280F-41E1-4502-9FAF-BCAD54BC769C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提交</a:t>
          </a:r>
          <a:r>
            <a:rPr lang="en-US" altLang="zh-CN" smtClean="0">
              <a:solidFill>
                <a:schemeClr val="tx1"/>
              </a:solidFill>
            </a:rPr>
            <a:t>Issue</a:t>
          </a:r>
          <a:endParaRPr lang="zh-CN" altLang="en-US">
            <a:solidFill>
              <a:schemeClr val="tx1"/>
            </a:solidFill>
          </a:endParaRPr>
        </a:p>
      </dgm:t>
    </dgm:pt>
    <dgm:pt modelId="{30162CC1-AC7E-4575-8DB5-2A4E3943A3F9}" type="parTrans" cxnId="{706CBB1D-AFB1-4573-BD03-FCCD7395330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E87FA3C-53DE-4B5B-9971-AAEDAE9D287C}" type="sibTrans" cxnId="{706CBB1D-AFB1-4573-BD03-FCCD7395330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AD795A-41B0-468C-90CD-1CA1BC413D4B}">
      <dgm:prSet phldrT="[文本]"/>
      <dgm:spPr/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Clone</a:t>
          </a:r>
          <a:r>
            <a:rPr lang="zh-CN" altLang="en-US" smtClean="0">
              <a:solidFill>
                <a:schemeClr val="tx1"/>
              </a:solidFill>
            </a:rPr>
            <a:t>项目</a:t>
          </a:r>
          <a:endParaRPr lang="zh-CN" altLang="en-US">
            <a:solidFill>
              <a:schemeClr val="tx1"/>
            </a:solidFill>
          </a:endParaRPr>
        </a:p>
      </dgm:t>
    </dgm:pt>
    <dgm:pt modelId="{3BB6EB00-AD2C-4AA3-8905-57A096B87975}" type="parTrans" cxnId="{84532643-723E-4CC1-9063-E3BDB88D29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66C33D1-6B11-41A8-937A-B959758975C9}" type="sibTrans" cxnId="{84532643-723E-4CC1-9063-E3BDB88D29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6EEB959-5C21-4C1E-8535-560C03CB3EC6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创建新分支开发并提交</a:t>
          </a:r>
          <a:endParaRPr lang="zh-CN" altLang="en-US">
            <a:solidFill>
              <a:schemeClr val="tx1"/>
            </a:solidFill>
          </a:endParaRPr>
        </a:p>
      </dgm:t>
    </dgm:pt>
    <dgm:pt modelId="{253399CC-8173-43F9-8CD3-5B57FCA04FA0}" type="parTrans" cxnId="{0EE47CE4-8416-4844-A88B-AA81A303581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E6B6AFE-42E5-4E1B-9C0F-076857F33531}" type="sibTrans" cxnId="{0EE47CE4-8416-4844-A88B-AA81A303581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413D00D-2991-4994-9A18-4CFFD20CAD30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创建</a:t>
          </a:r>
          <a:r>
            <a:rPr lang="en-US" altLang="zh-CN" smtClean="0">
              <a:solidFill>
                <a:schemeClr val="tx1"/>
              </a:solidFill>
            </a:rPr>
            <a:t>Merge Request</a:t>
          </a:r>
          <a:endParaRPr lang="zh-CN" altLang="en-US">
            <a:solidFill>
              <a:schemeClr val="tx1"/>
            </a:solidFill>
          </a:endParaRPr>
        </a:p>
      </dgm:t>
    </dgm:pt>
    <dgm:pt modelId="{6A602745-CBDC-4B5F-874A-F671BB51E030}" type="parTrans" cxnId="{BD36F52C-6A94-4C03-9DF2-DD5F61C284D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EFB309A-4619-4CE5-80C5-CC0754FE6AF6}" type="sibTrans" cxnId="{BD36F52C-6A94-4C03-9DF2-DD5F61C284D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315CE59-B2A4-4F2E-8AE4-C581D2ECFE5E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项目</a:t>
          </a:r>
          <a:r>
            <a:rPr lang="en-US" altLang="zh-CN" smtClean="0">
              <a:solidFill>
                <a:schemeClr val="tx1"/>
              </a:solidFill>
            </a:rPr>
            <a:t>Master</a:t>
          </a:r>
          <a:r>
            <a:rPr lang="zh-CN" altLang="en-US" smtClean="0">
              <a:solidFill>
                <a:schemeClr val="tx1"/>
              </a:solidFill>
            </a:rPr>
            <a:t>审批，合入主干</a:t>
          </a:r>
          <a:endParaRPr lang="zh-CN" altLang="en-US">
            <a:solidFill>
              <a:schemeClr val="tx1"/>
            </a:solidFill>
          </a:endParaRPr>
        </a:p>
      </dgm:t>
    </dgm:pt>
    <dgm:pt modelId="{B0A84837-F80E-4CF4-8E58-F6AAA9E0682A}" type="parTrans" cxnId="{E86C1E2E-C3C7-486B-8397-CF4E340A500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CBC6AE0-FD39-4C76-848F-AD11B194D101}" type="sibTrans" cxnId="{E86C1E2E-C3C7-486B-8397-CF4E340A500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FE57D80-E2A9-4906-AB3D-3570A26126BC}" type="pres">
      <dgm:prSet presAssocID="{F4B957D1-B19A-4298-BEF3-7592DF1BC5AE}" presName="Name0" presStyleCnt="0">
        <dgm:presLayoutVars>
          <dgm:dir/>
          <dgm:resizeHandles val="exact"/>
        </dgm:presLayoutVars>
      </dgm:prSet>
      <dgm:spPr/>
    </dgm:pt>
    <dgm:pt modelId="{1A50C833-A0AE-441B-84A9-1D85CC42C7A2}" type="pres">
      <dgm:prSet presAssocID="{0552280F-41E1-4502-9FAF-BCAD54BC769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AB1970-F704-4B49-B4BF-2DEFBEB48EBD}" type="pres">
      <dgm:prSet presAssocID="{DE87FA3C-53DE-4B5B-9971-AAEDAE9D287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D369342-28B3-4A0D-862F-021B752D8355}" type="pres">
      <dgm:prSet presAssocID="{DE87FA3C-53DE-4B5B-9971-AAEDAE9D287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9ADD77D8-F579-4FCC-9C9D-3F5727E54375}" type="pres">
      <dgm:prSet presAssocID="{E9AD795A-41B0-468C-90CD-1CA1BC413D4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CFEB7-0A78-49D4-AA34-6E96FD18CE0D}" type="pres">
      <dgm:prSet presAssocID="{466C33D1-6B11-41A8-937A-B959758975C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75F9254-29B9-4435-AE4B-36E2A2ED35DF}" type="pres">
      <dgm:prSet presAssocID="{466C33D1-6B11-41A8-937A-B959758975C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09A8FE45-2853-4462-8966-7353E683A825}" type="pres">
      <dgm:prSet presAssocID="{F6EEB959-5C21-4C1E-8535-560C03CB3EC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D1B531-26C1-4A95-AD88-31D7D25F7E32}" type="pres">
      <dgm:prSet presAssocID="{5E6B6AFE-42E5-4E1B-9C0F-076857F33531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9EDC246-07BF-4DD2-9AED-04148AAB5C7D}" type="pres">
      <dgm:prSet presAssocID="{5E6B6AFE-42E5-4E1B-9C0F-076857F33531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F64161E-81EB-4847-A40D-9F1219ECA6FD}" type="pres">
      <dgm:prSet presAssocID="{D413D00D-2991-4994-9A18-4CFFD20CAD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F85EC-709F-4910-89B1-E4531AE205C0}" type="pres">
      <dgm:prSet presAssocID="{AEFB309A-4619-4CE5-80C5-CC0754FE6AF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D50DE27F-7B58-4A8A-9ADA-006F05CC6267}" type="pres">
      <dgm:prSet presAssocID="{AEFB309A-4619-4CE5-80C5-CC0754FE6AF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92B06965-518D-46AF-A370-5DD07257D4D6}" type="pres">
      <dgm:prSet presAssocID="{9315CE59-B2A4-4F2E-8AE4-C581D2ECFE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16FA28-5944-47F2-AF4C-6606D661E7B5}" type="presOf" srcId="{0552280F-41E1-4502-9FAF-BCAD54BC769C}" destId="{1A50C833-A0AE-441B-84A9-1D85CC42C7A2}" srcOrd="0" destOrd="0" presId="urn:microsoft.com/office/officeart/2005/8/layout/process1"/>
    <dgm:cxn modelId="{84532643-723E-4CC1-9063-E3BDB88D299F}" srcId="{F4B957D1-B19A-4298-BEF3-7592DF1BC5AE}" destId="{E9AD795A-41B0-468C-90CD-1CA1BC413D4B}" srcOrd="1" destOrd="0" parTransId="{3BB6EB00-AD2C-4AA3-8905-57A096B87975}" sibTransId="{466C33D1-6B11-41A8-937A-B959758975C9}"/>
    <dgm:cxn modelId="{77E586C2-0122-403B-B720-4F8BFF7F206E}" type="presOf" srcId="{AEFB309A-4619-4CE5-80C5-CC0754FE6AF6}" destId="{C69F85EC-709F-4910-89B1-E4531AE205C0}" srcOrd="0" destOrd="0" presId="urn:microsoft.com/office/officeart/2005/8/layout/process1"/>
    <dgm:cxn modelId="{9465B508-9EDB-41F3-BFFC-8FDD493AD838}" type="presOf" srcId="{5E6B6AFE-42E5-4E1B-9C0F-076857F33531}" destId="{A9EDC246-07BF-4DD2-9AED-04148AAB5C7D}" srcOrd="1" destOrd="0" presId="urn:microsoft.com/office/officeart/2005/8/layout/process1"/>
    <dgm:cxn modelId="{BD36F52C-6A94-4C03-9DF2-DD5F61C284D7}" srcId="{F4B957D1-B19A-4298-BEF3-7592DF1BC5AE}" destId="{D413D00D-2991-4994-9A18-4CFFD20CAD30}" srcOrd="3" destOrd="0" parTransId="{6A602745-CBDC-4B5F-874A-F671BB51E030}" sibTransId="{AEFB309A-4619-4CE5-80C5-CC0754FE6AF6}"/>
    <dgm:cxn modelId="{0EE47CE4-8416-4844-A88B-AA81A3035812}" srcId="{F4B957D1-B19A-4298-BEF3-7592DF1BC5AE}" destId="{F6EEB959-5C21-4C1E-8535-560C03CB3EC6}" srcOrd="2" destOrd="0" parTransId="{253399CC-8173-43F9-8CD3-5B57FCA04FA0}" sibTransId="{5E6B6AFE-42E5-4E1B-9C0F-076857F33531}"/>
    <dgm:cxn modelId="{EA496CF1-F4BC-45BE-A57A-3435DFEFCF28}" type="presOf" srcId="{5E6B6AFE-42E5-4E1B-9C0F-076857F33531}" destId="{9ED1B531-26C1-4A95-AD88-31D7D25F7E32}" srcOrd="0" destOrd="0" presId="urn:microsoft.com/office/officeart/2005/8/layout/process1"/>
    <dgm:cxn modelId="{B4AC1B63-2E0C-44FE-8357-E0B9BF2638AB}" type="presOf" srcId="{E9AD795A-41B0-468C-90CD-1CA1BC413D4B}" destId="{9ADD77D8-F579-4FCC-9C9D-3F5727E54375}" srcOrd="0" destOrd="0" presId="urn:microsoft.com/office/officeart/2005/8/layout/process1"/>
    <dgm:cxn modelId="{706CBB1D-AFB1-4573-BD03-FCCD73953300}" srcId="{F4B957D1-B19A-4298-BEF3-7592DF1BC5AE}" destId="{0552280F-41E1-4502-9FAF-BCAD54BC769C}" srcOrd="0" destOrd="0" parTransId="{30162CC1-AC7E-4575-8DB5-2A4E3943A3F9}" sibTransId="{DE87FA3C-53DE-4B5B-9971-AAEDAE9D287C}"/>
    <dgm:cxn modelId="{7AF58523-B8A6-4EF8-8C67-757229FBC46C}" type="presOf" srcId="{DE87FA3C-53DE-4B5B-9971-AAEDAE9D287C}" destId="{8D369342-28B3-4A0D-862F-021B752D8355}" srcOrd="1" destOrd="0" presId="urn:microsoft.com/office/officeart/2005/8/layout/process1"/>
    <dgm:cxn modelId="{B4AC8327-24A7-41C4-B565-8D67B0CDAD76}" type="presOf" srcId="{AEFB309A-4619-4CE5-80C5-CC0754FE6AF6}" destId="{D50DE27F-7B58-4A8A-9ADA-006F05CC6267}" srcOrd="1" destOrd="0" presId="urn:microsoft.com/office/officeart/2005/8/layout/process1"/>
    <dgm:cxn modelId="{F6441F53-C02A-4B59-9887-70A4BAD82EF1}" type="presOf" srcId="{F4B957D1-B19A-4298-BEF3-7592DF1BC5AE}" destId="{DFE57D80-E2A9-4906-AB3D-3570A26126BC}" srcOrd="0" destOrd="0" presId="urn:microsoft.com/office/officeart/2005/8/layout/process1"/>
    <dgm:cxn modelId="{6EE6E251-9F4E-4FED-8907-C23F78D95A96}" type="presOf" srcId="{D413D00D-2991-4994-9A18-4CFFD20CAD30}" destId="{1F64161E-81EB-4847-A40D-9F1219ECA6FD}" srcOrd="0" destOrd="0" presId="urn:microsoft.com/office/officeart/2005/8/layout/process1"/>
    <dgm:cxn modelId="{4ADBC579-82D2-4912-8A05-8C2299F12C47}" type="presOf" srcId="{9315CE59-B2A4-4F2E-8AE4-C581D2ECFE5E}" destId="{92B06965-518D-46AF-A370-5DD07257D4D6}" srcOrd="0" destOrd="0" presId="urn:microsoft.com/office/officeart/2005/8/layout/process1"/>
    <dgm:cxn modelId="{809DEEC9-6CF5-48D4-819A-9C67A3688D10}" type="presOf" srcId="{466C33D1-6B11-41A8-937A-B959758975C9}" destId="{775F9254-29B9-4435-AE4B-36E2A2ED35DF}" srcOrd="1" destOrd="0" presId="urn:microsoft.com/office/officeart/2005/8/layout/process1"/>
    <dgm:cxn modelId="{E86C1E2E-C3C7-486B-8397-CF4E340A5003}" srcId="{F4B957D1-B19A-4298-BEF3-7592DF1BC5AE}" destId="{9315CE59-B2A4-4F2E-8AE4-C581D2ECFE5E}" srcOrd="4" destOrd="0" parTransId="{B0A84837-F80E-4CF4-8E58-F6AAA9E0682A}" sibTransId="{FCBC6AE0-FD39-4C76-848F-AD11B194D101}"/>
    <dgm:cxn modelId="{AFE52FD0-C4DA-419C-AC50-4628C8B49D2E}" type="presOf" srcId="{DE87FA3C-53DE-4B5B-9971-AAEDAE9D287C}" destId="{1EAB1970-F704-4B49-B4BF-2DEFBEB48EBD}" srcOrd="0" destOrd="0" presId="urn:microsoft.com/office/officeart/2005/8/layout/process1"/>
    <dgm:cxn modelId="{C3CE9BBC-72CF-4FB1-A83B-33F5BE655B67}" type="presOf" srcId="{466C33D1-6B11-41A8-937A-B959758975C9}" destId="{820CFEB7-0A78-49D4-AA34-6E96FD18CE0D}" srcOrd="0" destOrd="0" presId="urn:microsoft.com/office/officeart/2005/8/layout/process1"/>
    <dgm:cxn modelId="{16C118F8-2B00-4FDB-A56E-4A85C3DD38DE}" type="presOf" srcId="{F6EEB959-5C21-4C1E-8535-560C03CB3EC6}" destId="{09A8FE45-2853-4462-8966-7353E683A825}" srcOrd="0" destOrd="0" presId="urn:microsoft.com/office/officeart/2005/8/layout/process1"/>
    <dgm:cxn modelId="{7C2F628D-A0FD-4AA6-AC81-FA592F29174B}" type="presParOf" srcId="{DFE57D80-E2A9-4906-AB3D-3570A26126BC}" destId="{1A50C833-A0AE-441B-84A9-1D85CC42C7A2}" srcOrd="0" destOrd="0" presId="urn:microsoft.com/office/officeart/2005/8/layout/process1"/>
    <dgm:cxn modelId="{A15578AB-6E9F-4CD9-A838-D75D68229079}" type="presParOf" srcId="{DFE57D80-E2A9-4906-AB3D-3570A26126BC}" destId="{1EAB1970-F704-4B49-B4BF-2DEFBEB48EBD}" srcOrd="1" destOrd="0" presId="urn:microsoft.com/office/officeart/2005/8/layout/process1"/>
    <dgm:cxn modelId="{023D4F59-5AEE-41AA-9B47-D74880DFF979}" type="presParOf" srcId="{1EAB1970-F704-4B49-B4BF-2DEFBEB48EBD}" destId="{8D369342-28B3-4A0D-862F-021B752D8355}" srcOrd="0" destOrd="0" presId="urn:microsoft.com/office/officeart/2005/8/layout/process1"/>
    <dgm:cxn modelId="{CBCBD39F-E9AC-44C7-8E68-F0388C7E914D}" type="presParOf" srcId="{DFE57D80-E2A9-4906-AB3D-3570A26126BC}" destId="{9ADD77D8-F579-4FCC-9C9D-3F5727E54375}" srcOrd="2" destOrd="0" presId="urn:microsoft.com/office/officeart/2005/8/layout/process1"/>
    <dgm:cxn modelId="{D8D9A7AC-C149-4DB0-A5E2-B3B93CB408A3}" type="presParOf" srcId="{DFE57D80-E2A9-4906-AB3D-3570A26126BC}" destId="{820CFEB7-0A78-49D4-AA34-6E96FD18CE0D}" srcOrd="3" destOrd="0" presId="urn:microsoft.com/office/officeart/2005/8/layout/process1"/>
    <dgm:cxn modelId="{B35C5D09-7559-4A7D-B063-A44C8D6508AC}" type="presParOf" srcId="{820CFEB7-0A78-49D4-AA34-6E96FD18CE0D}" destId="{775F9254-29B9-4435-AE4B-36E2A2ED35DF}" srcOrd="0" destOrd="0" presId="urn:microsoft.com/office/officeart/2005/8/layout/process1"/>
    <dgm:cxn modelId="{AD13CD73-25E0-4531-BDED-7A5D234E3070}" type="presParOf" srcId="{DFE57D80-E2A9-4906-AB3D-3570A26126BC}" destId="{09A8FE45-2853-4462-8966-7353E683A825}" srcOrd="4" destOrd="0" presId="urn:microsoft.com/office/officeart/2005/8/layout/process1"/>
    <dgm:cxn modelId="{4315A6B6-C077-4290-80F8-6DD2FC2DA3FB}" type="presParOf" srcId="{DFE57D80-E2A9-4906-AB3D-3570A26126BC}" destId="{9ED1B531-26C1-4A95-AD88-31D7D25F7E32}" srcOrd="5" destOrd="0" presId="urn:microsoft.com/office/officeart/2005/8/layout/process1"/>
    <dgm:cxn modelId="{BC8AA0D3-7393-46F7-A97A-9BB8F0DCF380}" type="presParOf" srcId="{9ED1B531-26C1-4A95-AD88-31D7D25F7E32}" destId="{A9EDC246-07BF-4DD2-9AED-04148AAB5C7D}" srcOrd="0" destOrd="0" presId="urn:microsoft.com/office/officeart/2005/8/layout/process1"/>
    <dgm:cxn modelId="{96431B92-0D7E-41A9-AF7E-1CF23E6ABB0C}" type="presParOf" srcId="{DFE57D80-E2A9-4906-AB3D-3570A26126BC}" destId="{1F64161E-81EB-4847-A40D-9F1219ECA6FD}" srcOrd="6" destOrd="0" presId="urn:microsoft.com/office/officeart/2005/8/layout/process1"/>
    <dgm:cxn modelId="{C8A8B098-3508-4716-A116-86CE1C521165}" type="presParOf" srcId="{DFE57D80-E2A9-4906-AB3D-3570A26126BC}" destId="{C69F85EC-709F-4910-89B1-E4531AE205C0}" srcOrd="7" destOrd="0" presId="urn:microsoft.com/office/officeart/2005/8/layout/process1"/>
    <dgm:cxn modelId="{A6683865-8068-411A-902E-4418D21CF3A1}" type="presParOf" srcId="{C69F85EC-709F-4910-89B1-E4531AE205C0}" destId="{D50DE27F-7B58-4A8A-9ADA-006F05CC6267}" srcOrd="0" destOrd="0" presId="urn:microsoft.com/office/officeart/2005/8/layout/process1"/>
    <dgm:cxn modelId="{D6355308-8204-4CC5-87A0-90CEA94D5AEB}" type="presParOf" srcId="{DFE57D80-E2A9-4906-AB3D-3570A26126BC}" destId="{92B06965-518D-46AF-A370-5DD07257D4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21157-2CF1-4BB8-8AB3-E9E9532B190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3B81CB-1598-4B61-9CA8-274E0B4A9F3F}">
      <dgm:prSet phldrT="[文本]"/>
      <dgm:spPr/>
      <dgm:t>
        <a:bodyPr/>
        <a:lstStyle/>
        <a:p>
          <a:r>
            <a:rPr lang="en-US" altLang="zh-CN" smtClean="0"/>
            <a:t>PHP</a:t>
          </a:r>
          <a:r>
            <a:rPr lang="zh-CN" altLang="en-US" smtClean="0"/>
            <a:t>小组</a:t>
          </a:r>
          <a:endParaRPr lang="zh-CN" altLang="en-US"/>
        </a:p>
      </dgm:t>
    </dgm:pt>
    <dgm:pt modelId="{2C16DCA1-4463-48BB-9118-4DFCF48678CB}" type="parTrans" cxnId="{563D609C-95BC-4EA6-91B0-6C8ABCC46564}">
      <dgm:prSet/>
      <dgm:spPr/>
      <dgm:t>
        <a:bodyPr/>
        <a:lstStyle/>
        <a:p>
          <a:endParaRPr lang="zh-CN" altLang="en-US"/>
        </a:p>
      </dgm:t>
    </dgm:pt>
    <dgm:pt modelId="{F8C807B7-4A72-4DCD-8B0D-B3AD56638AEC}" type="sibTrans" cxnId="{563D609C-95BC-4EA6-91B0-6C8ABCC46564}">
      <dgm:prSet/>
      <dgm:spPr/>
      <dgm:t>
        <a:bodyPr/>
        <a:lstStyle/>
        <a:p>
          <a:endParaRPr lang="zh-CN" altLang="en-US"/>
        </a:p>
      </dgm:t>
    </dgm:pt>
    <dgm:pt modelId="{75A85EDC-1692-45EF-A78E-5DBFD6336C0F}">
      <dgm:prSet phldrT="[文本]"/>
      <dgm:spPr/>
      <dgm:t>
        <a:bodyPr/>
        <a:lstStyle/>
        <a:p>
          <a:r>
            <a:rPr lang="en-US" altLang="zh-CN" smtClean="0"/>
            <a:t>PHP7 </a:t>
          </a:r>
          <a:r>
            <a:rPr lang="zh-CN" altLang="en-US" smtClean="0"/>
            <a:t>引入</a:t>
          </a:r>
          <a:endParaRPr lang="zh-CN" altLang="en-US"/>
        </a:p>
      </dgm:t>
    </dgm:pt>
    <dgm:pt modelId="{30E6D368-30F4-480B-BFD2-06C182B3D278}" type="parTrans" cxnId="{514BD9DD-4A18-47C0-90FF-999109AB54E1}">
      <dgm:prSet/>
      <dgm:spPr/>
      <dgm:t>
        <a:bodyPr/>
        <a:lstStyle/>
        <a:p>
          <a:endParaRPr lang="zh-CN" altLang="en-US"/>
        </a:p>
      </dgm:t>
    </dgm:pt>
    <dgm:pt modelId="{BE610FA2-708C-4A5E-B7E1-3E5D5DD48BAE}" type="sibTrans" cxnId="{514BD9DD-4A18-47C0-90FF-999109AB54E1}">
      <dgm:prSet/>
      <dgm:spPr/>
      <dgm:t>
        <a:bodyPr/>
        <a:lstStyle/>
        <a:p>
          <a:endParaRPr lang="zh-CN" altLang="en-US"/>
        </a:p>
      </dgm:t>
    </dgm:pt>
    <dgm:pt modelId="{E4CBF3B9-5535-4FFD-9B79-4B3CC862EE62}">
      <dgm:prSet phldrT="[文本]"/>
      <dgm:spPr/>
      <dgm:t>
        <a:bodyPr/>
        <a:lstStyle/>
        <a:p>
          <a:r>
            <a:rPr lang="en-US" altLang="zh-CN" smtClean="0"/>
            <a:t>PHP</a:t>
          </a:r>
          <a:r>
            <a:rPr lang="zh-CN" altLang="en-US" smtClean="0"/>
            <a:t>扩展日常开发</a:t>
          </a:r>
          <a:endParaRPr lang="zh-CN" altLang="en-US"/>
        </a:p>
      </dgm:t>
    </dgm:pt>
    <dgm:pt modelId="{F2476ADE-6CDF-4F81-BEB2-BD8FFC14F1AC}" type="parTrans" cxnId="{4A9DECAC-FA0F-415F-8A71-E71CFB4176ED}">
      <dgm:prSet/>
      <dgm:spPr/>
      <dgm:t>
        <a:bodyPr/>
        <a:lstStyle/>
        <a:p>
          <a:endParaRPr lang="zh-CN" altLang="en-US"/>
        </a:p>
      </dgm:t>
    </dgm:pt>
    <dgm:pt modelId="{7AEB4A10-2AA9-4A25-B870-B65260360483}" type="sibTrans" cxnId="{4A9DECAC-FA0F-415F-8A71-E71CFB4176ED}">
      <dgm:prSet/>
      <dgm:spPr/>
      <dgm:t>
        <a:bodyPr/>
        <a:lstStyle/>
        <a:p>
          <a:endParaRPr lang="zh-CN" altLang="en-US"/>
        </a:p>
      </dgm:t>
    </dgm:pt>
    <dgm:pt modelId="{62D541C0-C3B0-4BD4-AED3-82A65161DD79}">
      <dgm:prSet phldrT="[文本]"/>
      <dgm:spPr/>
      <dgm:t>
        <a:bodyPr/>
        <a:lstStyle/>
        <a:p>
          <a:r>
            <a:rPr lang="en-US" altLang="zh-CN" smtClean="0"/>
            <a:t>HHVM</a:t>
          </a:r>
          <a:r>
            <a:rPr lang="zh-CN" altLang="en-US" smtClean="0"/>
            <a:t>及异步小组</a:t>
          </a:r>
          <a:endParaRPr lang="zh-CN" altLang="en-US"/>
        </a:p>
      </dgm:t>
    </dgm:pt>
    <dgm:pt modelId="{64943F75-59F6-4DFD-8ED0-E4649B42C0E5}" type="parTrans" cxnId="{1FA81809-1DF5-4C43-917C-7CB6134EEDAC}">
      <dgm:prSet/>
      <dgm:spPr/>
      <dgm:t>
        <a:bodyPr/>
        <a:lstStyle/>
        <a:p>
          <a:endParaRPr lang="zh-CN" altLang="en-US"/>
        </a:p>
      </dgm:t>
    </dgm:pt>
    <dgm:pt modelId="{A39412B2-CBCF-420C-B2E2-EA53733C43F2}" type="sibTrans" cxnId="{1FA81809-1DF5-4C43-917C-7CB6134EEDAC}">
      <dgm:prSet/>
      <dgm:spPr/>
      <dgm:t>
        <a:bodyPr/>
        <a:lstStyle/>
        <a:p>
          <a:endParaRPr lang="zh-CN" altLang="en-US"/>
        </a:p>
      </dgm:t>
    </dgm:pt>
    <dgm:pt modelId="{DA3639A7-3F50-40FC-9A5B-A0ABA4AF0924}">
      <dgm:prSet phldrT="[文本]"/>
      <dgm:spPr/>
      <dgm:t>
        <a:bodyPr/>
        <a:lstStyle/>
        <a:p>
          <a:r>
            <a:rPr lang="en-US" altLang="zh-CN" smtClean="0"/>
            <a:t>HHVM</a:t>
          </a:r>
          <a:r>
            <a:rPr lang="zh-CN" altLang="en-US" smtClean="0"/>
            <a:t>新版调研</a:t>
          </a:r>
          <a:endParaRPr lang="zh-CN" altLang="en-US"/>
        </a:p>
      </dgm:t>
    </dgm:pt>
    <dgm:pt modelId="{01FE3294-3072-4117-8663-035E3050161C}" type="parTrans" cxnId="{0B7B591A-8FF7-48D9-AF0E-EB12EEFF25EE}">
      <dgm:prSet/>
      <dgm:spPr/>
      <dgm:t>
        <a:bodyPr/>
        <a:lstStyle/>
        <a:p>
          <a:endParaRPr lang="zh-CN" altLang="en-US"/>
        </a:p>
      </dgm:t>
    </dgm:pt>
    <dgm:pt modelId="{6B5D7386-3570-45BD-8211-0D00D0ABB391}" type="sibTrans" cxnId="{0B7B591A-8FF7-48D9-AF0E-EB12EEFF25EE}">
      <dgm:prSet/>
      <dgm:spPr/>
      <dgm:t>
        <a:bodyPr/>
        <a:lstStyle/>
        <a:p>
          <a:endParaRPr lang="zh-CN" altLang="en-US"/>
        </a:p>
      </dgm:t>
    </dgm:pt>
    <dgm:pt modelId="{518A6EDC-45D6-482F-A9C9-82AA4D32EDB3}">
      <dgm:prSet phldrT="[文本]"/>
      <dgm:spPr/>
      <dgm:t>
        <a:bodyPr/>
        <a:lstStyle/>
        <a:p>
          <a:r>
            <a:rPr lang="en-US" altLang="zh-CN" smtClean="0"/>
            <a:t>swoole</a:t>
          </a:r>
          <a:r>
            <a:rPr lang="zh-CN" altLang="en-US" smtClean="0"/>
            <a:t>调研</a:t>
          </a:r>
          <a:endParaRPr lang="zh-CN" altLang="en-US"/>
        </a:p>
      </dgm:t>
    </dgm:pt>
    <dgm:pt modelId="{31948438-AADE-4105-A56A-94379BD61F06}" type="parTrans" cxnId="{8FB3AE29-140C-44C2-A2DD-23DAC787F6AD}">
      <dgm:prSet/>
      <dgm:spPr/>
      <dgm:t>
        <a:bodyPr/>
        <a:lstStyle/>
        <a:p>
          <a:endParaRPr lang="zh-CN" altLang="en-US"/>
        </a:p>
      </dgm:t>
    </dgm:pt>
    <dgm:pt modelId="{FB8B497A-243C-47BE-9057-DFAC7F217378}" type="sibTrans" cxnId="{8FB3AE29-140C-44C2-A2DD-23DAC787F6AD}">
      <dgm:prSet/>
      <dgm:spPr/>
      <dgm:t>
        <a:bodyPr/>
        <a:lstStyle/>
        <a:p>
          <a:endParaRPr lang="zh-CN" altLang="en-US"/>
        </a:p>
      </dgm:t>
    </dgm:pt>
    <dgm:pt modelId="{7A19B933-5291-4675-B0B2-B6D1082EC6D0}">
      <dgm:prSet phldrT="[文本]"/>
      <dgm:spPr/>
      <dgm:t>
        <a:bodyPr/>
        <a:lstStyle/>
        <a:p>
          <a:r>
            <a:rPr lang="en-US" altLang="zh-CN" smtClean="0"/>
            <a:t>HHVM</a:t>
          </a:r>
          <a:r>
            <a:rPr lang="zh-CN" altLang="en-US" smtClean="0"/>
            <a:t>及扩展日常开发</a:t>
          </a:r>
          <a:endParaRPr lang="zh-CN" altLang="en-US"/>
        </a:p>
      </dgm:t>
    </dgm:pt>
    <dgm:pt modelId="{435A1EAF-44CC-447B-A6AA-1C69EE7E1FFF}" type="parTrans" cxnId="{B9BC1F73-E615-42AD-9FA3-EE3F95B69704}">
      <dgm:prSet/>
      <dgm:spPr/>
      <dgm:t>
        <a:bodyPr/>
        <a:lstStyle/>
        <a:p>
          <a:endParaRPr lang="zh-CN" altLang="en-US"/>
        </a:p>
      </dgm:t>
    </dgm:pt>
    <dgm:pt modelId="{033AAC4A-CBB6-4924-BB7B-EC48B1E0D3A5}" type="sibTrans" cxnId="{B9BC1F73-E615-42AD-9FA3-EE3F95B69704}">
      <dgm:prSet/>
      <dgm:spPr/>
      <dgm:t>
        <a:bodyPr/>
        <a:lstStyle/>
        <a:p>
          <a:endParaRPr lang="zh-CN" altLang="en-US"/>
        </a:p>
      </dgm:t>
    </dgm:pt>
    <dgm:pt modelId="{D8ED57B8-5FAC-4E41-8E1D-F79783D8E799}">
      <dgm:prSet phldrT="[文本]"/>
      <dgm:spPr/>
      <dgm:t>
        <a:bodyPr/>
        <a:lstStyle/>
        <a:p>
          <a:r>
            <a:rPr lang="en-US" altLang="zh-CN" smtClean="0"/>
            <a:t>Nginx</a:t>
          </a:r>
          <a:r>
            <a:rPr lang="zh-CN" altLang="en-US" smtClean="0"/>
            <a:t>小组</a:t>
          </a:r>
          <a:endParaRPr lang="zh-CN" altLang="en-US"/>
        </a:p>
      </dgm:t>
    </dgm:pt>
    <dgm:pt modelId="{26A5D902-A097-4264-BC7C-709E834AC307}" type="parTrans" cxnId="{7C3A278B-D83E-4B66-9A59-C898842417EC}">
      <dgm:prSet/>
      <dgm:spPr/>
      <dgm:t>
        <a:bodyPr/>
        <a:lstStyle/>
        <a:p>
          <a:endParaRPr lang="zh-CN" altLang="en-US"/>
        </a:p>
      </dgm:t>
    </dgm:pt>
    <dgm:pt modelId="{97693257-A67E-40F0-86DC-4443E0EAF683}" type="sibTrans" cxnId="{7C3A278B-D83E-4B66-9A59-C898842417EC}">
      <dgm:prSet/>
      <dgm:spPr/>
      <dgm:t>
        <a:bodyPr/>
        <a:lstStyle/>
        <a:p>
          <a:endParaRPr lang="zh-CN" altLang="en-US"/>
        </a:p>
      </dgm:t>
    </dgm:pt>
    <dgm:pt modelId="{58596143-6343-476A-AC67-8383EB8B2707}">
      <dgm:prSet phldrT="[文本]"/>
      <dgm:spPr/>
      <dgm:t>
        <a:bodyPr/>
        <a:lstStyle/>
        <a:p>
          <a:r>
            <a:rPr lang="en-US" altLang="zh-CN" smtClean="0"/>
            <a:t>Nginx</a:t>
          </a:r>
          <a:r>
            <a:rPr lang="zh-CN" altLang="en-US" smtClean="0"/>
            <a:t>新版调研</a:t>
          </a:r>
          <a:endParaRPr lang="zh-CN" altLang="en-US"/>
        </a:p>
      </dgm:t>
    </dgm:pt>
    <dgm:pt modelId="{11E34D14-8EF0-46C3-AFF6-41D0DE3C5FD0}" type="parTrans" cxnId="{56F85FF2-CA7E-4853-B24B-F640D1CE1C83}">
      <dgm:prSet/>
      <dgm:spPr/>
      <dgm:t>
        <a:bodyPr/>
        <a:lstStyle/>
        <a:p>
          <a:endParaRPr lang="zh-CN" altLang="en-US"/>
        </a:p>
      </dgm:t>
    </dgm:pt>
    <dgm:pt modelId="{1FFC6885-9657-4C89-B818-408D54342810}" type="sibTrans" cxnId="{56F85FF2-CA7E-4853-B24B-F640D1CE1C83}">
      <dgm:prSet/>
      <dgm:spPr/>
      <dgm:t>
        <a:bodyPr/>
        <a:lstStyle/>
        <a:p>
          <a:endParaRPr lang="zh-CN" altLang="en-US"/>
        </a:p>
      </dgm:t>
    </dgm:pt>
    <dgm:pt modelId="{E970294B-5F84-4E44-8C78-BAADF48FCA2D}">
      <dgm:prSet phldrT="[文本]"/>
      <dgm:spPr/>
      <dgm:t>
        <a:bodyPr/>
        <a:lstStyle/>
        <a:p>
          <a:r>
            <a:rPr lang="en-US" altLang="zh-CN" smtClean="0"/>
            <a:t>Nginx</a:t>
          </a:r>
          <a:r>
            <a:rPr lang="zh-CN" altLang="en-US" smtClean="0"/>
            <a:t>扩展日常开发</a:t>
          </a:r>
          <a:endParaRPr lang="zh-CN" altLang="en-US"/>
        </a:p>
      </dgm:t>
    </dgm:pt>
    <dgm:pt modelId="{BC3E7AD0-9F08-4DC3-B0E7-63319D07DD6E}" type="parTrans" cxnId="{660E8BC3-39DD-4B1E-94CF-ADACB3BA9DC9}">
      <dgm:prSet/>
      <dgm:spPr/>
      <dgm:t>
        <a:bodyPr/>
        <a:lstStyle/>
        <a:p>
          <a:endParaRPr lang="zh-CN" altLang="en-US"/>
        </a:p>
      </dgm:t>
    </dgm:pt>
    <dgm:pt modelId="{2490A3DD-70FF-4CB2-BC22-60485E0C6761}" type="sibTrans" cxnId="{660E8BC3-39DD-4B1E-94CF-ADACB3BA9DC9}">
      <dgm:prSet/>
      <dgm:spPr/>
      <dgm:t>
        <a:bodyPr/>
        <a:lstStyle/>
        <a:p>
          <a:endParaRPr lang="zh-CN" altLang="en-US"/>
        </a:p>
      </dgm:t>
    </dgm:pt>
    <dgm:pt modelId="{1A9B2704-D87C-4B51-BDC3-7C1CA619A327}">
      <dgm:prSet phldrT="[文本]"/>
      <dgm:spPr/>
      <dgm:t>
        <a:bodyPr/>
        <a:lstStyle/>
        <a:p>
          <a:r>
            <a:rPr lang="en-US" altLang="zh-CN" smtClean="0"/>
            <a:t>RAL</a:t>
          </a:r>
          <a:r>
            <a:rPr lang="zh-CN" altLang="en-US" smtClean="0"/>
            <a:t>及</a:t>
          </a:r>
          <a:r>
            <a:rPr lang="en-US" altLang="zh-CN" smtClean="0"/>
            <a:t>RPC</a:t>
          </a:r>
          <a:r>
            <a:rPr lang="zh-CN" altLang="en-US" smtClean="0"/>
            <a:t>小组</a:t>
          </a:r>
          <a:endParaRPr lang="zh-CN" altLang="en-US"/>
        </a:p>
      </dgm:t>
    </dgm:pt>
    <dgm:pt modelId="{166DF491-A19B-46D6-BA5E-95E341A7AC8B}" type="parTrans" cxnId="{F97D6E29-A52D-4465-A359-23F62DB77C02}">
      <dgm:prSet/>
      <dgm:spPr/>
      <dgm:t>
        <a:bodyPr/>
        <a:lstStyle/>
        <a:p>
          <a:endParaRPr lang="zh-CN" altLang="en-US"/>
        </a:p>
      </dgm:t>
    </dgm:pt>
    <dgm:pt modelId="{BAC9948E-7986-4647-AC0D-E26B46BB36C1}" type="sibTrans" cxnId="{F97D6E29-A52D-4465-A359-23F62DB77C02}">
      <dgm:prSet/>
      <dgm:spPr/>
      <dgm:t>
        <a:bodyPr/>
        <a:lstStyle/>
        <a:p>
          <a:endParaRPr lang="zh-CN" altLang="en-US"/>
        </a:p>
      </dgm:t>
    </dgm:pt>
    <dgm:pt modelId="{468E7B27-331A-41EA-B771-D9700C0184CE}">
      <dgm:prSet phldrT="[文本]"/>
      <dgm:spPr/>
      <dgm:t>
        <a:bodyPr/>
        <a:lstStyle/>
        <a:p>
          <a:r>
            <a:rPr lang="en-US" altLang="zh-CN" smtClean="0"/>
            <a:t>RPC</a:t>
          </a:r>
          <a:r>
            <a:rPr lang="zh-CN" altLang="en-US" smtClean="0"/>
            <a:t>调研</a:t>
          </a:r>
          <a:endParaRPr lang="zh-CN" altLang="en-US"/>
        </a:p>
      </dgm:t>
    </dgm:pt>
    <dgm:pt modelId="{71578C64-160E-444D-862E-DB74AA3FE05F}" type="parTrans" cxnId="{9452EE83-7E06-43D1-9DB2-98D0BC08EA90}">
      <dgm:prSet/>
      <dgm:spPr/>
      <dgm:t>
        <a:bodyPr/>
        <a:lstStyle/>
        <a:p>
          <a:endParaRPr lang="zh-CN" altLang="en-US"/>
        </a:p>
      </dgm:t>
    </dgm:pt>
    <dgm:pt modelId="{EE047CAF-0DD3-4812-AE6F-FDB88D93D173}" type="sibTrans" cxnId="{9452EE83-7E06-43D1-9DB2-98D0BC08EA90}">
      <dgm:prSet/>
      <dgm:spPr/>
      <dgm:t>
        <a:bodyPr/>
        <a:lstStyle/>
        <a:p>
          <a:endParaRPr lang="zh-CN" altLang="en-US"/>
        </a:p>
      </dgm:t>
    </dgm:pt>
    <dgm:pt modelId="{5A00C434-1D9C-44FB-A519-7DFF2CE38BB2}">
      <dgm:prSet phldrT="[文本]"/>
      <dgm:spPr/>
      <dgm:t>
        <a:bodyPr/>
        <a:lstStyle/>
        <a:p>
          <a:r>
            <a:rPr lang="en-US" altLang="zh-CN" smtClean="0"/>
            <a:t>RAL</a:t>
          </a:r>
          <a:r>
            <a:rPr lang="zh-CN" altLang="en-US" smtClean="0"/>
            <a:t>日常开发</a:t>
          </a:r>
          <a:endParaRPr lang="zh-CN" altLang="en-US"/>
        </a:p>
      </dgm:t>
    </dgm:pt>
    <dgm:pt modelId="{E0C5AFAD-4DC4-43C9-AAA6-8CC6A47EFB77}" type="parTrans" cxnId="{FFABB87A-2336-4383-BC0F-7152567A95E1}">
      <dgm:prSet/>
      <dgm:spPr/>
      <dgm:t>
        <a:bodyPr/>
        <a:lstStyle/>
        <a:p>
          <a:endParaRPr lang="zh-CN" altLang="en-US"/>
        </a:p>
      </dgm:t>
    </dgm:pt>
    <dgm:pt modelId="{1501D940-1F0C-4FCA-AB84-599504A4E4EF}" type="sibTrans" cxnId="{FFABB87A-2336-4383-BC0F-7152567A95E1}">
      <dgm:prSet/>
      <dgm:spPr/>
      <dgm:t>
        <a:bodyPr/>
        <a:lstStyle/>
        <a:p>
          <a:endParaRPr lang="zh-CN" altLang="en-US"/>
        </a:p>
      </dgm:t>
    </dgm:pt>
    <dgm:pt modelId="{F5911784-F01B-45B0-9C60-F110750CD51A}">
      <dgm:prSet phldrT="[文本]"/>
      <dgm:spPr/>
      <dgm:t>
        <a:bodyPr/>
        <a:lstStyle/>
        <a:p>
          <a:r>
            <a:rPr lang="en-US" altLang="zh-CN" smtClean="0"/>
            <a:t>ODP</a:t>
          </a:r>
          <a:r>
            <a:rPr lang="zh-CN" altLang="en-US" smtClean="0"/>
            <a:t>及开源小组</a:t>
          </a:r>
          <a:endParaRPr lang="zh-CN" altLang="en-US"/>
        </a:p>
      </dgm:t>
    </dgm:pt>
    <dgm:pt modelId="{0E86150F-6918-4396-BB35-6B072E061348}" type="parTrans" cxnId="{0DD678FA-0EE4-4F72-BE97-D93F12C93686}">
      <dgm:prSet/>
      <dgm:spPr/>
      <dgm:t>
        <a:bodyPr/>
        <a:lstStyle/>
        <a:p>
          <a:endParaRPr lang="zh-CN" altLang="en-US"/>
        </a:p>
      </dgm:t>
    </dgm:pt>
    <dgm:pt modelId="{94C3CC62-9B48-4D98-A0AB-837C5152C02E}" type="sibTrans" cxnId="{0DD678FA-0EE4-4F72-BE97-D93F12C93686}">
      <dgm:prSet/>
      <dgm:spPr/>
      <dgm:t>
        <a:bodyPr/>
        <a:lstStyle/>
        <a:p>
          <a:endParaRPr lang="zh-CN" altLang="en-US"/>
        </a:p>
      </dgm:t>
    </dgm:pt>
    <dgm:pt modelId="{20AD8541-7C50-4469-9157-E169AE922986}">
      <dgm:prSet phldrT="[文本]"/>
      <dgm:spPr/>
      <dgm:t>
        <a:bodyPr/>
        <a:lstStyle/>
        <a:p>
          <a:r>
            <a:rPr lang="en-US" altLang="zh-CN" smtClean="0"/>
            <a:t>Composer</a:t>
          </a:r>
          <a:r>
            <a:rPr lang="zh-CN" altLang="en-US" smtClean="0"/>
            <a:t>引入</a:t>
          </a:r>
          <a:endParaRPr lang="zh-CN" altLang="en-US"/>
        </a:p>
      </dgm:t>
    </dgm:pt>
    <dgm:pt modelId="{09333C65-7538-421E-A087-096219EF99F5}" type="parTrans" cxnId="{AD4A6B68-65AB-4A86-993C-3E6D689C1D18}">
      <dgm:prSet/>
      <dgm:spPr/>
      <dgm:t>
        <a:bodyPr/>
        <a:lstStyle/>
        <a:p>
          <a:endParaRPr lang="zh-CN" altLang="en-US"/>
        </a:p>
      </dgm:t>
    </dgm:pt>
    <dgm:pt modelId="{7D757723-48FA-4460-9510-85CD7C96B07D}" type="sibTrans" cxnId="{AD4A6B68-65AB-4A86-993C-3E6D689C1D18}">
      <dgm:prSet/>
      <dgm:spPr/>
      <dgm:t>
        <a:bodyPr/>
        <a:lstStyle/>
        <a:p>
          <a:endParaRPr lang="zh-CN" altLang="en-US"/>
        </a:p>
      </dgm:t>
    </dgm:pt>
    <dgm:pt modelId="{11BD8831-3FEF-4343-AC2C-B241BAB14F8C}">
      <dgm:prSet phldrT="[文本]"/>
      <dgm:spPr/>
      <dgm:t>
        <a:bodyPr/>
        <a:lstStyle/>
        <a:p>
          <a:r>
            <a:rPr lang="en-US" altLang="zh-CN" smtClean="0"/>
            <a:t>ODP</a:t>
          </a:r>
          <a:r>
            <a:rPr lang="zh-CN" altLang="en-US" smtClean="0"/>
            <a:t>开源</a:t>
          </a:r>
          <a:endParaRPr lang="zh-CN" altLang="en-US"/>
        </a:p>
      </dgm:t>
    </dgm:pt>
    <dgm:pt modelId="{394E73AD-A0DB-41C9-85AA-948877A6AACB}" type="parTrans" cxnId="{9D0D13DB-2443-4E34-AB11-0FC35618E1C4}">
      <dgm:prSet/>
      <dgm:spPr/>
      <dgm:t>
        <a:bodyPr/>
        <a:lstStyle/>
        <a:p>
          <a:endParaRPr lang="zh-CN" altLang="en-US"/>
        </a:p>
      </dgm:t>
    </dgm:pt>
    <dgm:pt modelId="{868A46C6-DFDE-451F-9EF5-3B4D080548DA}" type="sibTrans" cxnId="{9D0D13DB-2443-4E34-AB11-0FC35618E1C4}">
      <dgm:prSet/>
      <dgm:spPr/>
      <dgm:t>
        <a:bodyPr/>
        <a:lstStyle/>
        <a:p>
          <a:endParaRPr lang="zh-CN" altLang="en-US"/>
        </a:p>
      </dgm:t>
    </dgm:pt>
    <dgm:pt modelId="{673F7C0D-9BE9-48B3-B474-BFABD14632F2}">
      <dgm:prSet phldrT="[文本]"/>
      <dgm:spPr/>
      <dgm:t>
        <a:bodyPr/>
        <a:lstStyle/>
        <a:p>
          <a:r>
            <a:rPr lang="zh-CN" altLang="en-US" smtClean="0"/>
            <a:t>基础库日常开发</a:t>
          </a:r>
          <a:endParaRPr lang="zh-CN" altLang="en-US"/>
        </a:p>
      </dgm:t>
    </dgm:pt>
    <dgm:pt modelId="{3689B312-4D71-44A3-A203-C7F16CC89C15}" type="parTrans" cxnId="{8FABAA44-2A25-4301-8804-64F801C0ECA0}">
      <dgm:prSet/>
      <dgm:spPr/>
      <dgm:t>
        <a:bodyPr/>
        <a:lstStyle/>
        <a:p>
          <a:endParaRPr lang="zh-CN" altLang="en-US"/>
        </a:p>
      </dgm:t>
    </dgm:pt>
    <dgm:pt modelId="{D0E4AF55-6348-46DD-913B-0998DA8B52D9}" type="sibTrans" cxnId="{8FABAA44-2A25-4301-8804-64F801C0ECA0}">
      <dgm:prSet/>
      <dgm:spPr/>
      <dgm:t>
        <a:bodyPr/>
        <a:lstStyle/>
        <a:p>
          <a:endParaRPr lang="zh-CN" altLang="en-US"/>
        </a:p>
      </dgm:t>
    </dgm:pt>
    <dgm:pt modelId="{6BE93586-C8D0-4DD5-9106-F659EAFE3899}">
      <dgm:prSet phldrT="[文本]"/>
      <dgm:spPr/>
      <dgm:t>
        <a:bodyPr/>
        <a:lstStyle/>
        <a:p>
          <a:r>
            <a:rPr lang="en-US" altLang="zh-CN" smtClean="0"/>
            <a:t>Gcc 4.8 </a:t>
          </a:r>
          <a:r>
            <a:rPr lang="zh-CN" altLang="en-US" smtClean="0"/>
            <a:t>支持</a:t>
          </a:r>
          <a:endParaRPr lang="zh-CN" altLang="en-US"/>
        </a:p>
      </dgm:t>
    </dgm:pt>
    <dgm:pt modelId="{9D417DF8-FBDC-4D73-B8C5-5255E08E6FE0}" type="parTrans" cxnId="{59169005-5968-4E48-B29E-760D96A9E68F}">
      <dgm:prSet/>
      <dgm:spPr/>
      <dgm:t>
        <a:bodyPr/>
        <a:lstStyle/>
        <a:p>
          <a:endParaRPr lang="zh-CN" altLang="en-US"/>
        </a:p>
      </dgm:t>
    </dgm:pt>
    <dgm:pt modelId="{BD36C268-A742-4A24-8EE2-5E1DCFD0EECD}" type="sibTrans" cxnId="{59169005-5968-4E48-B29E-760D96A9E68F}">
      <dgm:prSet/>
      <dgm:spPr/>
      <dgm:t>
        <a:bodyPr/>
        <a:lstStyle/>
        <a:p>
          <a:endParaRPr lang="zh-CN" altLang="en-US"/>
        </a:p>
      </dgm:t>
    </dgm:pt>
    <dgm:pt modelId="{1F044B62-0402-4C74-AEAA-B9BD2E454257}">
      <dgm:prSet phldrT="[文本]"/>
      <dgm:spPr/>
      <dgm:t>
        <a:bodyPr/>
        <a:lstStyle/>
        <a:p>
          <a:r>
            <a:rPr lang="en-US" altLang="zh-CN" smtClean="0"/>
            <a:t>PHP</a:t>
          </a:r>
          <a:r>
            <a:rPr lang="zh-CN" altLang="en-US" smtClean="0"/>
            <a:t>协程实现</a:t>
          </a:r>
          <a:endParaRPr lang="zh-CN" altLang="en-US"/>
        </a:p>
      </dgm:t>
    </dgm:pt>
    <dgm:pt modelId="{9FF2DB1F-6DA9-433D-8339-282A28A05F22}" type="parTrans" cxnId="{246BA975-FB43-49FE-B00B-D4278DD763CC}">
      <dgm:prSet/>
      <dgm:spPr/>
      <dgm:t>
        <a:bodyPr/>
        <a:lstStyle/>
        <a:p>
          <a:endParaRPr lang="zh-CN" altLang="en-US"/>
        </a:p>
      </dgm:t>
    </dgm:pt>
    <dgm:pt modelId="{3A9E1544-6F64-4988-8F54-C2DE33EF4F6B}" type="sibTrans" cxnId="{246BA975-FB43-49FE-B00B-D4278DD763CC}">
      <dgm:prSet/>
      <dgm:spPr/>
      <dgm:t>
        <a:bodyPr/>
        <a:lstStyle/>
        <a:p>
          <a:endParaRPr lang="zh-CN" altLang="en-US"/>
        </a:p>
      </dgm:t>
    </dgm:pt>
    <dgm:pt modelId="{051AC283-42E0-4D54-93B5-B6A357132D47}">
      <dgm:prSet phldrT="[文本]"/>
      <dgm:spPr/>
      <dgm:t>
        <a:bodyPr/>
        <a:lstStyle/>
        <a:p>
          <a:r>
            <a:rPr lang="en-US" altLang="zh-CN" smtClean="0"/>
            <a:t>HHVM</a:t>
          </a:r>
          <a:r>
            <a:rPr lang="zh-CN" altLang="en-US" smtClean="0"/>
            <a:t>扩展适配</a:t>
          </a:r>
          <a:endParaRPr lang="zh-CN" altLang="en-US"/>
        </a:p>
      </dgm:t>
    </dgm:pt>
    <dgm:pt modelId="{AE5044D2-A9FC-49F6-936C-0F7983A24695}" type="parTrans" cxnId="{5B786DBF-9389-4939-ABF6-D2C5BCF76F2A}">
      <dgm:prSet/>
      <dgm:spPr/>
      <dgm:t>
        <a:bodyPr/>
        <a:lstStyle/>
        <a:p>
          <a:endParaRPr lang="zh-CN" altLang="en-US"/>
        </a:p>
      </dgm:t>
    </dgm:pt>
    <dgm:pt modelId="{BFB4109E-274B-4A64-BF00-6049359EA79F}" type="sibTrans" cxnId="{5B786DBF-9389-4939-ABF6-D2C5BCF76F2A}">
      <dgm:prSet/>
      <dgm:spPr/>
      <dgm:t>
        <a:bodyPr/>
        <a:lstStyle/>
        <a:p>
          <a:endParaRPr lang="zh-CN" altLang="en-US"/>
        </a:p>
      </dgm:t>
    </dgm:pt>
    <dgm:pt modelId="{BBE29459-D7F9-4380-8DAA-0B1F356B6F36}">
      <dgm:prSet phldrT="[文本]"/>
      <dgm:spPr/>
      <dgm:t>
        <a:bodyPr/>
        <a:lstStyle/>
        <a:p>
          <a:r>
            <a:rPr lang="en-US" altLang="zh-CN" smtClean="0"/>
            <a:t>OpenResty</a:t>
          </a:r>
          <a:r>
            <a:rPr lang="zh-CN" altLang="en-US" smtClean="0"/>
            <a:t>引入</a:t>
          </a:r>
          <a:endParaRPr lang="zh-CN" altLang="en-US"/>
        </a:p>
      </dgm:t>
    </dgm:pt>
    <dgm:pt modelId="{4F46404E-6CB9-4BAE-93F0-ED9BCC30A5E8}" type="parTrans" cxnId="{91D6ECCA-C470-4D03-849B-E83E1E306952}">
      <dgm:prSet/>
      <dgm:spPr/>
      <dgm:t>
        <a:bodyPr/>
        <a:lstStyle/>
        <a:p>
          <a:endParaRPr lang="zh-CN" altLang="en-US"/>
        </a:p>
      </dgm:t>
    </dgm:pt>
    <dgm:pt modelId="{028C5B4E-33B7-4442-8AA6-BA20336412AE}" type="sibTrans" cxnId="{91D6ECCA-C470-4D03-849B-E83E1E306952}">
      <dgm:prSet/>
      <dgm:spPr/>
      <dgm:t>
        <a:bodyPr/>
        <a:lstStyle/>
        <a:p>
          <a:endParaRPr lang="zh-CN" altLang="en-US"/>
        </a:p>
      </dgm:t>
    </dgm:pt>
    <dgm:pt modelId="{A53AE942-4FC1-4625-B2D9-118C466FC5DC}">
      <dgm:prSet phldrT="[文本]"/>
      <dgm:spPr/>
      <dgm:t>
        <a:bodyPr/>
        <a:lstStyle/>
        <a:p>
          <a:r>
            <a:rPr lang="zh-CN" altLang="en-US" smtClean="0"/>
            <a:t>工具日常开发</a:t>
          </a:r>
          <a:endParaRPr lang="zh-CN" altLang="en-US"/>
        </a:p>
      </dgm:t>
    </dgm:pt>
    <dgm:pt modelId="{C712325F-DE35-4BC8-B5E0-9D71A727162C}" type="parTrans" cxnId="{1B4D234F-022D-495F-AC6C-107AAC13B09B}">
      <dgm:prSet/>
      <dgm:spPr/>
      <dgm:t>
        <a:bodyPr/>
        <a:lstStyle/>
        <a:p>
          <a:endParaRPr lang="zh-CN" altLang="en-US"/>
        </a:p>
      </dgm:t>
    </dgm:pt>
    <dgm:pt modelId="{A3992396-3D96-4931-9DFE-602B1BE78D4B}" type="sibTrans" cxnId="{1B4D234F-022D-495F-AC6C-107AAC13B09B}">
      <dgm:prSet/>
      <dgm:spPr/>
      <dgm:t>
        <a:bodyPr/>
        <a:lstStyle/>
        <a:p>
          <a:endParaRPr lang="zh-CN" altLang="en-US"/>
        </a:p>
      </dgm:t>
    </dgm:pt>
    <dgm:pt modelId="{E0BED5F0-FF64-46AA-98DE-4578A846B28D}">
      <dgm:prSet phldrT="[文本]"/>
      <dgm:spPr/>
      <dgm:t>
        <a:bodyPr/>
        <a:lstStyle/>
        <a:p>
          <a:r>
            <a:rPr lang="en-US" altLang="zh-CN" smtClean="0"/>
            <a:t>Pecl</a:t>
          </a:r>
          <a:r>
            <a:rPr lang="zh-CN" altLang="en-US" smtClean="0"/>
            <a:t>引入</a:t>
          </a:r>
          <a:endParaRPr lang="zh-CN" altLang="en-US"/>
        </a:p>
      </dgm:t>
    </dgm:pt>
    <dgm:pt modelId="{78138D0E-474F-473E-A4BB-B8C9214FC0D5}" type="parTrans" cxnId="{0D0699E2-C3E2-4C31-9E60-27FFB3ECEA53}">
      <dgm:prSet/>
      <dgm:spPr/>
      <dgm:t>
        <a:bodyPr/>
        <a:lstStyle/>
        <a:p>
          <a:endParaRPr lang="zh-CN" altLang="en-US"/>
        </a:p>
      </dgm:t>
    </dgm:pt>
    <dgm:pt modelId="{0257CD40-FAA5-4350-825F-8CFA4ED9FC74}" type="sibTrans" cxnId="{0D0699E2-C3E2-4C31-9E60-27FFB3ECEA53}">
      <dgm:prSet/>
      <dgm:spPr/>
      <dgm:t>
        <a:bodyPr/>
        <a:lstStyle/>
        <a:p>
          <a:endParaRPr lang="zh-CN" altLang="en-US"/>
        </a:p>
      </dgm:t>
    </dgm:pt>
    <dgm:pt modelId="{CF84445C-A047-480D-9948-9934A0B31D88}" type="pres">
      <dgm:prSet presAssocID="{BAA21157-2CF1-4BB8-8AB3-E9E9532B190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A108CB-E1D4-4505-B02D-D1FD8557DC88}" type="pres">
      <dgm:prSet presAssocID="{633B81CB-1598-4B61-9CA8-274E0B4A9F3F}" presName="root" presStyleCnt="0"/>
      <dgm:spPr/>
    </dgm:pt>
    <dgm:pt modelId="{492359D3-8549-44AF-9E9E-46B098A1BF44}" type="pres">
      <dgm:prSet presAssocID="{633B81CB-1598-4B61-9CA8-274E0B4A9F3F}" presName="rootComposite" presStyleCnt="0"/>
      <dgm:spPr/>
    </dgm:pt>
    <dgm:pt modelId="{0C43C738-5E93-4200-B8AA-F930A7E18A29}" type="pres">
      <dgm:prSet presAssocID="{633B81CB-1598-4B61-9CA8-274E0B4A9F3F}" presName="rootText" presStyleLbl="node1" presStyleIdx="0" presStyleCnt="5"/>
      <dgm:spPr/>
      <dgm:t>
        <a:bodyPr/>
        <a:lstStyle/>
        <a:p>
          <a:endParaRPr lang="zh-CN" altLang="en-US"/>
        </a:p>
      </dgm:t>
    </dgm:pt>
    <dgm:pt modelId="{974225D2-551B-4BF9-8EC9-A015B5240AB3}" type="pres">
      <dgm:prSet presAssocID="{633B81CB-1598-4B61-9CA8-274E0B4A9F3F}" presName="rootConnector" presStyleLbl="node1" presStyleIdx="0" presStyleCnt="5"/>
      <dgm:spPr/>
      <dgm:t>
        <a:bodyPr/>
        <a:lstStyle/>
        <a:p>
          <a:endParaRPr lang="zh-CN" altLang="en-US"/>
        </a:p>
      </dgm:t>
    </dgm:pt>
    <dgm:pt modelId="{73B79C26-A681-4809-B48F-1CA81F5C1BB8}" type="pres">
      <dgm:prSet presAssocID="{633B81CB-1598-4B61-9CA8-274E0B4A9F3F}" presName="childShape" presStyleCnt="0"/>
      <dgm:spPr/>
    </dgm:pt>
    <dgm:pt modelId="{70F27F15-C701-4E35-9390-E37FE2EC04F1}" type="pres">
      <dgm:prSet presAssocID="{30E6D368-30F4-480B-BFD2-06C182B3D278}" presName="Name13" presStyleLbl="parChTrans1D2" presStyleIdx="0" presStyleCnt="18"/>
      <dgm:spPr/>
      <dgm:t>
        <a:bodyPr/>
        <a:lstStyle/>
        <a:p>
          <a:endParaRPr lang="zh-CN" altLang="en-US"/>
        </a:p>
      </dgm:t>
    </dgm:pt>
    <dgm:pt modelId="{7B9AA249-65AE-46D7-BCC4-3A19F91900C5}" type="pres">
      <dgm:prSet presAssocID="{75A85EDC-1692-45EF-A78E-5DBFD6336C0F}" presName="childText" presStyleLbl="bgAcc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6DEF0-DC4F-44A1-87D4-A943C0951966}" type="pres">
      <dgm:prSet presAssocID="{9D417DF8-FBDC-4D73-B8C5-5255E08E6FE0}" presName="Name13" presStyleLbl="parChTrans1D2" presStyleIdx="1" presStyleCnt="18"/>
      <dgm:spPr/>
      <dgm:t>
        <a:bodyPr/>
        <a:lstStyle/>
        <a:p>
          <a:endParaRPr lang="zh-CN" altLang="en-US"/>
        </a:p>
      </dgm:t>
    </dgm:pt>
    <dgm:pt modelId="{B3A3C973-765E-45CA-AADA-2ED0AC78F7A9}" type="pres">
      <dgm:prSet presAssocID="{6BE93586-C8D0-4DD5-9106-F659EAFE3899}" presName="childText" presStyleLbl="bgAcc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F701C-7ACB-401E-A5FB-F1CDFDCD8F40}" type="pres">
      <dgm:prSet presAssocID="{F2476ADE-6CDF-4F81-BEB2-BD8FFC14F1AC}" presName="Name13" presStyleLbl="parChTrans1D2" presStyleIdx="2" presStyleCnt="18"/>
      <dgm:spPr/>
      <dgm:t>
        <a:bodyPr/>
        <a:lstStyle/>
        <a:p>
          <a:endParaRPr lang="zh-CN" altLang="en-US"/>
        </a:p>
      </dgm:t>
    </dgm:pt>
    <dgm:pt modelId="{2EAC6B7D-F6EF-45E6-BDC2-A1A241C6B681}" type="pres">
      <dgm:prSet presAssocID="{E4CBF3B9-5535-4FFD-9B79-4B3CC862EE62}" presName="childText" presStyleLbl="bgAcc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0EA31-F60D-4074-9940-420978681E39}" type="pres">
      <dgm:prSet presAssocID="{62D541C0-C3B0-4BD4-AED3-82A65161DD79}" presName="root" presStyleCnt="0"/>
      <dgm:spPr/>
    </dgm:pt>
    <dgm:pt modelId="{327C449D-35E2-4558-AF12-5BFFED1BF878}" type="pres">
      <dgm:prSet presAssocID="{62D541C0-C3B0-4BD4-AED3-82A65161DD79}" presName="rootComposite" presStyleCnt="0"/>
      <dgm:spPr/>
    </dgm:pt>
    <dgm:pt modelId="{0CEEEF3B-8566-4E56-9272-2242B5986AF7}" type="pres">
      <dgm:prSet presAssocID="{62D541C0-C3B0-4BD4-AED3-82A65161DD79}" presName="rootText" presStyleLbl="node1" presStyleIdx="1" presStyleCnt="5"/>
      <dgm:spPr/>
      <dgm:t>
        <a:bodyPr/>
        <a:lstStyle/>
        <a:p>
          <a:endParaRPr lang="zh-CN" altLang="en-US"/>
        </a:p>
      </dgm:t>
    </dgm:pt>
    <dgm:pt modelId="{C69152FF-638D-4758-A8F6-2681E82F6686}" type="pres">
      <dgm:prSet presAssocID="{62D541C0-C3B0-4BD4-AED3-82A65161DD79}" presName="rootConnector" presStyleLbl="node1" presStyleIdx="1" presStyleCnt="5"/>
      <dgm:spPr/>
      <dgm:t>
        <a:bodyPr/>
        <a:lstStyle/>
        <a:p>
          <a:endParaRPr lang="zh-CN" altLang="en-US"/>
        </a:p>
      </dgm:t>
    </dgm:pt>
    <dgm:pt modelId="{3BB5FE0E-955B-4AD1-B237-F00E8964595C}" type="pres">
      <dgm:prSet presAssocID="{62D541C0-C3B0-4BD4-AED3-82A65161DD79}" presName="childShape" presStyleCnt="0"/>
      <dgm:spPr/>
    </dgm:pt>
    <dgm:pt modelId="{B44DFEE2-F1A5-4FC4-BD5E-DEB221618D4F}" type="pres">
      <dgm:prSet presAssocID="{01FE3294-3072-4117-8663-035E3050161C}" presName="Name13" presStyleLbl="parChTrans1D2" presStyleIdx="3" presStyleCnt="18"/>
      <dgm:spPr/>
      <dgm:t>
        <a:bodyPr/>
        <a:lstStyle/>
        <a:p>
          <a:endParaRPr lang="zh-CN" altLang="en-US"/>
        </a:p>
      </dgm:t>
    </dgm:pt>
    <dgm:pt modelId="{069CEF79-5E2C-4B49-8200-865B2DE47F77}" type="pres">
      <dgm:prSet presAssocID="{DA3639A7-3F50-40FC-9A5B-A0ABA4AF0924}" presName="childText" presStyleLbl="bgAcc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58966-0306-478E-B753-2F53F3E3C591}" type="pres">
      <dgm:prSet presAssocID="{31948438-AADE-4105-A56A-94379BD61F06}" presName="Name13" presStyleLbl="parChTrans1D2" presStyleIdx="4" presStyleCnt="18"/>
      <dgm:spPr/>
      <dgm:t>
        <a:bodyPr/>
        <a:lstStyle/>
        <a:p>
          <a:endParaRPr lang="zh-CN" altLang="en-US"/>
        </a:p>
      </dgm:t>
    </dgm:pt>
    <dgm:pt modelId="{23829C6C-FBB7-4366-BCB8-51D5A13597DC}" type="pres">
      <dgm:prSet presAssocID="{518A6EDC-45D6-482F-A9C9-82AA4D32EDB3}" presName="childText" presStyleLbl="bgAcc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A6996-256B-449E-A6AE-3A93457A1AF9}" type="pres">
      <dgm:prSet presAssocID="{9FF2DB1F-6DA9-433D-8339-282A28A05F22}" presName="Name13" presStyleLbl="parChTrans1D2" presStyleIdx="5" presStyleCnt="18"/>
      <dgm:spPr/>
      <dgm:t>
        <a:bodyPr/>
        <a:lstStyle/>
        <a:p>
          <a:endParaRPr lang="zh-CN" altLang="en-US"/>
        </a:p>
      </dgm:t>
    </dgm:pt>
    <dgm:pt modelId="{29B57586-0875-4316-B98A-331D79134EE6}" type="pres">
      <dgm:prSet presAssocID="{1F044B62-0402-4C74-AEAA-B9BD2E454257}" presName="childText" presStyleLbl="bgAcc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AF476A-A519-4DBF-88B5-90529A0E4ADF}" type="pres">
      <dgm:prSet presAssocID="{AE5044D2-A9FC-49F6-936C-0F7983A24695}" presName="Name13" presStyleLbl="parChTrans1D2" presStyleIdx="6" presStyleCnt="18"/>
      <dgm:spPr/>
      <dgm:t>
        <a:bodyPr/>
        <a:lstStyle/>
        <a:p>
          <a:endParaRPr lang="zh-CN" altLang="en-US"/>
        </a:p>
      </dgm:t>
    </dgm:pt>
    <dgm:pt modelId="{722E7B2F-63B1-46CB-A230-258DC880260D}" type="pres">
      <dgm:prSet presAssocID="{051AC283-42E0-4D54-93B5-B6A357132D47}" presName="childText" presStyleLbl="bgAcc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773D2-4DC3-4331-9B6C-0DD294C587D7}" type="pres">
      <dgm:prSet presAssocID="{435A1EAF-44CC-447B-A6AA-1C69EE7E1FFF}" presName="Name13" presStyleLbl="parChTrans1D2" presStyleIdx="7" presStyleCnt="18"/>
      <dgm:spPr/>
      <dgm:t>
        <a:bodyPr/>
        <a:lstStyle/>
        <a:p>
          <a:endParaRPr lang="zh-CN" altLang="en-US"/>
        </a:p>
      </dgm:t>
    </dgm:pt>
    <dgm:pt modelId="{96EB1100-DC20-4307-8A60-94BEE69767A4}" type="pres">
      <dgm:prSet presAssocID="{7A19B933-5291-4675-B0B2-B6D1082EC6D0}" presName="childText" presStyleLbl="bgAcc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0CBB17-DA5B-4C65-A2D5-D31862937B4C}" type="pres">
      <dgm:prSet presAssocID="{D8ED57B8-5FAC-4E41-8E1D-F79783D8E799}" presName="root" presStyleCnt="0"/>
      <dgm:spPr/>
    </dgm:pt>
    <dgm:pt modelId="{6120EE65-1E85-49D6-85F2-3E0E32C8651B}" type="pres">
      <dgm:prSet presAssocID="{D8ED57B8-5FAC-4E41-8E1D-F79783D8E799}" presName="rootComposite" presStyleCnt="0"/>
      <dgm:spPr/>
    </dgm:pt>
    <dgm:pt modelId="{5ACCE404-266D-45DA-BEC7-2DFE0C485EB4}" type="pres">
      <dgm:prSet presAssocID="{D8ED57B8-5FAC-4E41-8E1D-F79783D8E799}" presName="rootText" presStyleLbl="node1" presStyleIdx="2" presStyleCnt="5"/>
      <dgm:spPr/>
      <dgm:t>
        <a:bodyPr/>
        <a:lstStyle/>
        <a:p>
          <a:endParaRPr lang="zh-CN" altLang="en-US"/>
        </a:p>
      </dgm:t>
    </dgm:pt>
    <dgm:pt modelId="{0A187405-E1F8-43E7-954E-5387C1716CC6}" type="pres">
      <dgm:prSet presAssocID="{D8ED57B8-5FAC-4E41-8E1D-F79783D8E799}" presName="rootConnector" presStyleLbl="node1" presStyleIdx="2" presStyleCnt="5"/>
      <dgm:spPr/>
      <dgm:t>
        <a:bodyPr/>
        <a:lstStyle/>
        <a:p>
          <a:endParaRPr lang="zh-CN" altLang="en-US"/>
        </a:p>
      </dgm:t>
    </dgm:pt>
    <dgm:pt modelId="{B1B8ED32-62E2-4BE7-9D0A-39506E00DFB4}" type="pres">
      <dgm:prSet presAssocID="{D8ED57B8-5FAC-4E41-8E1D-F79783D8E799}" presName="childShape" presStyleCnt="0"/>
      <dgm:spPr/>
    </dgm:pt>
    <dgm:pt modelId="{9C9DADA9-7BED-40D1-B3B9-1F87B756FA0B}" type="pres">
      <dgm:prSet presAssocID="{11E34D14-8EF0-46C3-AFF6-41D0DE3C5FD0}" presName="Name13" presStyleLbl="parChTrans1D2" presStyleIdx="8" presStyleCnt="18"/>
      <dgm:spPr/>
      <dgm:t>
        <a:bodyPr/>
        <a:lstStyle/>
        <a:p>
          <a:endParaRPr lang="zh-CN" altLang="en-US"/>
        </a:p>
      </dgm:t>
    </dgm:pt>
    <dgm:pt modelId="{3159F605-396A-4740-B0E4-7348642F4F7D}" type="pres">
      <dgm:prSet presAssocID="{58596143-6343-476A-AC67-8383EB8B2707}" presName="childText" presStyleLbl="bgAcc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8AB331-4609-4DE1-A692-0BFBA40B83D4}" type="pres">
      <dgm:prSet presAssocID="{4F46404E-6CB9-4BAE-93F0-ED9BCC30A5E8}" presName="Name13" presStyleLbl="parChTrans1D2" presStyleIdx="9" presStyleCnt="18"/>
      <dgm:spPr/>
      <dgm:t>
        <a:bodyPr/>
        <a:lstStyle/>
        <a:p>
          <a:endParaRPr lang="zh-CN" altLang="en-US"/>
        </a:p>
      </dgm:t>
    </dgm:pt>
    <dgm:pt modelId="{1AEFC3F0-238B-42C9-BE6D-F0FBFD66FB66}" type="pres">
      <dgm:prSet presAssocID="{BBE29459-D7F9-4380-8DAA-0B1F356B6F36}" presName="childText" presStyleLbl="bgAcc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8680ED-62CD-4DEE-B62C-060B722931E8}" type="pres">
      <dgm:prSet presAssocID="{BC3E7AD0-9F08-4DC3-B0E7-63319D07DD6E}" presName="Name13" presStyleLbl="parChTrans1D2" presStyleIdx="10" presStyleCnt="18"/>
      <dgm:spPr/>
      <dgm:t>
        <a:bodyPr/>
        <a:lstStyle/>
        <a:p>
          <a:endParaRPr lang="zh-CN" altLang="en-US"/>
        </a:p>
      </dgm:t>
    </dgm:pt>
    <dgm:pt modelId="{FFBED963-0098-43E0-9DE9-31D1BA52C89E}" type="pres">
      <dgm:prSet presAssocID="{E970294B-5F84-4E44-8C78-BAADF48FCA2D}" presName="childText" presStyleLbl="bgAcc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36788-BD8C-482D-A1D1-4B14AE545667}" type="pres">
      <dgm:prSet presAssocID="{1A9B2704-D87C-4B51-BDC3-7C1CA619A327}" presName="root" presStyleCnt="0"/>
      <dgm:spPr/>
    </dgm:pt>
    <dgm:pt modelId="{692AAB59-33A3-4117-8494-18D8E453B94F}" type="pres">
      <dgm:prSet presAssocID="{1A9B2704-D87C-4B51-BDC3-7C1CA619A327}" presName="rootComposite" presStyleCnt="0"/>
      <dgm:spPr/>
    </dgm:pt>
    <dgm:pt modelId="{A5A13205-2AB6-42BD-9B57-AB38DC24646D}" type="pres">
      <dgm:prSet presAssocID="{1A9B2704-D87C-4B51-BDC3-7C1CA619A327}" presName="rootText" presStyleLbl="node1" presStyleIdx="3" presStyleCnt="5"/>
      <dgm:spPr/>
      <dgm:t>
        <a:bodyPr/>
        <a:lstStyle/>
        <a:p>
          <a:endParaRPr lang="zh-CN" altLang="en-US"/>
        </a:p>
      </dgm:t>
    </dgm:pt>
    <dgm:pt modelId="{1E7767C4-7037-4090-8246-9E1F5CAEFE9B}" type="pres">
      <dgm:prSet presAssocID="{1A9B2704-D87C-4B51-BDC3-7C1CA619A327}" presName="rootConnector" presStyleLbl="node1" presStyleIdx="3" presStyleCnt="5"/>
      <dgm:spPr/>
      <dgm:t>
        <a:bodyPr/>
        <a:lstStyle/>
        <a:p>
          <a:endParaRPr lang="zh-CN" altLang="en-US"/>
        </a:p>
      </dgm:t>
    </dgm:pt>
    <dgm:pt modelId="{EF7C14BC-746F-4586-9CD0-9BB0AA3273F1}" type="pres">
      <dgm:prSet presAssocID="{1A9B2704-D87C-4B51-BDC3-7C1CA619A327}" presName="childShape" presStyleCnt="0"/>
      <dgm:spPr/>
    </dgm:pt>
    <dgm:pt modelId="{F67BC9B1-BAF5-45F0-AF02-8868FC0FD225}" type="pres">
      <dgm:prSet presAssocID="{71578C64-160E-444D-862E-DB74AA3FE05F}" presName="Name13" presStyleLbl="parChTrans1D2" presStyleIdx="11" presStyleCnt="18"/>
      <dgm:spPr/>
      <dgm:t>
        <a:bodyPr/>
        <a:lstStyle/>
        <a:p>
          <a:endParaRPr lang="zh-CN" altLang="en-US"/>
        </a:p>
      </dgm:t>
    </dgm:pt>
    <dgm:pt modelId="{37308849-A94F-4BED-BF21-3B7A6AC11412}" type="pres">
      <dgm:prSet presAssocID="{468E7B27-331A-41EA-B771-D9700C0184CE}" presName="childText" presStyleLbl="bgAcc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F2D77-CC71-4D01-B9BD-8BB980A0562D}" type="pres">
      <dgm:prSet presAssocID="{E0C5AFAD-4DC4-43C9-AAA6-8CC6A47EFB77}" presName="Name13" presStyleLbl="parChTrans1D2" presStyleIdx="12" presStyleCnt="18"/>
      <dgm:spPr/>
      <dgm:t>
        <a:bodyPr/>
        <a:lstStyle/>
        <a:p>
          <a:endParaRPr lang="zh-CN" altLang="en-US"/>
        </a:p>
      </dgm:t>
    </dgm:pt>
    <dgm:pt modelId="{A3DCDE00-80F0-4B77-BBBE-F1478ACBA580}" type="pres">
      <dgm:prSet presAssocID="{5A00C434-1D9C-44FB-A519-7DFF2CE38BB2}" presName="childText" presStyleLbl="bgAcc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C1B5D2-F87B-4692-92BF-F5ADA7F2196C}" type="pres">
      <dgm:prSet presAssocID="{F5911784-F01B-45B0-9C60-F110750CD51A}" presName="root" presStyleCnt="0"/>
      <dgm:spPr/>
    </dgm:pt>
    <dgm:pt modelId="{B9FCE76F-E753-444B-991E-B447D158B229}" type="pres">
      <dgm:prSet presAssocID="{F5911784-F01B-45B0-9C60-F110750CD51A}" presName="rootComposite" presStyleCnt="0"/>
      <dgm:spPr/>
    </dgm:pt>
    <dgm:pt modelId="{EADF183E-599D-4D1D-8C18-B657FD10E169}" type="pres">
      <dgm:prSet presAssocID="{F5911784-F01B-45B0-9C60-F110750CD51A}" presName="rootText" presStyleLbl="node1" presStyleIdx="4" presStyleCnt="5"/>
      <dgm:spPr/>
      <dgm:t>
        <a:bodyPr/>
        <a:lstStyle/>
        <a:p>
          <a:endParaRPr lang="zh-CN" altLang="en-US"/>
        </a:p>
      </dgm:t>
    </dgm:pt>
    <dgm:pt modelId="{546A23DF-77FE-4BEC-8B18-36549EC7A66D}" type="pres">
      <dgm:prSet presAssocID="{F5911784-F01B-45B0-9C60-F110750CD51A}" presName="rootConnector" presStyleLbl="node1" presStyleIdx="4" presStyleCnt="5"/>
      <dgm:spPr/>
      <dgm:t>
        <a:bodyPr/>
        <a:lstStyle/>
        <a:p>
          <a:endParaRPr lang="zh-CN" altLang="en-US"/>
        </a:p>
      </dgm:t>
    </dgm:pt>
    <dgm:pt modelId="{CF97F356-A943-4AB7-8E0D-E1BFE90822E7}" type="pres">
      <dgm:prSet presAssocID="{F5911784-F01B-45B0-9C60-F110750CD51A}" presName="childShape" presStyleCnt="0"/>
      <dgm:spPr/>
    </dgm:pt>
    <dgm:pt modelId="{FD7D81EC-7804-4964-A300-8D24D2DEC68C}" type="pres">
      <dgm:prSet presAssocID="{09333C65-7538-421E-A087-096219EF99F5}" presName="Name13" presStyleLbl="parChTrans1D2" presStyleIdx="13" presStyleCnt="18"/>
      <dgm:spPr/>
      <dgm:t>
        <a:bodyPr/>
        <a:lstStyle/>
        <a:p>
          <a:endParaRPr lang="zh-CN" altLang="en-US"/>
        </a:p>
      </dgm:t>
    </dgm:pt>
    <dgm:pt modelId="{D09F01B7-5DDF-4DF7-98E3-0892A9C00C0C}" type="pres">
      <dgm:prSet presAssocID="{20AD8541-7C50-4469-9157-E169AE922986}" presName="childText" presStyleLbl="bgAcc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16A399-3B81-431F-A5C5-9EB609947828}" type="pres">
      <dgm:prSet presAssocID="{78138D0E-474F-473E-A4BB-B8C9214FC0D5}" presName="Name13" presStyleLbl="parChTrans1D2" presStyleIdx="14" presStyleCnt="18"/>
      <dgm:spPr/>
      <dgm:t>
        <a:bodyPr/>
        <a:lstStyle/>
        <a:p>
          <a:endParaRPr lang="zh-CN" altLang="en-US"/>
        </a:p>
      </dgm:t>
    </dgm:pt>
    <dgm:pt modelId="{9073933B-D77E-4067-9E95-A74CC1D77424}" type="pres">
      <dgm:prSet presAssocID="{E0BED5F0-FF64-46AA-98DE-4578A846B28D}" presName="childText" presStyleLbl="bgAcc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FAF5E1-B91E-4CAC-8ECE-E4DF63171FD3}" type="pres">
      <dgm:prSet presAssocID="{394E73AD-A0DB-41C9-85AA-948877A6AACB}" presName="Name13" presStyleLbl="parChTrans1D2" presStyleIdx="15" presStyleCnt="18"/>
      <dgm:spPr/>
      <dgm:t>
        <a:bodyPr/>
        <a:lstStyle/>
        <a:p>
          <a:endParaRPr lang="zh-CN" altLang="en-US"/>
        </a:p>
      </dgm:t>
    </dgm:pt>
    <dgm:pt modelId="{D16467A3-19D6-471B-B649-AA741D452ED1}" type="pres">
      <dgm:prSet presAssocID="{11BD8831-3FEF-4343-AC2C-B241BAB14F8C}" presName="childText" presStyleLbl="bgAcc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3D8EA6-2879-41E1-9B21-54AC73404677}" type="pres">
      <dgm:prSet presAssocID="{3689B312-4D71-44A3-A203-C7F16CC89C15}" presName="Name13" presStyleLbl="parChTrans1D2" presStyleIdx="16" presStyleCnt="18"/>
      <dgm:spPr/>
      <dgm:t>
        <a:bodyPr/>
        <a:lstStyle/>
        <a:p>
          <a:endParaRPr lang="zh-CN" altLang="en-US"/>
        </a:p>
      </dgm:t>
    </dgm:pt>
    <dgm:pt modelId="{DDABE61C-F43C-4CEE-BDCC-80719C1A0C06}" type="pres">
      <dgm:prSet presAssocID="{673F7C0D-9BE9-48B3-B474-BFABD14632F2}" presName="childText" presStyleLbl="bgAcc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6FA0A-A7F5-495B-833F-E2F75D1E11C9}" type="pres">
      <dgm:prSet presAssocID="{C712325F-DE35-4BC8-B5E0-9D71A727162C}" presName="Name13" presStyleLbl="parChTrans1D2" presStyleIdx="17" presStyleCnt="18"/>
      <dgm:spPr/>
      <dgm:t>
        <a:bodyPr/>
        <a:lstStyle/>
        <a:p>
          <a:endParaRPr lang="zh-CN" altLang="en-US"/>
        </a:p>
      </dgm:t>
    </dgm:pt>
    <dgm:pt modelId="{9B20A1E9-5C05-413D-989B-41130F7B6046}" type="pres">
      <dgm:prSet presAssocID="{A53AE942-4FC1-4625-B2D9-118C466FC5DC}" presName="childText" presStyleLbl="bgAcc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151539-1A65-41F7-8DFD-8735EBF30CB3}" type="presOf" srcId="{1A9B2704-D87C-4B51-BDC3-7C1CA619A327}" destId="{A5A13205-2AB6-42BD-9B57-AB38DC24646D}" srcOrd="0" destOrd="0" presId="urn:microsoft.com/office/officeart/2005/8/layout/hierarchy3"/>
    <dgm:cxn modelId="{9452EE83-7E06-43D1-9DB2-98D0BC08EA90}" srcId="{1A9B2704-D87C-4B51-BDC3-7C1CA619A327}" destId="{468E7B27-331A-41EA-B771-D9700C0184CE}" srcOrd="0" destOrd="0" parTransId="{71578C64-160E-444D-862E-DB74AA3FE05F}" sibTransId="{EE047CAF-0DD3-4812-AE6F-FDB88D93D173}"/>
    <dgm:cxn modelId="{309BA2CA-F423-4940-BB2F-A14CC7C21933}" type="presOf" srcId="{C712325F-DE35-4BC8-B5E0-9D71A727162C}" destId="{3BE6FA0A-A7F5-495B-833F-E2F75D1E11C9}" srcOrd="0" destOrd="0" presId="urn:microsoft.com/office/officeart/2005/8/layout/hierarchy3"/>
    <dgm:cxn modelId="{3775B39A-7EBB-43FD-A620-67559EB46774}" type="presOf" srcId="{E970294B-5F84-4E44-8C78-BAADF48FCA2D}" destId="{FFBED963-0098-43E0-9DE9-31D1BA52C89E}" srcOrd="0" destOrd="0" presId="urn:microsoft.com/office/officeart/2005/8/layout/hierarchy3"/>
    <dgm:cxn modelId="{8515112D-1C17-4E4F-9165-7FB561853519}" type="presOf" srcId="{F5911784-F01B-45B0-9C60-F110750CD51A}" destId="{546A23DF-77FE-4BEC-8B18-36549EC7A66D}" srcOrd="1" destOrd="0" presId="urn:microsoft.com/office/officeart/2005/8/layout/hierarchy3"/>
    <dgm:cxn modelId="{F5EC04F3-177F-4F64-802B-7023EB844325}" type="presOf" srcId="{4F46404E-6CB9-4BAE-93F0-ED9BCC30A5E8}" destId="{7A8AB331-4609-4DE1-A692-0BFBA40B83D4}" srcOrd="0" destOrd="0" presId="urn:microsoft.com/office/officeart/2005/8/layout/hierarchy3"/>
    <dgm:cxn modelId="{246BA975-FB43-49FE-B00B-D4278DD763CC}" srcId="{62D541C0-C3B0-4BD4-AED3-82A65161DD79}" destId="{1F044B62-0402-4C74-AEAA-B9BD2E454257}" srcOrd="2" destOrd="0" parTransId="{9FF2DB1F-6DA9-433D-8339-282A28A05F22}" sibTransId="{3A9E1544-6F64-4988-8F54-C2DE33EF4F6B}"/>
    <dgm:cxn modelId="{87068A7E-980E-48FA-8893-EA8B41AE94B7}" type="presOf" srcId="{BC3E7AD0-9F08-4DC3-B0E7-63319D07DD6E}" destId="{CA8680ED-62CD-4DEE-B62C-060B722931E8}" srcOrd="0" destOrd="0" presId="urn:microsoft.com/office/officeart/2005/8/layout/hierarchy3"/>
    <dgm:cxn modelId="{FFABB87A-2336-4383-BC0F-7152567A95E1}" srcId="{1A9B2704-D87C-4B51-BDC3-7C1CA619A327}" destId="{5A00C434-1D9C-44FB-A519-7DFF2CE38BB2}" srcOrd="1" destOrd="0" parTransId="{E0C5AFAD-4DC4-43C9-AAA6-8CC6A47EFB77}" sibTransId="{1501D940-1F0C-4FCA-AB84-599504A4E4EF}"/>
    <dgm:cxn modelId="{EF4CFFDD-38C2-4F64-878E-DA129149FF0D}" type="presOf" srcId="{E4CBF3B9-5535-4FFD-9B79-4B3CC862EE62}" destId="{2EAC6B7D-F6EF-45E6-BDC2-A1A241C6B681}" srcOrd="0" destOrd="0" presId="urn:microsoft.com/office/officeart/2005/8/layout/hierarchy3"/>
    <dgm:cxn modelId="{36F4D6A0-3B57-45DB-B994-586A6CAC67C3}" type="presOf" srcId="{9D417DF8-FBDC-4D73-B8C5-5255E08E6FE0}" destId="{D826DEF0-DC4F-44A1-87D4-A943C0951966}" srcOrd="0" destOrd="0" presId="urn:microsoft.com/office/officeart/2005/8/layout/hierarchy3"/>
    <dgm:cxn modelId="{7C3A278B-D83E-4B66-9A59-C898842417EC}" srcId="{BAA21157-2CF1-4BB8-8AB3-E9E9532B190F}" destId="{D8ED57B8-5FAC-4E41-8E1D-F79783D8E799}" srcOrd="2" destOrd="0" parTransId="{26A5D902-A097-4264-BC7C-709E834AC307}" sibTransId="{97693257-A67E-40F0-86DC-4443E0EAF683}"/>
    <dgm:cxn modelId="{C47E7026-1734-42B1-A7E2-CC8B23E3041A}" type="presOf" srcId="{1F044B62-0402-4C74-AEAA-B9BD2E454257}" destId="{29B57586-0875-4316-B98A-331D79134EE6}" srcOrd="0" destOrd="0" presId="urn:microsoft.com/office/officeart/2005/8/layout/hierarchy3"/>
    <dgm:cxn modelId="{563D609C-95BC-4EA6-91B0-6C8ABCC46564}" srcId="{BAA21157-2CF1-4BB8-8AB3-E9E9532B190F}" destId="{633B81CB-1598-4B61-9CA8-274E0B4A9F3F}" srcOrd="0" destOrd="0" parTransId="{2C16DCA1-4463-48BB-9118-4DFCF48678CB}" sibTransId="{F8C807B7-4A72-4DCD-8B0D-B3AD56638AEC}"/>
    <dgm:cxn modelId="{99DB961F-C1BE-4447-8702-5EE5247C50B3}" type="presOf" srcId="{20AD8541-7C50-4469-9157-E169AE922986}" destId="{D09F01B7-5DDF-4DF7-98E3-0892A9C00C0C}" srcOrd="0" destOrd="0" presId="urn:microsoft.com/office/officeart/2005/8/layout/hierarchy3"/>
    <dgm:cxn modelId="{0D0699E2-C3E2-4C31-9E60-27FFB3ECEA53}" srcId="{F5911784-F01B-45B0-9C60-F110750CD51A}" destId="{E0BED5F0-FF64-46AA-98DE-4578A846B28D}" srcOrd="1" destOrd="0" parTransId="{78138D0E-474F-473E-A4BB-B8C9214FC0D5}" sibTransId="{0257CD40-FAA5-4350-825F-8CFA4ED9FC74}"/>
    <dgm:cxn modelId="{1B4D234F-022D-495F-AC6C-107AAC13B09B}" srcId="{F5911784-F01B-45B0-9C60-F110750CD51A}" destId="{A53AE942-4FC1-4625-B2D9-118C466FC5DC}" srcOrd="4" destOrd="0" parTransId="{C712325F-DE35-4BC8-B5E0-9D71A727162C}" sibTransId="{A3992396-3D96-4931-9DFE-602B1BE78D4B}"/>
    <dgm:cxn modelId="{0B7B591A-8FF7-48D9-AF0E-EB12EEFF25EE}" srcId="{62D541C0-C3B0-4BD4-AED3-82A65161DD79}" destId="{DA3639A7-3F50-40FC-9A5B-A0ABA4AF0924}" srcOrd="0" destOrd="0" parTransId="{01FE3294-3072-4117-8663-035E3050161C}" sibTransId="{6B5D7386-3570-45BD-8211-0D00D0ABB391}"/>
    <dgm:cxn modelId="{47AA39C5-D559-4AFA-A32B-8102F0AC7121}" type="presOf" srcId="{58596143-6343-476A-AC67-8383EB8B2707}" destId="{3159F605-396A-4740-B0E4-7348642F4F7D}" srcOrd="0" destOrd="0" presId="urn:microsoft.com/office/officeart/2005/8/layout/hierarchy3"/>
    <dgm:cxn modelId="{66A803D1-CC40-4A2A-9EFB-4D2774175BF0}" type="presOf" srcId="{A53AE942-4FC1-4625-B2D9-118C466FC5DC}" destId="{9B20A1E9-5C05-413D-989B-41130F7B6046}" srcOrd="0" destOrd="0" presId="urn:microsoft.com/office/officeart/2005/8/layout/hierarchy3"/>
    <dgm:cxn modelId="{620886C0-57F3-4AEA-9A20-11C2F2F1BD33}" type="presOf" srcId="{75A85EDC-1692-45EF-A78E-5DBFD6336C0F}" destId="{7B9AA249-65AE-46D7-BCC4-3A19F91900C5}" srcOrd="0" destOrd="0" presId="urn:microsoft.com/office/officeart/2005/8/layout/hierarchy3"/>
    <dgm:cxn modelId="{D4E1A24B-BDD0-4D6A-8E32-CECF38AAFA64}" type="presOf" srcId="{1A9B2704-D87C-4B51-BDC3-7C1CA619A327}" destId="{1E7767C4-7037-4090-8246-9E1F5CAEFE9B}" srcOrd="1" destOrd="0" presId="urn:microsoft.com/office/officeart/2005/8/layout/hierarchy3"/>
    <dgm:cxn modelId="{7660424E-9D99-4613-A85B-8BD78C8D9CD4}" type="presOf" srcId="{633B81CB-1598-4B61-9CA8-274E0B4A9F3F}" destId="{974225D2-551B-4BF9-8EC9-A015B5240AB3}" srcOrd="1" destOrd="0" presId="urn:microsoft.com/office/officeart/2005/8/layout/hierarchy3"/>
    <dgm:cxn modelId="{AD4A6B68-65AB-4A86-993C-3E6D689C1D18}" srcId="{F5911784-F01B-45B0-9C60-F110750CD51A}" destId="{20AD8541-7C50-4469-9157-E169AE922986}" srcOrd="0" destOrd="0" parTransId="{09333C65-7538-421E-A087-096219EF99F5}" sibTransId="{7D757723-48FA-4460-9510-85CD7C96B07D}"/>
    <dgm:cxn modelId="{DB3DCF97-C67D-46E2-927D-1F5701CDF1F2}" type="presOf" srcId="{AE5044D2-A9FC-49F6-936C-0F7983A24695}" destId="{F1AF476A-A519-4DBF-88B5-90529A0E4ADF}" srcOrd="0" destOrd="0" presId="urn:microsoft.com/office/officeart/2005/8/layout/hierarchy3"/>
    <dgm:cxn modelId="{0DD678FA-0EE4-4F72-BE97-D93F12C93686}" srcId="{BAA21157-2CF1-4BB8-8AB3-E9E9532B190F}" destId="{F5911784-F01B-45B0-9C60-F110750CD51A}" srcOrd="4" destOrd="0" parTransId="{0E86150F-6918-4396-BB35-6B072E061348}" sibTransId="{94C3CC62-9B48-4D98-A0AB-837C5152C02E}"/>
    <dgm:cxn modelId="{E499C6B2-AA38-4C92-A5D5-BA46A33CCD8A}" type="presOf" srcId="{62D541C0-C3B0-4BD4-AED3-82A65161DD79}" destId="{C69152FF-638D-4758-A8F6-2681E82F6686}" srcOrd="1" destOrd="0" presId="urn:microsoft.com/office/officeart/2005/8/layout/hierarchy3"/>
    <dgm:cxn modelId="{91D6ECCA-C470-4D03-849B-E83E1E306952}" srcId="{D8ED57B8-5FAC-4E41-8E1D-F79783D8E799}" destId="{BBE29459-D7F9-4380-8DAA-0B1F356B6F36}" srcOrd="1" destOrd="0" parTransId="{4F46404E-6CB9-4BAE-93F0-ED9BCC30A5E8}" sibTransId="{028C5B4E-33B7-4442-8AA6-BA20336412AE}"/>
    <dgm:cxn modelId="{660E8BC3-39DD-4B1E-94CF-ADACB3BA9DC9}" srcId="{D8ED57B8-5FAC-4E41-8E1D-F79783D8E799}" destId="{E970294B-5F84-4E44-8C78-BAADF48FCA2D}" srcOrd="2" destOrd="0" parTransId="{BC3E7AD0-9F08-4DC3-B0E7-63319D07DD6E}" sibTransId="{2490A3DD-70FF-4CB2-BC22-60485E0C6761}"/>
    <dgm:cxn modelId="{59169005-5968-4E48-B29E-760D96A9E68F}" srcId="{633B81CB-1598-4B61-9CA8-274E0B4A9F3F}" destId="{6BE93586-C8D0-4DD5-9106-F659EAFE3899}" srcOrd="1" destOrd="0" parTransId="{9D417DF8-FBDC-4D73-B8C5-5255E08E6FE0}" sibTransId="{BD36C268-A742-4A24-8EE2-5E1DCFD0EECD}"/>
    <dgm:cxn modelId="{F97D6E29-A52D-4465-A359-23F62DB77C02}" srcId="{BAA21157-2CF1-4BB8-8AB3-E9E9532B190F}" destId="{1A9B2704-D87C-4B51-BDC3-7C1CA619A327}" srcOrd="3" destOrd="0" parTransId="{166DF491-A19B-46D6-BA5E-95E341A7AC8B}" sibTransId="{BAC9948E-7986-4647-AC0D-E26B46BB36C1}"/>
    <dgm:cxn modelId="{DA8F8264-6E72-4266-A5E2-2B4F5217183C}" type="presOf" srcId="{468E7B27-331A-41EA-B771-D9700C0184CE}" destId="{37308849-A94F-4BED-BF21-3B7A6AC11412}" srcOrd="0" destOrd="0" presId="urn:microsoft.com/office/officeart/2005/8/layout/hierarchy3"/>
    <dgm:cxn modelId="{ADE6B824-4C38-4460-ACE1-71D68CF9E708}" type="presOf" srcId="{09333C65-7538-421E-A087-096219EF99F5}" destId="{FD7D81EC-7804-4964-A300-8D24D2DEC68C}" srcOrd="0" destOrd="0" presId="urn:microsoft.com/office/officeart/2005/8/layout/hierarchy3"/>
    <dgm:cxn modelId="{8FB3AE29-140C-44C2-A2DD-23DAC787F6AD}" srcId="{62D541C0-C3B0-4BD4-AED3-82A65161DD79}" destId="{518A6EDC-45D6-482F-A9C9-82AA4D32EDB3}" srcOrd="1" destOrd="0" parTransId="{31948438-AADE-4105-A56A-94379BD61F06}" sibTransId="{FB8B497A-243C-47BE-9057-DFAC7F217378}"/>
    <dgm:cxn modelId="{ED4A02F8-330E-4AD3-9776-F46C2B95674F}" type="presOf" srcId="{BAA21157-2CF1-4BB8-8AB3-E9E9532B190F}" destId="{CF84445C-A047-480D-9948-9934A0B31D88}" srcOrd="0" destOrd="0" presId="urn:microsoft.com/office/officeart/2005/8/layout/hierarchy3"/>
    <dgm:cxn modelId="{B9BC1F73-E615-42AD-9FA3-EE3F95B69704}" srcId="{62D541C0-C3B0-4BD4-AED3-82A65161DD79}" destId="{7A19B933-5291-4675-B0B2-B6D1082EC6D0}" srcOrd="4" destOrd="0" parTransId="{435A1EAF-44CC-447B-A6AA-1C69EE7E1FFF}" sibTransId="{033AAC4A-CBB6-4924-BB7B-EC48B1E0D3A5}"/>
    <dgm:cxn modelId="{40BF55B3-2711-40BA-9339-014AF37FDA2E}" type="presOf" srcId="{BBE29459-D7F9-4380-8DAA-0B1F356B6F36}" destId="{1AEFC3F0-238B-42C9-BE6D-F0FBFD66FB66}" srcOrd="0" destOrd="0" presId="urn:microsoft.com/office/officeart/2005/8/layout/hierarchy3"/>
    <dgm:cxn modelId="{BA0019A2-59B2-4C58-8C48-636804A8389E}" type="presOf" srcId="{31948438-AADE-4105-A56A-94379BD61F06}" destId="{F4858966-0306-478E-B753-2F53F3E3C591}" srcOrd="0" destOrd="0" presId="urn:microsoft.com/office/officeart/2005/8/layout/hierarchy3"/>
    <dgm:cxn modelId="{4E0E7AA2-0329-4405-BF16-E4892D3AF0B2}" type="presOf" srcId="{11BD8831-3FEF-4343-AC2C-B241BAB14F8C}" destId="{D16467A3-19D6-471B-B649-AA741D452ED1}" srcOrd="0" destOrd="0" presId="urn:microsoft.com/office/officeart/2005/8/layout/hierarchy3"/>
    <dgm:cxn modelId="{4BC5DF2F-43EB-4325-B0AC-774351622347}" type="presOf" srcId="{7A19B933-5291-4675-B0B2-B6D1082EC6D0}" destId="{96EB1100-DC20-4307-8A60-94BEE69767A4}" srcOrd="0" destOrd="0" presId="urn:microsoft.com/office/officeart/2005/8/layout/hierarchy3"/>
    <dgm:cxn modelId="{A851DE3C-1BF9-4379-A520-5590356612D0}" type="presOf" srcId="{11E34D14-8EF0-46C3-AFF6-41D0DE3C5FD0}" destId="{9C9DADA9-7BED-40D1-B3B9-1F87B756FA0B}" srcOrd="0" destOrd="0" presId="urn:microsoft.com/office/officeart/2005/8/layout/hierarchy3"/>
    <dgm:cxn modelId="{829C3ABC-56DF-4ED1-B0B9-B96A5749F4AC}" type="presOf" srcId="{633B81CB-1598-4B61-9CA8-274E0B4A9F3F}" destId="{0C43C738-5E93-4200-B8AA-F930A7E18A29}" srcOrd="0" destOrd="0" presId="urn:microsoft.com/office/officeart/2005/8/layout/hierarchy3"/>
    <dgm:cxn modelId="{4A9DECAC-FA0F-415F-8A71-E71CFB4176ED}" srcId="{633B81CB-1598-4B61-9CA8-274E0B4A9F3F}" destId="{E4CBF3B9-5535-4FFD-9B79-4B3CC862EE62}" srcOrd="2" destOrd="0" parTransId="{F2476ADE-6CDF-4F81-BEB2-BD8FFC14F1AC}" sibTransId="{7AEB4A10-2AA9-4A25-B870-B65260360483}"/>
    <dgm:cxn modelId="{078BE7D5-FA6D-49F3-BCFE-42890E2F3827}" type="presOf" srcId="{F5911784-F01B-45B0-9C60-F110750CD51A}" destId="{EADF183E-599D-4D1D-8C18-B657FD10E169}" srcOrd="0" destOrd="0" presId="urn:microsoft.com/office/officeart/2005/8/layout/hierarchy3"/>
    <dgm:cxn modelId="{56F85FF2-CA7E-4853-B24B-F640D1CE1C83}" srcId="{D8ED57B8-5FAC-4E41-8E1D-F79783D8E799}" destId="{58596143-6343-476A-AC67-8383EB8B2707}" srcOrd="0" destOrd="0" parTransId="{11E34D14-8EF0-46C3-AFF6-41D0DE3C5FD0}" sibTransId="{1FFC6885-9657-4C89-B818-408D54342810}"/>
    <dgm:cxn modelId="{83A18B01-EB40-4A14-A467-2E1B1245620B}" type="presOf" srcId="{394E73AD-A0DB-41C9-85AA-948877A6AACB}" destId="{DBFAF5E1-B91E-4CAC-8ECE-E4DF63171FD3}" srcOrd="0" destOrd="0" presId="urn:microsoft.com/office/officeart/2005/8/layout/hierarchy3"/>
    <dgm:cxn modelId="{D587C383-C459-4FA6-BAC5-B68E2DBF728E}" type="presOf" srcId="{62D541C0-C3B0-4BD4-AED3-82A65161DD79}" destId="{0CEEEF3B-8566-4E56-9272-2242B5986AF7}" srcOrd="0" destOrd="0" presId="urn:microsoft.com/office/officeart/2005/8/layout/hierarchy3"/>
    <dgm:cxn modelId="{ADDE44BC-C16E-48E1-AA01-6D4E84F07109}" type="presOf" srcId="{673F7C0D-9BE9-48B3-B474-BFABD14632F2}" destId="{DDABE61C-F43C-4CEE-BDCC-80719C1A0C06}" srcOrd="0" destOrd="0" presId="urn:microsoft.com/office/officeart/2005/8/layout/hierarchy3"/>
    <dgm:cxn modelId="{C264A7E3-8776-48C2-BA6C-7AED982BCBE4}" type="presOf" srcId="{01FE3294-3072-4117-8663-035E3050161C}" destId="{B44DFEE2-F1A5-4FC4-BD5E-DEB221618D4F}" srcOrd="0" destOrd="0" presId="urn:microsoft.com/office/officeart/2005/8/layout/hierarchy3"/>
    <dgm:cxn modelId="{F31C936D-8E18-4394-8903-B38EDB1DE24A}" type="presOf" srcId="{051AC283-42E0-4D54-93B5-B6A357132D47}" destId="{722E7B2F-63B1-46CB-A230-258DC880260D}" srcOrd="0" destOrd="0" presId="urn:microsoft.com/office/officeart/2005/8/layout/hierarchy3"/>
    <dgm:cxn modelId="{BE70143D-1960-4896-956C-453482D9E2F5}" type="presOf" srcId="{30E6D368-30F4-480B-BFD2-06C182B3D278}" destId="{70F27F15-C701-4E35-9390-E37FE2EC04F1}" srcOrd="0" destOrd="0" presId="urn:microsoft.com/office/officeart/2005/8/layout/hierarchy3"/>
    <dgm:cxn modelId="{519ED167-B1D1-4F86-BBEE-2961CEA98AB6}" type="presOf" srcId="{E0BED5F0-FF64-46AA-98DE-4578A846B28D}" destId="{9073933B-D77E-4067-9E95-A74CC1D77424}" srcOrd="0" destOrd="0" presId="urn:microsoft.com/office/officeart/2005/8/layout/hierarchy3"/>
    <dgm:cxn modelId="{06816788-2A1B-46AF-8570-CDB22D2C772A}" type="presOf" srcId="{E0C5AFAD-4DC4-43C9-AAA6-8CC6A47EFB77}" destId="{7B1F2D77-CC71-4D01-B9BD-8BB980A0562D}" srcOrd="0" destOrd="0" presId="urn:microsoft.com/office/officeart/2005/8/layout/hierarchy3"/>
    <dgm:cxn modelId="{9D0D13DB-2443-4E34-AB11-0FC35618E1C4}" srcId="{F5911784-F01B-45B0-9C60-F110750CD51A}" destId="{11BD8831-3FEF-4343-AC2C-B241BAB14F8C}" srcOrd="2" destOrd="0" parTransId="{394E73AD-A0DB-41C9-85AA-948877A6AACB}" sibTransId="{868A46C6-DFDE-451F-9EF5-3B4D080548DA}"/>
    <dgm:cxn modelId="{6171BF45-9903-4A47-938B-C46C17C8FBF5}" type="presOf" srcId="{9FF2DB1F-6DA9-433D-8339-282A28A05F22}" destId="{CF6A6996-256B-449E-A6AE-3A93457A1AF9}" srcOrd="0" destOrd="0" presId="urn:microsoft.com/office/officeart/2005/8/layout/hierarchy3"/>
    <dgm:cxn modelId="{4989BBBF-F092-4D5E-956F-44507A8EBD7D}" type="presOf" srcId="{D8ED57B8-5FAC-4E41-8E1D-F79783D8E799}" destId="{5ACCE404-266D-45DA-BEC7-2DFE0C485EB4}" srcOrd="0" destOrd="0" presId="urn:microsoft.com/office/officeart/2005/8/layout/hierarchy3"/>
    <dgm:cxn modelId="{8FABAA44-2A25-4301-8804-64F801C0ECA0}" srcId="{F5911784-F01B-45B0-9C60-F110750CD51A}" destId="{673F7C0D-9BE9-48B3-B474-BFABD14632F2}" srcOrd="3" destOrd="0" parTransId="{3689B312-4D71-44A3-A203-C7F16CC89C15}" sibTransId="{D0E4AF55-6348-46DD-913B-0998DA8B52D9}"/>
    <dgm:cxn modelId="{6672ABD1-5EB2-4F57-8E43-3A74570F1173}" type="presOf" srcId="{78138D0E-474F-473E-A4BB-B8C9214FC0D5}" destId="{B016A399-3B81-431F-A5C5-9EB609947828}" srcOrd="0" destOrd="0" presId="urn:microsoft.com/office/officeart/2005/8/layout/hierarchy3"/>
    <dgm:cxn modelId="{76F2B361-0A34-4588-AC98-9E62ADC06A94}" type="presOf" srcId="{518A6EDC-45D6-482F-A9C9-82AA4D32EDB3}" destId="{23829C6C-FBB7-4366-BCB8-51D5A13597DC}" srcOrd="0" destOrd="0" presId="urn:microsoft.com/office/officeart/2005/8/layout/hierarchy3"/>
    <dgm:cxn modelId="{0333287C-1F22-4C60-A705-6C935F893EBF}" type="presOf" srcId="{71578C64-160E-444D-862E-DB74AA3FE05F}" destId="{F67BC9B1-BAF5-45F0-AF02-8868FC0FD225}" srcOrd="0" destOrd="0" presId="urn:microsoft.com/office/officeart/2005/8/layout/hierarchy3"/>
    <dgm:cxn modelId="{69298681-13EC-426E-B4EB-1D26F00F3935}" type="presOf" srcId="{3689B312-4D71-44A3-A203-C7F16CC89C15}" destId="{753D8EA6-2879-41E1-9B21-54AC73404677}" srcOrd="0" destOrd="0" presId="urn:microsoft.com/office/officeart/2005/8/layout/hierarchy3"/>
    <dgm:cxn modelId="{77AAB007-E1C7-49A2-B14D-3A86CBFB6583}" type="presOf" srcId="{DA3639A7-3F50-40FC-9A5B-A0ABA4AF0924}" destId="{069CEF79-5E2C-4B49-8200-865B2DE47F77}" srcOrd="0" destOrd="0" presId="urn:microsoft.com/office/officeart/2005/8/layout/hierarchy3"/>
    <dgm:cxn modelId="{87F13046-3BA1-49BC-A89A-83E8E7E9FF9C}" type="presOf" srcId="{5A00C434-1D9C-44FB-A519-7DFF2CE38BB2}" destId="{A3DCDE00-80F0-4B77-BBBE-F1478ACBA580}" srcOrd="0" destOrd="0" presId="urn:microsoft.com/office/officeart/2005/8/layout/hierarchy3"/>
    <dgm:cxn modelId="{24F84778-0C1C-46B0-AFAD-C3E6A64C84BA}" type="presOf" srcId="{6BE93586-C8D0-4DD5-9106-F659EAFE3899}" destId="{B3A3C973-765E-45CA-AADA-2ED0AC78F7A9}" srcOrd="0" destOrd="0" presId="urn:microsoft.com/office/officeart/2005/8/layout/hierarchy3"/>
    <dgm:cxn modelId="{FB306482-5C39-47DE-B8FA-18730800A559}" type="presOf" srcId="{435A1EAF-44CC-447B-A6AA-1C69EE7E1FFF}" destId="{280773D2-4DC3-4331-9B6C-0DD294C587D7}" srcOrd="0" destOrd="0" presId="urn:microsoft.com/office/officeart/2005/8/layout/hierarchy3"/>
    <dgm:cxn modelId="{60EC6AC5-25D5-4DA4-9ABE-74AC5B54D3A2}" type="presOf" srcId="{F2476ADE-6CDF-4F81-BEB2-BD8FFC14F1AC}" destId="{FD4F701C-7ACB-401E-A5FB-F1CDFDCD8F40}" srcOrd="0" destOrd="0" presId="urn:microsoft.com/office/officeart/2005/8/layout/hierarchy3"/>
    <dgm:cxn modelId="{514BD9DD-4A18-47C0-90FF-999109AB54E1}" srcId="{633B81CB-1598-4B61-9CA8-274E0B4A9F3F}" destId="{75A85EDC-1692-45EF-A78E-5DBFD6336C0F}" srcOrd="0" destOrd="0" parTransId="{30E6D368-30F4-480B-BFD2-06C182B3D278}" sibTransId="{BE610FA2-708C-4A5E-B7E1-3E5D5DD48BAE}"/>
    <dgm:cxn modelId="{1FA81809-1DF5-4C43-917C-7CB6134EEDAC}" srcId="{BAA21157-2CF1-4BB8-8AB3-E9E9532B190F}" destId="{62D541C0-C3B0-4BD4-AED3-82A65161DD79}" srcOrd="1" destOrd="0" parTransId="{64943F75-59F6-4DFD-8ED0-E4649B42C0E5}" sibTransId="{A39412B2-CBCF-420C-B2E2-EA53733C43F2}"/>
    <dgm:cxn modelId="{5B786DBF-9389-4939-ABF6-D2C5BCF76F2A}" srcId="{62D541C0-C3B0-4BD4-AED3-82A65161DD79}" destId="{051AC283-42E0-4D54-93B5-B6A357132D47}" srcOrd="3" destOrd="0" parTransId="{AE5044D2-A9FC-49F6-936C-0F7983A24695}" sibTransId="{BFB4109E-274B-4A64-BF00-6049359EA79F}"/>
    <dgm:cxn modelId="{B7F9E8C4-6830-4B89-9D50-42CC927CD45B}" type="presOf" srcId="{D8ED57B8-5FAC-4E41-8E1D-F79783D8E799}" destId="{0A187405-E1F8-43E7-954E-5387C1716CC6}" srcOrd="1" destOrd="0" presId="urn:microsoft.com/office/officeart/2005/8/layout/hierarchy3"/>
    <dgm:cxn modelId="{D5ADB68E-0751-429D-A602-D3127F1B80DA}" type="presParOf" srcId="{CF84445C-A047-480D-9948-9934A0B31D88}" destId="{39A108CB-E1D4-4505-B02D-D1FD8557DC88}" srcOrd="0" destOrd="0" presId="urn:microsoft.com/office/officeart/2005/8/layout/hierarchy3"/>
    <dgm:cxn modelId="{D779E85A-F98A-42B1-A6AE-8532F05383EB}" type="presParOf" srcId="{39A108CB-E1D4-4505-B02D-D1FD8557DC88}" destId="{492359D3-8549-44AF-9E9E-46B098A1BF44}" srcOrd="0" destOrd="0" presId="urn:microsoft.com/office/officeart/2005/8/layout/hierarchy3"/>
    <dgm:cxn modelId="{92394F91-D0B2-4D76-A6F5-D334D7AB3EB8}" type="presParOf" srcId="{492359D3-8549-44AF-9E9E-46B098A1BF44}" destId="{0C43C738-5E93-4200-B8AA-F930A7E18A29}" srcOrd="0" destOrd="0" presId="urn:microsoft.com/office/officeart/2005/8/layout/hierarchy3"/>
    <dgm:cxn modelId="{A900450E-1F52-45DA-A4AF-E985E68319C2}" type="presParOf" srcId="{492359D3-8549-44AF-9E9E-46B098A1BF44}" destId="{974225D2-551B-4BF9-8EC9-A015B5240AB3}" srcOrd="1" destOrd="0" presId="urn:microsoft.com/office/officeart/2005/8/layout/hierarchy3"/>
    <dgm:cxn modelId="{61C901C9-0BBB-48A4-B15A-B7DA50114ABF}" type="presParOf" srcId="{39A108CB-E1D4-4505-B02D-D1FD8557DC88}" destId="{73B79C26-A681-4809-B48F-1CA81F5C1BB8}" srcOrd="1" destOrd="0" presId="urn:microsoft.com/office/officeart/2005/8/layout/hierarchy3"/>
    <dgm:cxn modelId="{DB30D3EF-53FD-4D8A-BC43-198DDBB4A1B6}" type="presParOf" srcId="{73B79C26-A681-4809-B48F-1CA81F5C1BB8}" destId="{70F27F15-C701-4E35-9390-E37FE2EC04F1}" srcOrd="0" destOrd="0" presId="urn:microsoft.com/office/officeart/2005/8/layout/hierarchy3"/>
    <dgm:cxn modelId="{E94ABDF2-1C76-468A-A5B2-3015401F21E7}" type="presParOf" srcId="{73B79C26-A681-4809-B48F-1CA81F5C1BB8}" destId="{7B9AA249-65AE-46D7-BCC4-3A19F91900C5}" srcOrd="1" destOrd="0" presId="urn:microsoft.com/office/officeart/2005/8/layout/hierarchy3"/>
    <dgm:cxn modelId="{7C4CBC58-E5F3-48FF-8D2F-D74BD8A3A2CC}" type="presParOf" srcId="{73B79C26-A681-4809-B48F-1CA81F5C1BB8}" destId="{D826DEF0-DC4F-44A1-87D4-A943C0951966}" srcOrd="2" destOrd="0" presId="urn:microsoft.com/office/officeart/2005/8/layout/hierarchy3"/>
    <dgm:cxn modelId="{2D4CA7F2-9B14-449C-954D-DDA4B39DAE43}" type="presParOf" srcId="{73B79C26-A681-4809-B48F-1CA81F5C1BB8}" destId="{B3A3C973-765E-45CA-AADA-2ED0AC78F7A9}" srcOrd="3" destOrd="0" presId="urn:microsoft.com/office/officeart/2005/8/layout/hierarchy3"/>
    <dgm:cxn modelId="{C48FEADD-E80F-43E1-B069-63A7A3E105FA}" type="presParOf" srcId="{73B79C26-A681-4809-B48F-1CA81F5C1BB8}" destId="{FD4F701C-7ACB-401E-A5FB-F1CDFDCD8F40}" srcOrd="4" destOrd="0" presId="urn:microsoft.com/office/officeart/2005/8/layout/hierarchy3"/>
    <dgm:cxn modelId="{F434F354-FB36-42EE-99C3-864EA2272E5C}" type="presParOf" srcId="{73B79C26-A681-4809-B48F-1CA81F5C1BB8}" destId="{2EAC6B7D-F6EF-45E6-BDC2-A1A241C6B681}" srcOrd="5" destOrd="0" presId="urn:microsoft.com/office/officeart/2005/8/layout/hierarchy3"/>
    <dgm:cxn modelId="{E3471792-1CC9-4DA2-AEAB-C1DA0EB22514}" type="presParOf" srcId="{CF84445C-A047-480D-9948-9934A0B31D88}" destId="{D1B0EA31-F60D-4074-9940-420978681E39}" srcOrd="1" destOrd="0" presId="urn:microsoft.com/office/officeart/2005/8/layout/hierarchy3"/>
    <dgm:cxn modelId="{D2A53CAA-7F7B-468C-A96E-B2F0C1DA6C15}" type="presParOf" srcId="{D1B0EA31-F60D-4074-9940-420978681E39}" destId="{327C449D-35E2-4558-AF12-5BFFED1BF878}" srcOrd="0" destOrd="0" presId="urn:microsoft.com/office/officeart/2005/8/layout/hierarchy3"/>
    <dgm:cxn modelId="{6B34A1B6-88B7-4803-A385-F9820D88C53D}" type="presParOf" srcId="{327C449D-35E2-4558-AF12-5BFFED1BF878}" destId="{0CEEEF3B-8566-4E56-9272-2242B5986AF7}" srcOrd="0" destOrd="0" presId="urn:microsoft.com/office/officeart/2005/8/layout/hierarchy3"/>
    <dgm:cxn modelId="{25B44F48-137A-4854-B2D7-48E93324786C}" type="presParOf" srcId="{327C449D-35E2-4558-AF12-5BFFED1BF878}" destId="{C69152FF-638D-4758-A8F6-2681E82F6686}" srcOrd="1" destOrd="0" presId="urn:microsoft.com/office/officeart/2005/8/layout/hierarchy3"/>
    <dgm:cxn modelId="{754DEF5C-D42E-42A9-A509-BDEA1ECE54E0}" type="presParOf" srcId="{D1B0EA31-F60D-4074-9940-420978681E39}" destId="{3BB5FE0E-955B-4AD1-B237-F00E8964595C}" srcOrd="1" destOrd="0" presId="urn:microsoft.com/office/officeart/2005/8/layout/hierarchy3"/>
    <dgm:cxn modelId="{42D0ADC0-E718-466F-91C5-4BDF5F3BE434}" type="presParOf" srcId="{3BB5FE0E-955B-4AD1-B237-F00E8964595C}" destId="{B44DFEE2-F1A5-4FC4-BD5E-DEB221618D4F}" srcOrd="0" destOrd="0" presId="urn:microsoft.com/office/officeart/2005/8/layout/hierarchy3"/>
    <dgm:cxn modelId="{CDE75AA7-A9A4-489E-AC5C-5FDE192806F1}" type="presParOf" srcId="{3BB5FE0E-955B-4AD1-B237-F00E8964595C}" destId="{069CEF79-5E2C-4B49-8200-865B2DE47F77}" srcOrd="1" destOrd="0" presId="urn:microsoft.com/office/officeart/2005/8/layout/hierarchy3"/>
    <dgm:cxn modelId="{3C36FC05-2931-49BF-958C-B17EEA5DCC43}" type="presParOf" srcId="{3BB5FE0E-955B-4AD1-B237-F00E8964595C}" destId="{F4858966-0306-478E-B753-2F53F3E3C591}" srcOrd="2" destOrd="0" presId="urn:microsoft.com/office/officeart/2005/8/layout/hierarchy3"/>
    <dgm:cxn modelId="{6CB0E634-A0F9-456E-A54C-0068D255CA6E}" type="presParOf" srcId="{3BB5FE0E-955B-4AD1-B237-F00E8964595C}" destId="{23829C6C-FBB7-4366-BCB8-51D5A13597DC}" srcOrd="3" destOrd="0" presId="urn:microsoft.com/office/officeart/2005/8/layout/hierarchy3"/>
    <dgm:cxn modelId="{0EAA5516-7F95-48FE-85DA-C3644901540D}" type="presParOf" srcId="{3BB5FE0E-955B-4AD1-B237-F00E8964595C}" destId="{CF6A6996-256B-449E-A6AE-3A93457A1AF9}" srcOrd="4" destOrd="0" presId="urn:microsoft.com/office/officeart/2005/8/layout/hierarchy3"/>
    <dgm:cxn modelId="{31ED6A88-0AD3-4BB8-A4BD-D13B0A63F715}" type="presParOf" srcId="{3BB5FE0E-955B-4AD1-B237-F00E8964595C}" destId="{29B57586-0875-4316-B98A-331D79134EE6}" srcOrd="5" destOrd="0" presId="urn:microsoft.com/office/officeart/2005/8/layout/hierarchy3"/>
    <dgm:cxn modelId="{BFDA84EF-A29D-4BFD-BFA8-1C718995B3AA}" type="presParOf" srcId="{3BB5FE0E-955B-4AD1-B237-F00E8964595C}" destId="{F1AF476A-A519-4DBF-88B5-90529A0E4ADF}" srcOrd="6" destOrd="0" presId="urn:microsoft.com/office/officeart/2005/8/layout/hierarchy3"/>
    <dgm:cxn modelId="{7EA2D121-DE00-4BD2-95ED-8BBF5127F515}" type="presParOf" srcId="{3BB5FE0E-955B-4AD1-B237-F00E8964595C}" destId="{722E7B2F-63B1-46CB-A230-258DC880260D}" srcOrd="7" destOrd="0" presId="urn:microsoft.com/office/officeart/2005/8/layout/hierarchy3"/>
    <dgm:cxn modelId="{DB2A242F-7B00-4D45-B7E6-36DD350502B1}" type="presParOf" srcId="{3BB5FE0E-955B-4AD1-B237-F00E8964595C}" destId="{280773D2-4DC3-4331-9B6C-0DD294C587D7}" srcOrd="8" destOrd="0" presId="urn:microsoft.com/office/officeart/2005/8/layout/hierarchy3"/>
    <dgm:cxn modelId="{CD72E4A2-8A9D-4555-85CE-F8973CB7724E}" type="presParOf" srcId="{3BB5FE0E-955B-4AD1-B237-F00E8964595C}" destId="{96EB1100-DC20-4307-8A60-94BEE69767A4}" srcOrd="9" destOrd="0" presId="urn:microsoft.com/office/officeart/2005/8/layout/hierarchy3"/>
    <dgm:cxn modelId="{B3B7A544-ED28-4C0B-A198-5450CCC8277B}" type="presParOf" srcId="{CF84445C-A047-480D-9948-9934A0B31D88}" destId="{3D0CBB17-DA5B-4C65-A2D5-D31862937B4C}" srcOrd="2" destOrd="0" presId="urn:microsoft.com/office/officeart/2005/8/layout/hierarchy3"/>
    <dgm:cxn modelId="{B959FD77-BA3B-4618-88AE-7644515FDFF4}" type="presParOf" srcId="{3D0CBB17-DA5B-4C65-A2D5-D31862937B4C}" destId="{6120EE65-1E85-49D6-85F2-3E0E32C8651B}" srcOrd="0" destOrd="0" presId="urn:microsoft.com/office/officeart/2005/8/layout/hierarchy3"/>
    <dgm:cxn modelId="{12A2BE22-274A-4950-843A-3C7346840E04}" type="presParOf" srcId="{6120EE65-1E85-49D6-85F2-3E0E32C8651B}" destId="{5ACCE404-266D-45DA-BEC7-2DFE0C485EB4}" srcOrd="0" destOrd="0" presId="urn:microsoft.com/office/officeart/2005/8/layout/hierarchy3"/>
    <dgm:cxn modelId="{2A9C6CE4-79EA-46E0-887E-66C9D2EF24FC}" type="presParOf" srcId="{6120EE65-1E85-49D6-85F2-3E0E32C8651B}" destId="{0A187405-E1F8-43E7-954E-5387C1716CC6}" srcOrd="1" destOrd="0" presId="urn:microsoft.com/office/officeart/2005/8/layout/hierarchy3"/>
    <dgm:cxn modelId="{E86FF0A1-F3AF-41FA-8D06-817FDBD8908D}" type="presParOf" srcId="{3D0CBB17-DA5B-4C65-A2D5-D31862937B4C}" destId="{B1B8ED32-62E2-4BE7-9D0A-39506E00DFB4}" srcOrd="1" destOrd="0" presId="urn:microsoft.com/office/officeart/2005/8/layout/hierarchy3"/>
    <dgm:cxn modelId="{B2A3415C-F62F-4A22-8B81-429F38BAE489}" type="presParOf" srcId="{B1B8ED32-62E2-4BE7-9D0A-39506E00DFB4}" destId="{9C9DADA9-7BED-40D1-B3B9-1F87B756FA0B}" srcOrd="0" destOrd="0" presId="urn:microsoft.com/office/officeart/2005/8/layout/hierarchy3"/>
    <dgm:cxn modelId="{054B8938-3C25-4DF3-A541-EFEAD7551A0F}" type="presParOf" srcId="{B1B8ED32-62E2-4BE7-9D0A-39506E00DFB4}" destId="{3159F605-396A-4740-B0E4-7348642F4F7D}" srcOrd="1" destOrd="0" presId="urn:microsoft.com/office/officeart/2005/8/layout/hierarchy3"/>
    <dgm:cxn modelId="{5B5B2F53-FAFE-46B7-9CDD-21B57A456D4D}" type="presParOf" srcId="{B1B8ED32-62E2-4BE7-9D0A-39506E00DFB4}" destId="{7A8AB331-4609-4DE1-A692-0BFBA40B83D4}" srcOrd="2" destOrd="0" presId="urn:microsoft.com/office/officeart/2005/8/layout/hierarchy3"/>
    <dgm:cxn modelId="{0D227B54-7C96-468B-9E93-C451D6CD49C3}" type="presParOf" srcId="{B1B8ED32-62E2-4BE7-9D0A-39506E00DFB4}" destId="{1AEFC3F0-238B-42C9-BE6D-F0FBFD66FB66}" srcOrd="3" destOrd="0" presId="urn:microsoft.com/office/officeart/2005/8/layout/hierarchy3"/>
    <dgm:cxn modelId="{9242DE31-0D8C-4C50-B79D-EF1FCAEE3D11}" type="presParOf" srcId="{B1B8ED32-62E2-4BE7-9D0A-39506E00DFB4}" destId="{CA8680ED-62CD-4DEE-B62C-060B722931E8}" srcOrd="4" destOrd="0" presId="urn:microsoft.com/office/officeart/2005/8/layout/hierarchy3"/>
    <dgm:cxn modelId="{0A290CDF-5EB6-4F9C-A3CE-600483C6A4BB}" type="presParOf" srcId="{B1B8ED32-62E2-4BE7-9D0A-39506E00DFB4}" destId="{FFBED963-0098-43E0-9DE9-31D1BA52C89E}" srcOrd="5" destOrd="0" presId="urn:microsoft.com/office/officeart/2005/8/layout/hierarchy3"/>
    <dgm:cxn modelId="{1F6629B0-EBDD-4F3A-95C0-406DD175FC60}" type="presParOf" srcId="{CF84445C-A047-480D-9948-9934A0B31D88}" destId="{9EE36788-BD8C-482D-A1D1-4B14AE545667}" srcOrd="3" destOrd="0" presId="urn:microsoft.com/office/officeart/2005/8/layout/hierarchy3"/>
    <dgm:cxn modelId="{56FF7D76-3758-44CF-914A-26265AF9BB03}" type="presParOf" srcId="{9EE36788-BD8C-482D-A1D1-4B14AE545667}" destId="{692AAB59-33A3-4117-8494-18D8E453B94F}" srcOrd="0" destOrd="0" presId="urn:microsoft.com/office/officeart/2005/8/layout/hierarchy3"/>
    <dgm:cxn modelId="{5C21B996-2F77-44B2-AFF6-29106D327587}" type="presParOf" srcId="{692AAB59-33A3-4117-8494-18D8E453B94F}" destId="{A5A13205-2AB6-42BD-9B57-AB38DC24646D}" srcOrd="0" destOrd="0" presId="urn:microsoft.com/office/officeart/2005/8/layout/hierarchy3"/>
    <dgm:cxn modelId="{5DDA3FB1-AE23-42A6-8939-78466AA5CF4C}" type="presParOf" srcId="{692AAB59-33A3-4117-8494-18D8E453B94F}" destId="{1E7767C4-7037-4090-8246-9E1F5CAEFE9B}" srcOrd="1" destOrd="0" presId="urn:microsoft.com/office/officeart/2005/8/layout/hierarchy3"/>
    <dgm:cxn modelId="{E10CE12D-1B41-4FA6-8547-08922676AA3C}" type="presParOf" srcId="{9EE36788-BD8C-482D-A1D1-4B14AE545667}" destId="{EF7C14BC-746F-4586-9CD0-9BB0AA3273F1}" srcOrd="1" destOrd="0" presId="urn:microsoft.com/office/officeart/2005/8/layout/hierarchy3"/>
    <dgm:cxn modelId="{23B7EBB2-129D-422E-B6D3-2D4CD2B80536}" type="presParOf" srcId="{EF7C14BC-746F-4586-9CD0-9BB0AA3273F1}" destId="{F67BC9B1-BAF5-45F0-AF02-8868FC0FD225}" srcOrd="0" destOrd="0" presId="urn:microsoft.com/office/officeart/2005/8/layout/hierarchy3"/>
    <dgm:cxn modelId="{276F9941-EB6D-4E58-90AC-6800BDFDF77B}" type="presParOf" srcId="{EF7C14BC-746F-4586-9CD0-9BB0AA3273F1}" destId="{37308849-A94F-4BED-BF21-3B7A6AC11412}" srcOrd="1" destOrd="0" presId="urn:microsoft.com/office/officeart/2005/8/layout/hierarchy3"/>
    <dgm:cxn modelId="{A283635E-DD89-4ABC-8B11-11A3E50B0107}" type="presParOf" srcId="{EF7C14BC-746F-4586-9CD0-9BB0AA3273F1}" destId="{7B1F2D77-CC71-4D01-B9BD-8BB980A0562D}" srcOrd="2" destOrd="0" presId="urn:microsoft.com/office/officeart/2005/8/layout/hierarchy3"/>
    <dgm:cxn modelId="{FDCA11FF-6E5A-4047-BE97-45D40E3C8A74}" type="presParOf" srcId="{EF7C14BC-746F-4586-9CD0-9BB0AA3273F1}" destId="{A3DCDE00-80F0-4B77-BBBE-F1478ACBA580}" srcOrd="3" destOrd="0" presId="urn:microsoft.com/office/officeart/2005/8/layout/hierarchy3"/>
    <dgm:cxn modelId="{D7BB89AD-B3E0-4B0B-AD9F-03A1CC018792}" type="presParOf" srcId="{CF84445C-A047-480D-9948-9934A0B31D88}" destId="{27C1B5D2-F87B-4692-92BF-F5ADA7F2196C}" srcOrd="4" destOrd="0" presId="urn:microsoft.com/office/officeart/2005/8/layout/hierarchy3"/>
    <dgm:cxn modelId="{2D254ED7-695F-46FA-8C13-D4A670F9B49C}" type="presParOf" srcId="{27C1B5D2-F87B-4692-92BF-F5ADA7F2196C}" destId="{B9FCE76F-E753-444B-991E-B447D158B229}" srcOrd="0" destOrd="0" presId="urn:microsoft.com/office/officeart/2005/8/layout/hierarchy3"/>
    <dgm:cxn modelId="{943836AF-523A-43C0-97DC-64558A2FCC0E}" type="presParOf" srcId="{B9FCE76F-E753-444B-991E-B447D158B229}" destId="{EADF183E-599D-4D1D-8C18-B657FD10E169}" srcOrd="0" destOrd="0" presId="urn:microsoft.com/office/officeart/2005/8/layout/hierarchy3"/>
    <dgm:cxn modelId="{A4C932E9-D517-4F2B-A65A-B36D534EE9D7}" type="presParOf" srcId="{B9FCE76F-E753-444B-991E-B447D158B229}" destId="{546A23DF-77FE-4BEC-8B18-36549EC7A66D}" srcOrd="1" destOrd="0" presId="urn:microsoft.com/office/officeart/2005/8/layout/hierarchy3"/>
    <dgm:cxn modelId="{26347BD4-3CF1-40A1-88CD-98324716DC4B}" type="presParOf" srcId="{27C1B5D2-F87B-4692-92BF-F5ADA7F2196C}" destId="{CF97F356-A943-4AB7-8E0D-E1BFE90822E7}" srcOrd="1" destOrd="0" presId="urn:microsoft.com/office/officeart/2005/8/layout/hierarchy3"/>
    <dgm:cxn modelId="{6B5A04FC-3748-43B3-8E7A-0D517E406091}" type="presParOf" srcId="{CF97F356-A943-4AB7-8E0D-E1BFE90822E7}" destId="{FD7D81EC-7804-4964-A300-8D24D2DEC68C}" srcOrd="0" destOrd="0" presId="urn:microsoft.com/office/officeart/2005/8/layout/hierarchy3"/>
    <dgm:cxn modelId="{C00C0B61-D8E6-43E0-8C3E-2F19F965BCF8}" type="presParOf" srcId="{CF97F356-A943-4AB7-8E0D-E1BFE90822E7}" destId="{D09F01B7-5DDF-4DF7-98E3-0892A9C00C0C}" srcOrd="1" destOrd="0" presId="urn:microsoft.com/office/officeart/2005/8/layout/hierarchy3"/>
    <dgm:cxn modelId="{B7C7565D-A97C-456D-9D63-EB7A64905132}" type="presParOf" srcId="{CF97F356-A943-4AB7-8E0D-E1BFE90822E7}" destId="{B016A399-3B81-431F-A5C5-9EB609947828}" srcOrd="2" destOrd="0" presId="urn:microsoft.com/office/officeart/2005/8/layout/hierarchy3"/>
    <dgm:cxn modelId="{53694233-350B-46C8-AF56-7A9B3BF64507}" type="presParOf" srcId="{CF97F356-A943-4AB7-8E0D-E1BFE90822E7}" destId="{9073933B-D77E-4067-9E95-A74CC1D77424}" srcOrd="3" destOrd="0" presId="urn:microsoft.com/office/officeart/2005/8/layout/hierarchy3"/>
    <dgm:cxn modelId="{F55D7642-95E6-44DA-BE0F-E376F6D07AC1}" type="presParOf" srcId="{CF97F356-A943-4AB7-8E0D-E1BFE90822E7}" destId="{DBFAF5E1-B91E-4CAC-8ECE-E4DF63171FD3}" srcOrd="4" destOrd="0" presId="urn:microsoft.com/office/officeart/2005/8/layout/hierarchy3"/>
    <dgm:cxn modelId="{E9897BEF-2B94-48E4-A157-75F93B3E0BB9}" type="presParOf" srcId="{CF97F356-A943-4AB7-8E0D-E1BFE90822E7}" destId="{D16467A3-19D6-471B-B649-AA741D452ED1}" srcOrd="5" destOrd="0" presId="urn:microsoft.com/office/officeart/2005/8/layout/hierarchy3"/>
    <dgm:cxn modelId="{E75F747D-FB15-4397-A6A0-9F326342C5E9}" type="presParOf" srcId="{CF97F356-A943-4AB7-8E0D-E1BFE90822E7}" destId="{753D8EA6-2879-41E1-9B21-54AC73404677}" srcOrd="6" destOrd="0" presId="urn:microsoft.com/office/officeart/2005/8/layout/hierarchy3"/>
    <dgm:cxn modelId="{B1F905ED-4B7E-4B9E-AFF3-CBADB527B568}" type="presParOf" srcId="{CF97F356-A943-4AB7-8E0D-E1BFE90822E7}" destId="{DDABE61C-F43C-4CEE-BDCC-80719C1A0C06}" srcOrd="7" destOrd="0" presId="urn:microsoft.com/office/officeart/2005/8/layout/hierarchy3"/>
    <dgm:cxn modelId="{D524B355-3865-4989-A82B-68D943247FE6}" type="presParOf" srcId="{CF97F356-A943-4AB7-8E0D-E1BFE90822E7}" destId="{3BE6FA0A-A7F5-495B-833F-E2F75D1E11C9}" srcOrd="8" destOrd="0" presId="urn:microsoft.com/office/officeart/2005/8/layout/hierarchy3"/>
    <dgm:cxn modelId="{9A4A79FE-7664-440B-BDE9-653146EBF111}" type="presParOf" srcId="{CF97F356-A943-4AB7-8E0D-E1BFE90822E7}" destId="{9B20A1E9-5C05-413D-989B-41130F7B604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AE8B8-9C14-4DDF-BB08-4B958B5A8368}">
      <dsp:nvSpPr>
        <dsp:cNvPr id="0" name=""/>
        <dsp:cNvSpPr/>
      </dsp:nvSpPr>
      <dsp:spPr>
        <a:xfrm>
          <a:off x="5705293" y="1285703"/>
          <a:ext cx="488259" cy="257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9284"/>
              </a:lnTo>
              <a:lnTo>
                <a:pt x="488259" y="25792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20EAB-FF8B-43AF-9B20-88B88321AFD7}">
      <dsp:nvSpPr>
        <dsp:cNvPr id="0" name=""/>
        <dsp:cNvSpPr/>
      </dsp:nvSpPr>
      <dsp:spPr>
        <a:xfrm>
          <a:off x="5705293" y="1285703"/>
          <a:ext cx="488259" cy="1825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666"/>
              </a:lnTo>
              <a:lnTo>
                <a:pt x="488259" y="18256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2F853-BACC-41AA-9E74-B666A454EDA0}">
      <dsp:nvSpPr>
        <dsp:cNvPr id="0" name=""/>
        <dsp:cNvSpPr/>
      </dsp:nvSpPr>
      <dsp:spPr>
        <a:xfrm>
          <a:off x="5705293" y="1285703"/>
          <a:ext cx="488259" cy="107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048"/>
              </a:lnTo>
              <a:lnTo>
                <a:pt x="488259" y="1072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02725-5B76-40A2-A3DD-93D039236F8A}">
      <dsp:nvSpPr>
        <dsp:cNvPr id="0" name=""/>
        <dsp:cNvSpPr/>
      </dsp:nvSpPr>
      <dsp:spPr>
        <a:xfrm>
          <a:off x="5705293" y="1285703"/>
          <a:ext cx="488259" cy="318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430"/>
              </a:lnTo>
              <a:lnTo>
                <a:pt x="488259" y="3184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F9161-3321-4642-8E24-5F0ABB3CD8FA}">
      <dsp:nvSpPr>
        <dsp:cNvPr id="0" name=""/>
        <dsp:cNvSpPr/>
      </dsp:nvSpPr>
      <dsp:spPr>
        <a:xfrm>
          <a:off x="3136622" y="532085"/>
          <a:ext cx="2568670" cy="222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0"/>
              </a:lnTo>
              <a:lnTo>
                <a:pt x="2568670" y="111450"/>
              </a:lnTo>
              <a:lnTo>
                <a:pt x="2568670" y="222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5E648-C18A-4F54-8D14-00D7C9AA5BDA}">
      <dsp:nvSpPr>
        <dsp:cNvPr id="0" name=""/>
        <dsp:cNvSpPr/>
      </dsp:nvSpPr>
      <dsp:spPr>
        <a:xfrm>
          <a:off x="4420958" y="1285703"/>
          <a:ext cx="488259" cy="107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048"/>
              </a:lnTo>
              <a:lnTo>
                <a:pt x="488259" y="1072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11706-472D-46F0-AD76-344A72757E11}">
      <dsp:nvSpPr>
        <dsp:cNvPr id="0" name=""/>
        <dsp:cNvSpPr/>
      </dsp:nvSpPr>
      <dsp:spPr>
        <a:xfrm>
          <a:off x="4420958" y="1285703"/>
          <a:ext cx="488259" cy="318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430"/>
              </a:lnTo>
              <a:lnTo>
                <a:pt x="488259" y="3184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F2818-B2AB-4A49-8178-97DC3DF6A79E}">
      <dsp:nvSpPr>
        <dsp:cNvPr id="0" name=""/>
        <dsp:cNvSpPr/>
      </dsp:nvSpPr>
      <dsp:spPr>
        <a:xfrm>
          <a:off x="3136622" y="532085"/>
          <a:ext cx="1284335" cy="222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0"/>
              </a:lnTo>
              <a:lnTo>
                <a:pt x="1284335" y="111450"/>
              </a:lnTo>
              <a:lnTo>
                <a:pt x="1284335" y="222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B97F8-54EA-4446-BC6B-135C4E8746FD}">
      <dsp:nvSpPr>
        <dsp:cNvPr id="0" name=""/>
        <dsp:cNvSpPr/>
      </dsp:nvSpPr>
      <dsp:spPr>
        <a:xfrm>
          <a:off x="3136622" y="1285703"/>
          <a:ext cx="488259" cy="1825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666"/>
              </a:lnTo>
              <a:lnTo>
                <a:pt x="488259" y="18256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511C1-B0D4-48A4-A321-390A3AF1959A}">
      <dsp:nvSpPr>
        <dsp:cNvPr id="0" name=""/>
        <dsp:cNvSpPr/>
      </dsp:nvSpPr>
      <dsp:spPr>
        <a:xfrm>
          <a:off x="3136622" y="1285703"/>
          <a:ext cx="488259" cy="107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048"/>
              </a:lnTo>
              <a:lnTo>
                <a:pt x="488259" y="1072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E10F9-F584-4966-89DB-A653047D7B67}">
      <dsp:nvSpPr>
        <dsp:cNvPr id="0" name=""/>
        <dsp:cNvSpPr/>
      </dsp:nvSpPr>
      <dsp:spPr>
        <a:xfrm>
          <a:off x="3136622" y="1285703"/>
          <a:ext cx="488259" cy="318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430"/>
              </a:lnTo>
              <a:lnTo>
                <a:pt x="488259" y="3184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9BC87-EE8B-4E41-A190-58BE9B488A18}">
      <dsp:nvSpPr>
        <dsp:cNvPr id="0" name=""/>
        <dsp:cNvSpPr/>
      </dsp:nvSpPr>
      <dsp:spPr>
        <a:xfrm>
          <a:off x="3090902" y="532085"/>
          <a:ext cx="91440" cy="222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D8710-5F02-48A7-AFB0-17CAE4460106}">
      <dsp:nvSpPr>
        <dsp:cNvPr id="0" name=""/>
        <dsp:cNvSpPr/>
      </dsp:nvSpPr>
      <dsp:spPr>
        <a:xfrm>
          <a:off x="1852287" y="1285703"/>
          <a:ext cx="488259" cy="1825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666"/>
              </a:lnTo>
              <a:lnTo>
                <a:pt x="488259" y="18256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F748F-A542-438E-A76C-0A94881201D9}">
      <dsp:nvSpPr>
        <dsp:cNvPr id="0" name=""/>
        <dsp:cNvSpPr/>
      </dsp:nvSpPr>
      <dsp:spPr>
        <a:xfrm>
          <a:off x="1852287" y="1285703"/>
          <a:ext cx="488259" cy="107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048"/>
              </a:lnTo>
              <a:lnTo>
                <a:pt x="488259" y="1072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1F19C-C932-4E5D-A01B-3F8D1A4FC3A8}">
      <dsp:nvSpPr>
        <dsp:cNvPr id="0" name=""/>
        <dsp:cNvSpPr/>
      </dsp:nvSpPr>
      <dsp:spPr>
        <a:xfrm>
          <a:off x="1852287" y="1285703"/>
          <a:ext cx="488259" cy="318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430"/>
              </a:lnTo>
              <a:lnTo>
                <a:pt x="488259" y="3184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90BA-850A-457A-A82D-D4680FEB82E5}">
      <dsp:nvSpPr>
        <dsp:cNvPr id="0" name=""/>
        <dsp:cNvSpPr/>
      </dsp:nvSpPr>
      <dsp:spPr>
        <a:xfrm>
          <a:off x="1852287" y="532085"/>
          <a:ext cx="1284335" cy="222901"/>
        </a:xfrm>
        <a:custGeom>
          <a:avLst/>
          <a:gdLst/>
          <a:ahLst/>
          <a:cxnLst/>
          <a:rect l="0" t="0" r="0" b="0"/>
          <a:pathLst>
            <a:path>
              <a:moveTo>
                <a:pt x="1284335" y="0"/>
              </a:moveTo>
              <a:lnTo>
                <a:pt x="1284335" y="111450"/>
              </a:lnTo>
              <a:lnTo>
                <a:pt x="0" y="111450"/>
              </a:lnTo>
              <a:lnTo>
                <a:pt x="0" y="222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89DCE-4E4C-4E0C-B036-BACCB3DA4EBE}">
      <dsp:nvSpPr>
        <dsp:cNvPr id="0" name=""/>
        <dsp:cNvSpPr/>
      </dsp:nvSpPr>
      <dsp:spPr>
        <a:xfrm>
          <a:off x="567952" y="1285703"/>
          <a:ext cx="488259" cy="1825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666"/>
              </a:lnTo>
              <a:lnTo>
                <a:pt x="488259" y="18256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4AF0C-1545-4E27-A6B5-145B0A0BC3BB}">
      <dsp:nvSpPr>
        <dsp:cNvPr id="0" name=""/>
        <dsp:cNvSpPr/>
      </dsp:nvSpPr>
      <dsp:spPr>
        <a:xfrm>
          <a:off x="567952" y="1285703"/>
          <a:ext cx="488259" cy="107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048"/>
              </a:lnTo>
              <a:lnTo>
                <a:pt x="488259" y="1072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41C90-ABB3-444F-944C-0D28CBE7C18F}">
      <dsp:nvSpPr>
        <dsp:cNvPr id="0" name=""/>
        <dsp:cNvSpPr/>
      </dsp:nvSpPr>
      <dsp:spPr>
        <a:xfrm>
          <a:off x="567952" y="1285703"/>
          <a:ext cx="488259" cy="318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430"/>
              </a:lnTo>
              <a:lnTo>
                <a:pt x="488259" y="3184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50E06-A1F0-42E5-AF5F-BFA710ABF471}">
      <dsp:nvSpPr>
        <dsp:cNvPr id="0" name=""/>
        <dsp:cNvSpPr/>
      </dsp:nvSpPr>
      <dsp:spPr>
        <a:xfrm>
          <a:off x="567952" y="532085"/>
          <a:ext cx="2568670" cy="222901"/>
        </a:xfrm>
        <a:custGeom>
          <a:avLst/>
          <a:gdLst/>
          <a:ahLst/>
          <a:cxnLst/>
          <a:rect l="0" t="0" r="0" b="0"/>
          <a:pathLst>
            <a:path>
              <a:moveTo>
                <a:pt x="2568670" y="0"/>
              </a:moveTo>
              <a:lnTo>
                <a:pt x="2568670" y="111450"/>
              </a:lnTo>
              <a:lnTo>
                <a:pt x="0" y="111450"/>
              </a:lnTo>
              <a:lnTo>
                <a:pt x="0" y="222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500DC-1148-4CE0-89E1-83ED5D7AD849}">
      <dsp:nvSpPr>
        <dsp:cNvPr id="0" name=""/>
        <dsp:cNvSpPr/>
      </dsp:nvSpPr>
      <dsp:spPr>
        <a:xfrm>
          <a:off x="2871264" y="1368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87238-4CD6-4890-A105-C7DED769A5EB}">
      <dsp:nvSpPr>
        <dsp:cNvPr id="0" name=""/>
        <dsp:cNvSpPr/>
      </dsp:nvSpPr>
      <dsp:spPr>
        <a:xfrm>
          <a:off x="2871264" y="1368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B9BC1-441C-4403-A6F6-53A86C2F19C2}">
      <dsp:nvSpPr>
        <dsp:cNvPr id="0" name=""/>
        <dsp:cNvSpPr/>
      </dsp:nvSpPr>
      <dsp:spPr>
        <a:xfrm>
          <a:off x="2605905" y="96897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ODP</a:t>
          </a:r>
          <a:endParaRPr lang="zh-CN" altLang="en-US" sz="1200" kern="1200"/>
        </a:p>
      </dsp:txBody>
      <dsp:txXfrm>
        <a:off x="2605905" y="96897"/>
        <a:ext cx="1061434" cy="339658"/>
      </dsp:txXfrm>
    </dsp:sp>
    <dsp:sp modelId="{5E43C829-11BF-484E-A1E5-E49795B6F9E5}">
      <dsp:nvSpPr>
        <dsp:cNvPr id="0" name=""/>
        <dsp:cNvSpPr/>
      </dsp:nvSpPr>
      <dsp:spPr>
        <a:xfrm>
          <a:off x="302593" y="754986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83A1-6177-4020-9C31-0EDCA60E081C}">
      <dsp:nvSpPr>
        <dsp:cNvPr id="0" name=""/>
        <dsp:cNvSpPr/>
      </dsp:nvSpPr>
      <dsp:spPr>
        <a:xfrm>
          <a:off x="302593" y="754986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772FD-1C39-401E-A3CA-6FDB0B7CC60B}">
      <dsp:nvSpPr>
        <dsp:cNvPr id="0" name=""/>
        <dsp:cNvSpPr/>
      </dsp:nvSpPr>
      <dsp:spPr>
        <a:xfrm>
          <a:off x="37235" y="850515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nginx</a:t>
          </a:r>
          <a:endParaRPr lang="zh-CN" altLang="en-US" sz="1200" kern="1200"/>
        </a:p>
      </dsp:txBody>
      <dsp:txXfrm>
        <a:off x="37235" y="850515"/>
        <a:ext cx="1061434" cy="339658"/>
      </dsp:txXfrm>
    </dsp:sp>
    <dsp:sp modelId="{62FEEAC3-A5BE-4507-9D38-35A56113E466}">
      <dsp:nvSpPr>
        <dsp:cNvPr id="0" name=""/>
        <dsp:cNvSpPr/>
      </dsp:nvSpPr>
      <dsp:spPr>
        <a:xfrm>
          <a:off x="992525" y="1508604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A34EE-6064-4884-B9AC-EBDD05D942E4}">
      <dsp:nvSpPr>
        <dsp:cNvPr id="0" name=""/>
        <dsp:cNvSpPr/>
      </dsp:nvSpPr>
      <dsp:spPr>
        <a:xfrm>
          <a:off x="992525" y="1508604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6B858-02E6-4455-95C0-EEC6D45D7F97}">
      <dsp:nvSpPr>
        <dsp:cNvPr id="0" name=""/>
        <dsp:cNvSpPr/>
      </dsp:nvSpPr>
      <dsp:spPr>
        <a:xfrm>
          <a:off x="727167" y="1604133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nginx-source</a:t>
          </a:r>
          <a:endParaRPr lang="zh-CN" altLang="en-US" sz="1200" kern="1200"/>
        </a:p>
      </dsp:txBody>
      <dsp:txXfrm>
        <a:off x="727167" y="1604133"/>
        <a:ext cx="1061434" cy="339658"/>
      </dsp:txXfrm>
    </dsp:sp>
    <dsp:sp modelId="{59687E79-C548-4F7F-8E83-8BB91AB30A34}">
      <dsp:nvSpPr>
        <dsp:cNvPr id="0" name=""/>
        <dsp:cNvSpPr/>
      </dsp:nvSpPr>
      <dsp:spPr>
        <a:xfrm>
          <a:off x="992525" y="2262223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563E-907F-441F-8BBD-EBF088EE5941}">
      <dsp:nvSpPr>
        <dsp:cNvPr id="0" name=""/>
        <dsp:cNvSpPr/>
      </dsp:nvSpPr>
      <dsp:spPr>
        <a:xfrm>
          <a:off x="992525" y="2262223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64E94-159A-487C-8B92-6535DAFB24F1}">
      <dsp:nvSpPr>
        <dsp:cNvPr id="0" name=""/>
        <dsp:cNvSpPr/>
      </dsp:nvSpPr>
      <dsp:spPr>
        <a:xfrm>
          <a:off x="727167" y="2357752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nginx_lua_frame</a:t>
          </a:r>
          <a:endParaRPr lang="zh-CN" altLang="en-US" sz="1200" kern="1200"/>
        </a:p>
      </dsp:txBody>
      <dsp:txXfrm>
        <a:off x="727167" y="2357752"/>
        <a:ext cx="1061434" cy="339658"/>
      </dsp:txXfrm>
    </dsp:sp>
    <dsp:sp modelId="{38029487-23CD-444A-8540-528B0F5130EC}">
      <dsp:nvSpPr>
        <dsp:cNvPr id="0" name=""/>
        <dsp:cNvSpPr/>
      </dsp:nvSpPr>
      <dsp:spPr>
        <a:xfrm>
          <a:off x="992525" y="3015841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1AEB1-B1FB-4FA6-A33F-7F7B04C5F9B0}">
      <dsp:nvSpPr>
        <dsp:cNvPr id="0" name=""/>
        <dsp:cNvSpPr/>
      </dsp:nvSpPr>
      <dsp:spPr>
        <a:xfrm>
          <a:off x="992525" y="3015841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E81CA-6F93-4BF3-A7A5-5E6BFC5F7B4B}">
      <dsp:nvSpPr>
        <dsp:cNvPr id="0" name=""/>
        <dsp:cNvSpPr/>
      </dsp:nvSpPr>
      <dsp:spPr>
        <a:xfrm>
          <a:off x="727167" y="3111370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……</a:t>
          </a:r>
          <a:endParaRPr lang="zh-CN" altLang="en-US" sz="1200" kern="1200"/>
        </a:p>
      </dsp:txBody>
      <dsp:txXfrm>
        <a:off x="727167" y="3111370"/>
        <a:ext cx="1061434" cy="339658"/>
      </dsp:txXfrm>
    </dsp:sp>
    <dsp:sp modelId="{DB3B8B25-8DF2-42BF-89B0-74264ADF1B74}">
      <dsp:nvSpPr>
        <dsp:cNvPr id="0" name=""/>
        <dsp:cNvSpPr/>
      </dsp:nvSpPr>
      <dsp:spPr>
        <a:xfrm>
          <a:off x="1586929" y="754986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D9FD2-55FB-4745-8291-9050A5A0E5EE}">
      <dsp:nvSpPr>
        <dsp:cNvPr id="0" name=""/>
        <dsp:cNvSpPr/>
      </dsp:nvSpPr>
      <dsp:spPr>
        <a:xfrm>
          <a:off x="1586929" y="754986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80046-C290-413E-AC07-335C06442707}">
      <dsp:nvSpPr>
        <dsp:cNvPr id="0" name=""/>
        <dsp:cNvSpPr/>
      </dsp:nvSpPr>
      <dsp:spPr>
        <a:xfrm>
          <a:off x="1321570" y="850515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php</a:t>
          </a:r>
          <a:endParaRPr lang="zh-CN" altLang="en-US" sz="1200" kern="1200"/>
        </a:p>
      </dsp:txBody>
      <dsp:txXfrm>
        <a:off x="1321570" y="850515"/>
        <a:ext cx="1061434" cy="339658"/>
      </dsp:txXfrm>
    </dsp:sp>
    <dsp:sp modelId="{88882017-8F84-4FA5-8F35-46690F6956A5}">
      <dsp:nvSpPr>
        <dsp:cNvPr id="0" name=""/>
        <dsp:cNvSpPr/>
      </dsp:nvSpPr>
      <dsp:spPr>
        <a:xfrm>
          <a:off x="2276861" y="1508604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D6A9D-5DD8-4D7E-A671-7FA25B3DA34D}">
      <dsp:nvSpPr>
        <dsp:cNvPr id="0" name=""/>
        <dsp:cNvSpPr/>
      </dsp:nvSpPr>
      <dsp:spPr>
        <a:xfrm>
          <a:off x="2276861" y="1508604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9F4EB-688B-4390-92A0-47DA1D09C2DE}">
      <dsp:nvSpPr>
        <dsp:cNvPr id="0" name=""/>
        <dsp:cNvSpPr/>
      </dsp:nvSpPr>
      <dsp:spPr>
        <a:xfrm>
          <a:off x="2011502" y="1604133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php</a:t>
          </a:r>
          <a:endParaRPr lang="zh-CN" altLang="en-US" sz="1200" kern="1200"/>
        </a:p>
      </dsp:txBody>
      <dsp:txXfrm>
        <a:off x="2011502" y="1604133"/>
        <a:ext cx="1061434" cy="339658"/>
      </dsp:txXfrm>
    </dsp:sp>
    <dsp:sp modelId="{4B65053B-7C82-459F-B200-6D0A1DB0A6C4}">
      <dsp:nvSpPr>
        <dsp:cNvPr id="0" name=""/>
        <dsp:cNvSpPr/>
      </dsp:nvSpPr>
      <dsp:spPr>
        <a:xfrm>
          <a:off x="2276861" y="2262223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E86A3-987A-4483-A556-5B67C69F4547}">
      <dsp:nvSpPr>
        <dsp:cNvPr id="0" name=""/>
        <dsp:cNvSpPr/>
      </dsp:nvSpPr>
      <dsp:spPr>
        <a:xfrm>
          <a:off x="2276861" y="2262223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E357-8AB1-4DCF-8DF8-B10E852BE290}">
      <dsp:nvSpPr>
        <dsp:cNvPr id="0" name=""/>
        <dsp:cNvSpPr/>
      </dsp:nvSpPr>
      <dsp:spPr>
        <a:xfrm>
          <a:off x="2011502" y="2357752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php-ext-ap</a:t>
          </a:r>
          <a:endParaRPr lang="zh-CN" altLang="en-US" sz="1200" kern="1200"/>
        </a:p>
      </dsp:txBody>
      <dsp:txXfrm>
        <a:off x="2011502" y="2357752"/>
        <a:ext cx="1061434" cy="339658"/>
      </dsp:txXfrm>
    </dsp:sp>
    <dsp:sp modelId="{454E542B-F969-405C-8C5C-EBB263C817A3}">
      <dsp:nvSpPr>
        <dsp:cNvPr id="0" name=""/>
        <dsp:cNvSpPr/>
      </dsp:nvSpPr>
      <dsp:spPr>
        <a:xfrm>
          <a:off x="2276861" y="3015841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015B-3C20-40C5-AD07-F2E533AF138F}">
      <dsp:nvSpPr>
        <dsp:cNvPr id="0" name=""/>
        <dsp:cNvSpPr/>
      </dsp:nvSpPr>
      <dsp:spPr>
        <a:xfrm>
          <a:off x="2276861" y="3015841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02EA3-DFA0-4D0E-9F24-45C4F4E420B3}">
      <dsp:nvSpPr>
        <dsp:cNvPr id="0" name=""/>
        <dsp:cNvSpPr/>
      </dsp:nvSpPr>
      <dsp:spPr>
        <a:xfrm>
          <a:off x="2011502" y="3111370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……</a:t>
          </a:r>
          <a:endParaRPr lang="zh-CN" altLang="en-US" sz="1200" kern="1200"/>
        </a:p>
      </dsp:txBody>
      <dsp:txXfrm>
        <a:off x="2011502" y="3111370"/>
        <a:ext cx="1061434" cy="339658"/>
      </dsp:txXfrm>
    </dsp:sp>
    <dsp:sp modelId="{12D5A51A-BA48-4C7E-BBBD-9423D97E9D94}">
      <dsp:nvSpPr>
        <dsp:cNvPr id="0" name=""/>
        <dsp:cNvSpPr/>
      </dsp:nvSpPr>
      <dsp:spPr>
        <a:xfrm>
          <a:off x="2871264" y="754986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842D2-C2ED-4FA8-B3CB-903CACEB284B}">
      <dsp:nvSpPr>
        <dsp:cNvPr id="0" name=""/>
        <dsp:cNvSpPr/>
      </dsp:nvSpPr>
      <dsp:spPr>
        <a:xfrm>
          <a:off x="2871264" y="754986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B0477-8C3B-45DA-BC66-2AF0949F6A0B}">
      <dsp:nvSpPr>
        <dsp:cNvPr id="0" name=""/>
        <dsp:cNvSpPr/>
      </dsp:nvSpPr>
      <dsp:spPr>
        <a:xfrm>
          <a:off x="2605905" y="850515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hhvm</a:t>
          </a:r>
          <a:endParaRPr lang="zh-CN" altLang="en-US" sz="1200" kern="1200"/>
        </a:p>
      </dsp:txBody>
      <dsp:txXfrm>
        <a:off x="2605905" y="850515"/>
        <a:ext cx="1061434" cy="339658"/>
      </dsp:txXfrm>
    </dsp:sp>
    <dsp:sp modelId="{A831AE47-6EFF-4175-9F12-961D796FD479}">
      <dsp:nvSpPr>
        <dsp:cNvPr id="0" name=""/>
        <dsp:cNvSpPr/>
      </dsp:nvSpPr>
      <dsp:spPr>
        <a:xfrm>
          <a:off x="3561196" y="1508604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033E8-17D8-4306-BE68-56736F41B9B2}">
      <dsp:nvSpPr>
        <dsp:cNvPr id="0" name=""/>
        <dsp:cNvSpPr/>
      </dsp:nvSpPr>
      <dsp:spPr>
        <a:xfrm>
          <a:off x="3561196" y="1508604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C1222-4CFF-43D2-8939-44F04CF355AB}">
      <dsp:nvSpPr>
        <dsp:cNvPr id="0" name=""/>
        <dsp:cNvSpPr/>
      </dsp:nvSpPr>
      <dsp:spPr>
        <a:xfrm>
          <a:off x="3295838" y="1604133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hhvm</a:t>
          </a:r>
          <a:endParaRPr lang="zh-CN" altLang="en-US" sz="1200" kern="1200"/>
        </a:p>
      </dsp:txBody>
      <dsp:txXfrm>
        <a:off x="3295838" y="1604133"/>
        <a:ext cx="1061434" cy="339658"/>
      </dsp:txXfrm>
    </dsp:sp>
    <dsp:sp modelId="{8EB5102C-D791-432E-8CD3-1A10E231175E}">
      <dsp:nvSpPr>
        <dsp:cNvPr id="0" name=""/>
        <dsp:cNvSpPr/>
      </dsp:nvSpPr>
      <dsp:spPr>
        <a:xfrm>
          <a:off x="3561196" y="2262223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4AE05-3562-41C7-958E-8F9474DDAA12}">
      <dsp:nvSpPr>
        <dsp:cNvPr id="0" name=""/>
        <dsp:cNvSpPr/>
      </dsp:nvSpPr>
      <dsp:spPr>
        <a:xfrm>
          <a:off x="3561196" y="2262223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3C522-DEEC-4FC9-8648-AFED2320EB2E}">
      <dsp:nvSpPr>
        <dsp:cNvPr id="0" name=""/>
        <dsp:cNvSpPr/>
      </dsp:nvSpPr>
      <dsp:spPr>
        <a:xfrm>
          <a:off x="3295838" y="2357752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hhvm-ext-conf</a:t>
          </a:r>
          <a:endParaRPr lang="zh-CN" altLang="en-US" sz="1200" kern="1200"/>
        </a:p>
      </dsp:txBody>
      <dsp:txXfrm>
        <a:off x="3295838" y="2357752"/>
        <a:ext cx="1061434" cy="339658"/>
      </dsp:txXfrm>
    </dsp:sp>
    <dsp:sp modelId="{3F534EFB-11EA-4CD9-B145-8139C86AB62B}">
      <dsp:nvSpPr>
        <dsp:cNvPr id="0" name=""/>
        <dsp:cNvSpPr/>
      </dsp:nvSpPr>
      <dsp:spPr>
        <a:xfrm>
          <a:off x="3561196" y="3015841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8B02B-5E9F-45EE-B73A-1BB9E768A811}">
      <dsp:nvSpPr>
        <dsp:cNvPr id="0" name=""/>
        <dsp:cNvSpPr/>
      </dsp:nvSpPr>
      <dsp:spPr>
        <a:xfrm>
          <a:off x="3561196" y="3015841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212D-0174-41F3-8476-6B39BE545C1B}">
      <dsp:nvSpPr>
        <dsp:cNvPr id="0" name=""/>
        <dsp:cNvSpPr/>
      </dsp:nvSpPr>
      <dsp:spPr>
        <a:xfrm>
          <a:off x="3295838" y="3111370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……</a:t>
          </a:r>
          <a:endParaRPr lang="zh-CN" altLang="en-US" sz="1200" kern="1200"/>
        </a:p>
      </dsp:txBody>
      <dsp:txXfrm>
        <a:off x="3295838" y="3111370"/>
        <a:ext cx="1061434" cy="339658"/>
      </dsp:txXfrm>
    </dsp:sp>
    <dsp:sp modelId="{0A09D904-AD8D-4D4F-9CC7-5D2FA998C922}">
      <dsp:nvSpPr>
        <dsp:cNvPr id="0" name=""/>
        <dsp:cNvSpPr/>
      </dsp:nvSpPr>
      <dsp:spPr>
        <a:xfrm>
          <a:off x="4155599" y="754986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2FCEE-06A0-4EAE-8BF0-B5153A3DB548}">
      <dsp:nvSpPr>
        <dsp:cNvPr id="0" name=""/>
        <dsp:cNvSpPr/>
      </dsp:nvSpPr>
      <dsp:spPr>
        <a:xfrm>
          <a:off x="4155599" y="754986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0C381-74EC-46A1-9FCC-F96A47EB9932}">
      <dsp:nvSpPr>
        <dsp:cNvPr id="0" name=""/>
        <dsp:cNvSpPr/>
      </dsp:nvSpPr>
      <dsp:spPr>
        <a:xfrm>
          <a:off x="3890241" y="850515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ral</a:t>
          </a:r>
          <a:endParaRPr lang="zh-CN" altLang="en-US" sz="1200" kern="1200"/>
        </a:p>
      </dsp:txBody>
      <dsp:txXfrm>
        <a:off x="3890241" y="850515"/>
        <a:ext cx="1061434" cy="339658"/>
      </dsp:txXfrm>
    </dsp:sp>
    <dsp:sp modelId="{F576048D-B70D-4721-A125-593B4D2DF173}">
      <dsp:nvSpPr>
        <dsp:cNvPr id="0" name=""/>
        <dsp:cNvSpPr/>
      </dsp:nvSpPr>
      <dsp:spPr>
        <a:xfrm>
          <a:off x="4845531" y="1508604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585FD-1A67-4F40-831D-FC8F084A918C}">
      <dsp:nvSpPr>
        <dsp:cNvPr id="0" name=""/>
        <dsp:cNvSpPr/>
      </dsp:nvSpPr>
      <dsp:spPr>
        <a:xfrm>
          <a:off x="4845531" y="1508604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66F9E-EFD9-4D41-84A3-A583773C0942}">
      <dsp:nvSpPr>
        <dsp:cNvPr id="0" name=""/>
        <dsp:cNvSpPr/>
      </dsp:nvSpPr>
      <dsp:spPr>
        <a:xfrm>
          <a:off x="4580173" y="1604133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ral2</a:t>
          </a:r>
          <a:endParaRPr lang="zh-CN" altLang="en-US" sz="1200" kern="1200"/>
        </a:p>
      </dsp:txBody>
      <dsp:txXfrm>
        <a:off x="4580173" y="1604133"/>
        <a:ext cx="1061434" cy="339658"/>
      </dsp:txXfrm>
    </dsp:sp>
    <dsp:sp modelId="{4E0449E9-B90A-43CD-AEA5-B3584C88194B}">
      <dsp:nvSpPr>
        <dsp:cNvPr id="0" name=""/>
        <dsp:cNvSpPr/>
      </dsp:nvSpPr>
      <dsp:spPr>
        <a:xfrm>
          <a:off x="4845531" y="2262223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E217E-89ED-4684-88E0-DB249B4AA67F}">
      <dsp:nvSpPr>
        <dsp:cNvPr id="0" name=""/>
        <dsp:cNvSpPr/>
      </dsp:nvSpPr>
      <dsp:spPr>
        <a:xfrm>
          <a:off x="4845531" y="2262223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A50E1-164A-450F-848B-EF7CA0F6A978}">
      <dsp:nvSpPr>
        <dsp:cNvPr id="0" name=""/>
        <dsp:cNvSpPr/>
      </dsp:nvSpPr>
      <dsp:spPr>
        <a:xfrm>
          <a:off x="4580173" y="2357752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……</a:t>
          </a:r>
          <a:endParaRPr lang="zh-CN" altLang="en-US" sz="1200" kern="1200"/>
        </a:p>
      </dsp:txBody>
      <dsp:txXfrm>
        <a:off x="4580173" y="2357752"/>
        <a:ext cx="1061434" cy="339658"/>
      </dsp:txXfrm>
    </dsp:sp>
    <dsp:sp modelId="{1C28B98E-DF7F-4FA5-8AFF-60F0A39696C8}">
      <dsp:nvSpPr>
        <dsp:cNvPr id="0" name=""/>
        <dsp:cNvSpPr/>
      </dsp:nvSpPr>
      <dsp:spPr>
        <a:xfrm>
          <a:off x="5439935" y="754986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3C820-EAF7-490F-ACA2-9F99C8BE7216}">
      <dsp:nvSpPr>
        <dsp:cNvPr id="0" name=""/>
        <dsp:cNvSpPr/>
      </dsp:nvSpPr>
      <dsp:spPr>
        <a:xfrm>
          <a:off x="5439935" y="754986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CCFDC-FCC6-4183-A492-DD58477473C9}">
      <dsp:nvSpPr>
        <dsp:cNvPr id="0" name=""/>
        <dsp:cNvSpPr/>
      </dsp:nvSpPr>
      <dsp:spPr>
        <a:xfrm>
          <a:off x="5174576" y="850515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odp</a:t>
          </a:r>
          <a:endParaRPr lang="zh-CN" altLang="en-US" sz="1200" kern="1200"/>
        </a:p>
      </dsp:txBody>
      <dsp:txXfrm>
        <a:off x="5174576" y="850515"/>
        <a:ext cx="1061434" cy="339658"/>
      </dsp:txXfrm>
    </dsp:sp>
    <dsp:sp modelId="{5832B38F-AF2C-4BB0-96FE-73AAEB0C791A}">
      <dsp:nvSpPr>
        <dsp:cNvPr id="0" name=""/>
        <dsp:cNvSpPr/>
      </dsp:nvSpPr>
      <dsp:spPr>
        <a:xfrm>
          <a:off x="6129867" y="1508604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89F0E-898D-4F47-9C92-6710A5C5655D}">
      <dsp:nvSpPr>
        <dsp:cNvPr id="0" name=""/>
        <dsp:cNvSpPr/>
      </dsp:nvSpPr>
      <dsp:spPr>
        <a:xfrm>
          <a:off x="6129867" y="1508604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37AC-5E63-4BDA-8B77-9EFC52FA37AD}">
      <dsp:nvSpPr>
        <dsp:cNvPr id="0" name=""/>
        <dsp:cNvSpPr/>
      </dsp:nvSpPr>
      <dsp:spPr>
        <a:xfrm>
          <a:off x="5864508" y="1604133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lib-db</a:t>
          </a:r>
          <a:endParaRPr lang="zh-CN" altLang="en-US" sz="1200" kern="1200"/>
        </a:p>
      </dsp:txBody>
      <dsp:txXfrm>
        <a:off x="5864508" y="1604133"/>
        <a:ext cx="1061434" cy="339658"/>
      </dsp:txXfrm>
    </dsp:sp>
    <dsp:sp modelId="{19577FF1-50B6-43DB-A0FF-D7597E570617}">
      <dsp:nvSpPr>
        <dsp:cNvPr id="0" name=""/>
        <dsp:cNvSpPr/>
      </dsp:nvSpPr>
      <dsp:spPr>
        <a:xfrm>
          <a:off x="6129867" y="2262223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43B91-1382-4591-8E76-A02BB84329A0}">
      <dsp:nvSpPr>
        <dsp:cNvPr id="0" name=""/>
        <dsp:cNvSpPr/>
      </dsp:nvSpPr>
      <dsp:spPr>
        <a:xfrm>
          <a:off x="6129867" y="2262223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5D620-779A-4F35-9F79-05B0A94F9B1E}">
      <dsp:nvSpPr>
        <dsp:cNvPr id="0" name=""/>
        <dsp:cNvSpPr/>
      </dsp:nvSpPr>
      <dsp:spPr>
        <a:xfrm>
          <a:off x="5864508" y="2357752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tools-app-cg</a:t>
          </a:r>
          <a:endParaRPr lang="zh-CN" altLang="en-US" sz="1200" kern="1200"/>
        </a:p>
      </dsp:txBody>
      <dsp:txXfrm>
        <a:off x="5864508" y="2357752"/>
        <a:ext cx="1061434" cy="339658"/>
      </dsp:txXfrm>
    </dsp:sp>
    <dsp:sp modelId="{EB09C478-DB65-4641-ACFF-31FFD2F08AC8}">
      <dsp:nvSpPr>
        <dsp:cNvPr id="0" name=""/>
        <dsp:cNvSpPr/>
      </dsp:nvSpPr>
      <dsp:spPr>
        <a:xfrm>
          <a:off x="6129867" y="3015841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F6BAA-8DCB-40E0-A5C6-AB9B0D069515}">
      <dsp:nvSpPr>
        <dsp:cNvPr id="0" name=""/>
        <dsp:cNvSpPr/>
      </dsp:nvSpPr>
      <dsp:spPr>
        <a:xfrm>
          <a:off x="6129867" y="3015841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4CB7F-C472-4571-83AF-149D94B07E19}">
      <dsp:nvSpPr>
        <dsp:cNvPr id="0" name=""/>
        <dsp:cNvSpPr/>
      </dsp:nvSpPr>
      <dsp:spPr>
        <a:xfrm>
          <a:off x="5864508" y="3111370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install-basic-env</a:t>
          </a:r>
          <a:endParaRPr lang="zh-CN" altLang="en-US" sz="1200" kern="1200"/>
        </a:p>
      </dsp:txBody>
      <dsp:txXfrm>
        <a:off x="5864508" y="3111370"/>
        <a:ext cx="1061434" cy="339658"/>
      </dsp:txXfrm>
    </dsp:sp>
    <dsp:sp modelId="{4484F37D-5C5E-43FD-BB31-77BB27649DAF}">
      <dsp:nvSpPr>
        <dsp:cNvPr id="0" name=""/>
        <dsp:cNvSpPr/>
      </dsp:nvSpPr>
      <dsp:spPr>
        <a:xfrm>
          <a:off x="6129867" y="3769459"/>
          <a:ext cx="530717" cy="530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80770-1D7A-4987-91C8-92628529E8E0}">
      <dsp:nvSpPr>
        <dsp:cNvPr id="0" name=""/>
        <dsp:cNvSpPr/>
      </dsp:nvSpPr>
      <dsp:spPr>
        <a:xfrm>
          <a:off x="6129867" y="3769459"/>
          <a:ext cx="530717" cy="530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F5243-9202-4500-A46B-3565E3D95F52}">
      <dsp:nvSpPr>
        <dsp:cNvPr id="0" name=""/>
        <dsp:cNvSpPr/>
      </dsp:nvSpPr>
      <dsp:spPr>
        <a:xfrm>
          <a:off x="5864508" y="3864988"/>
          <a:ext cx="1061434" cy="339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……</a:t>
          </a:r>
          <a:endParaRPr lang="zh-CN" altLang="en-US" sz="1200" kern="1200"/>
        </a:p>
      </dsp:txBody>
      <dsp:txXfrm>
        <a:off x="5864508" y="3864988"/>
        <a:ext cx="1061434" cy="339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0C833-A0AE-441B-84A9-1D85CC42C7A2}">
      <dsp:nvSpPr>
        <dsp:cNvPr id="0" name=""/>
        <dsp:cNvSpPr/>
      </dsp:nvSpPr>
      <dsp:spPr>
        <a:xfrm>
          <a:off x="4018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solidFill>
                <a:schemeClr val="tx1"/>
              </a:solidFill>
            </a:rPr>
            <a:t>提交</a:t>
          </a:r>
          <a:r>
            <a:rPr lang="en-US" altLang="zh-CN" sz="1800" kern="1200" smtClean="0">
              <a:solidFill>
                <a:schemeClr val="tx1"/>
              </a:solidFill>
            </a:rPr>
            <a:t>Issue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40503" y="428597"/>
        <a:ext cx="1172721" cy="1217488"/>
      </dsp:txXfrm>
    </dsp:sp>
    <dsp:sp modelId="{1EAB1970-F704-4B49-B4BF-2DEFBEB48EBD}">
      <dsp:nvSpPr>
        <dsp:cNvPr id="0" name=""/>
        <dsp:cNvSpPr/>
      </dsp:nvSpPr>
      <dsp:spPr>
        <a:xfrm>
          <a:off x="1374278" y="88287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chemeClr val="tx1"/>
            </a:solidFill>
          </a:endParaRPr>
        </a:p>
      </dsp:txBody>
      <dsp:txXfrm>
        <a:off x="1374278" y="944661"/>
        <a:ext cx="184860" cy="185359"/>
      </dsp:txXfrm>
    </dsp:sp>
    <dsp:sp modelId="{9ADD77D8-F579-4FCC-9C9D-3F5727E54375}">
      <dsp:nvSpPr>
        <dsp:cNvPr id="0" name=""/>
        <dsp:cNvSpPr/>
      </dsp:nvSpPr>
      <dsp:spPr>
        <a:xfrm>
          <a:off x="1747986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>
              <a:solidFill>
                <a:schemeClr val="tx1"/>
              </a:solidFill>
            </a:rPr>
            <a:t>Fork</a:t>
          </a:r>
          <a:r>
            <a:rPr lang="zh-CN" altLang="en-US" sz="1800" kern="1200" smtClean="0">
              <a:solidFill>
                <a:schemeClr val="tx1"/>
              </a:solidFill>
            </a:rPr>
            <a:t>项目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1784471" y="428597"/>
        <a:ext cx="1172721" cy="1217488"/>
      </dsp:txXfrm>
    </dsp:sp>
    <dsp:sp modelId="{820CFEB7-0A78-49D4-AA34-6E96FD18CE0D}">
      <dsp:nvSpPr>
        <dsp:cNvPr id="0" name=""/>
        <dsp:cNvSpPr/>
      </dsp:nvSpPr>
      <dsp:spPr>
        <a:xfrm>
          <a:off x="3118246" y="88287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chemeClr val="tx1"/>
            </a:solidFill>
          </a:endParaRPr>
        </a:p>
      </dsp:txBody>
      <dsp:txXfrm>
        <a:off x="3118246" y="944661"/>
        <a:ext cx="184860" cy="185359"/>
      </dsp:txXfrm>
    </dsp:sp>
    <dsp:sp modelId="{09A8FE45-2853-4462-8966-7353E683A825}">
      <dsp:nvSpPr>
        <dsp:cNvPr id="0" name=""/>
        <dsp:cNvSpPr/>
      </dsp:nvSpPr>
      <dsp:spPr>
        <a:xfrm>
          <a:off x="3491954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solidFill>
                <a:schemeClr val="tx1"/>
              </a:solidFill>
            </a:rPr>
            <a:t>在</a:t>
          </a:r>
          <a:r>
            <a:rPr lang="en-US" altLang="zh-CN" sz="1800" kern="1200" smtClean="0">
              <a:solidFill>
                <a:schemeClr val="tx1"/>
              </a:solidFill>
            </a:rPr>
            <a:t>fork</a:t>
          </a:r>
          <a:r>
            <a:rPr lang="zh-CN" altLang="en-US" sz="1800" kern="1200" smtClean="0">
              <a:solidFill>
                <a:schemeClr val="tx1"/>
              </a:solidFill>
            </a:rPr>
            <a:t>的项目开发并提交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3528439" y="428597"/>
        <a:ext cx="1172721" cy="1217488"/>
      </dsp:txXfrm>
    </dsp:sp>
    <dsp:sp modelId="{9ED1B531-26C1-4A95-AD88-31D7D25F7E32}">
      <dsp:nvSpPr>
        <dsp:cNvPr id="0" name=""/>
        <dsp:cNvSpPr/>
      </dsp:nvSpPr>
      <dsp:spPr>
        <a:xfrm>
          <a:off x="4862214" y="88287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chemeClr val="tx1"/>
            </a:solidFill>
          </a:endParaRPr>
        </a:p>
      </dsp:txBody>
      <dsp:txXfrm>
        <a:off x="4862214" y="944661"/>
        <a:ext cx="184860" cy="185359"/>
      </dsp:txXfrm>
    </dsp:sp>
    <dsp:sp modelId="{1F64161E-81EB-4847-A40D-9F1219ECA6FD}">
      <dsp:nvSpPr>
        <dsp:cNvPr id="0" name=""/>
        <dsp:cNvSpPr/>
      </dsp:nvSpPr>
      <dsp:spPr>
        <a:xfrm>
          <a:off x="5235922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solidFill>
                <a:schemeClr val="tx1"/>
              </a:solidFill>
            </a:rPr>
            <a:t>创建</a:t>
          </a:r>
          <a:r>
            <a:rPr lang="en-US" altLang="zh-CN" sz="1800" kern="1200" smtClean="0">
              <a:solidFill>
                <a:schemeClr val="tx1"/>
              </a:solidFill>
            </a:rPr>
            <a:t>Merge Request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5272407" y="428597"/>
        <a:ext cx="1172721" cy="1217488"/>
      </dsp:txXfrm>
    </dsp:sp>
    <dsp:sp modelId="{C69F85EC-709F-4910-89B1-E4531AE205C0}">
      <dsp:nvSpPr>
        <dsp:cNvPr id="0" name=""/>
        <dsp:cNvSpPr/>
      </dsp:nvSpPr>
      <dsp:spPr>
        <a:xfrm>
          <a:off x="6606182" y="88287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chemeClr val="tx1"/>
            </a:solidFill>
          </a:endParaRPr>
        </a:p>
      </dsp:txBody>
      <dsp:txXfrm>
        <a:off x="6606182" y="944661"/>
        <a:ext cx="184860" cy="185359"/>
      </dsp:txXfrm>
    </dsp:sp>
    <dsp:sp modelId="{92B06965-518D-46AF-A370-5DD07257D4D6}">
      <dsp:nvSpPr>
        <dsp:cNvPr id="0" name=""/>
        <dsp:cNvSpPr/>
      </dsp:nvSpPr>
      <dsp:spPr>
        <a:xfrm>
          <a:off x="6979890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solidFill>
                <a:schemeClr val="tx1"/>
              </a:solidFill>
            </a:rPr>
            <a:t>项目</a:t>
          </a:r>
          <a:r>
            <a:rPr lang="en-US" altLang="zh-CN" sz="1800" kern="1200" smtClean="0">
              <a:solidFill>
                <a:schemeClr val="tx1"/>
              </a:solidFill>
            </a:rPr>
            <a:t>Master</a:t>
          </a:r>
          <a:r>
            <a:rPr lang="zh-CN" altLang="en-US" sz="1800" kern="1200" smtClean="0">
              <a:solidFill>
                <a:schemeClr val="tx1"/>
              </a:solidFill>
            </a:rPr>
            <a:t>审批，合入主干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7016375" y="428597"/>
        <a:ext cx="1172721" cy="1217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0C833-A0AE-441B-84A9-1D85CC42C7A2}">
      <dsp:nvSpPr>
        <dsp:cNvPr id="0" name=""/>
        <dsp:cNvSpPr/>
      </dsp:nvSpPr>
      <dsp:spPr>
        <a:xfrm>
          <a:off x="4018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solidFill>
                <a:schemeClr val="tx1"/>
              </a:solidFill>
            </a:rPr>
            <a:t>提交</a:t>
          </a:r>
          <a:r>
            <a:rPr lang="en-US" altLang="zh-CN" sz="1800" kern="1200" smtClean="0">
              <a:solidFill>
                <a:schemeClr val="tx1"/>
              </a:solidFill>
            </a:rPr>
            <a:t>Issue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40503" y="428597"/>
        <a:ext cx="1172721" cy="1217488"/>
      </dsp:txXfrm>
    </dsp:sp>
    <dsp:sp modelId="{1EAB1970-F704-4B49-B4BF-2DEFBEB48EBD}">
      <dsp:nvSpPr>
        <dsp:cNvPr id="0" name=""/>
        <dsp:cNvSpPr/>
      </dsp:nvSpPr>
      <dsp:spPr>
        <a:xfrm>
          <a:off x="1374278" y="88287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chemeClr val="tx1"/>
            </a:solidFill>
          </a:endParaRPr>
        </a:p>
      </dsp:txBody>
      <dsp:txXfrm>
        <a:off x="1374278" y="944661"/>
        <a:ext cx="184860" cy="185359"/>
      </dsp:txXfrm>
    </dsp:sp>
    <dsp:sp modelId="{9ADD77D8-F579-4FCC-9C9D-3F5727E54375}">
      <dsp:nvSpPr>
        <dsp:cNvPr id="0" name=""/>
        <dsp:cNvSpPr/>
      </dsp:nvSpPr>
      <dsp:spPr>
        <a:xfrm>
          <a:off x="1747986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>
              <a:solidFill>
                <a:schemeClr val="tx1"/>
              </a:solidFill>
            </a:rPr>
            <a:t>Clone</a:t>
          </a:r>
          <a:r>
            <a:rPr lang="zh-CN" altLang="en-US" sz="1800" kern="1200" smtClean="0">
              <a:solidFill>
                <a:schemeClr val="tx1"/>
              </a:solidFill>
            </a:rPr>
            <a:t>项目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1784471" y="428597"/>
        <a:ext cx="1172721" cy="1217488"/>
      </dsp:txXfrm>
    </dsp:sp>
    <dsp:sp modelId="{820CFEB7-0A78-49D4-AA34-6E96FD18CE0D}">
      <dsp:nvSpPr>
        <dsp:cNvPr id="0" name=""/>
        <dsp:cNvSpPr/>
      </dsp:nvSpPr>
      <dsp:spPr>
        <a:xfrm>
          <a:off x="3118246" y="88287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chemeClr val="tx1"/>
            </a:solidFill>
          </a:endParaRPr>
        </a:p>
      </dsp:txBody>
      <dsp:txXfrm>
        <a:off x="3118246" y="944661"/>
        <a:ext cx="184860" cy="185359"/>
      </dsp:txXfrm>
    </dsp:sp>
    <dsp:sp modelId="{09A8FE45-2853-4462-8966-7353E683A825}">
      <dsp:nvSpPr>
        <dsp:cNvPr id="0" name=""/>
        <dsp:cNvSpPr/>
      </dsp:nvSpPr>
      <dsp:spPr>
        <a:xfrm>
          <a:off x="3491954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solidFill>
                <a:schemeClr val="tx1"/>
              </a:solidFill>
            </a:rPr>
            <a:t>创建新分支开发并提交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3528439" y="428597"/>
        <a:ext cx="1172721" cy="1217488"/>
      </dsp:txXfrm>
    </dsp:sp>
    <dsp:sp modelId="{9ED1B531-26C1-4A95-AD88-31D7D25F7E32}">
      <dsp:nvSpPr>
        <dsp:cNvPr id="0" name=""/>
        <dsp:cNvSpPr/>
      </dsp:nvSpPr>
      <dsp:spPr>
        <a:xfrm>
          <a:off x="4862214" y="88287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chemeClr val="tx1"/>
            </a:solidFill>
          </a:endParaRPr>
        </a:p>
      </dsp:txBody>
      <dsp:txXfrm>
        <a:off x="4862214" y="944661"/>
        <a:ext cx="184860" cy="185359"/>
      </dsp:txXfrm>
    </dsp:sp>
    <dsp:sp modelId="{1F64161E-81EB-4847-A40D-9F1219ECA6FD}">
      <dsp:nvSpPr>
        <dsp:cNvPr id="0" name=""/>
        <dsp:cNvSpPr/>
      </dsp:nvSpPr>
      <dsp:spPr>
        <a:xfrm>
          <a:off x="5235922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solidFill>
                <a:schemeClr val="tx1"/>
              </a:solidFill>
            </a:rPr>
            <a:t>创建</a:t>
          </a:r>
          <a:r>
            <a:rPr lang="en-US" altLang="zh-CN" sz="1800" kern="1200" smtClean="0">
              <a:solidFill>
                <a:schemeClr val="tx1"/>
              </a:solidFill>
            </a:rPr>
            <a:t>Merge Request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5272407" y="428597"/>
        <a:ext cx="1172721" cy="1217488"/>
      </dsp:txXfrm>
    </dsp:sp>
    <dsp:sp modelId="{C69F85EC-709F-4910-89B1-E4531AE205C0}">
      <dsp:nvSpPr>
        <dsp:cNvPr id="0" name=""/>
        <dsp:cNvSpPr/>
      </dsp:nvSpPr>
      <dsp:spPr>
        <a:xfrm>
          <a:off x="6606182" y="88287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chemeClr val="tx1"/>
            </a:solidFill>
          </a:endParaRPr>
        </a:p>
      </dsp:txBody>
      <dsp:txXfrm>
        <a:off x="6606182" y="944661"/>
        <a:ext cx="184860" cy="185359"/>
      </dsp:txXfrm>
    </dsp:sp>
    <dsp:sp modelId="{92B06965-518D-46AF-A370-5DD07257D4D6}">
      <dsp:nvSpPr>
        <dsp:cNvPr id="0" name=""/>
        <dsp:cNvSpPr/>
      </dsp:nvSpPr>
      <dsp:spPr>
        <a:xfrm>
          <a:off x="6979890" y="392112"/>
          <a:ext cx="1245691" cy="129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solidFill>
                <a:schemeClr val="tx1"/>
              </a:solidFill>
            </a:rPr>
            <a:t>项目</a:t>
          </a:r>
          <a:r>
            <a:rPr lang="en-US" altLang="zh-CN" sz="1800" kern="1200" smtClean="0">
              <a:solidFill>
                <a:schemeClr val="tx1"/>
              </a:solidFill>
            </a:rPr>
            <a:t>Master</a:t>
          </a:r>
          <a:r>
            <a:rPr lang="zh-CN" altLang="en-US" sz="1800" kern="1200" smtClean="0">
              <a:solidFill>
                <a:schemeClr val="tx1"/>
              </a:solidFill>
            </a:rPr>
            <a:t>审批，合入主干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7016375" y="428597"/>
        <a:ext cx="1172721" cy="1217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3C738-5E93-4200-B8AA-F930A7E18A29}">
      <dsp:nvSpPr>
        <dsp:cNvPr id="0" name=""/>
        <dsp:cNvSpPr/>
      </dsp:nvSpPr>
      <dsp:spPr>
        <a:xfrm>
          <a:off x="3565" y="213374"/>
          <a:ext cx="1215700" cy="607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PHP</a:t>
          </a:r>
          <a:r>
            <a:rPr lang="zh-CN" altLang="en-US" sz="1700" kern="1200" smtClean="0"/>
            <a:t>小组</a:t>
          </a:r>
          <a:endParaRPr lang="zh-CN" altLang="en-US" sz="1700" kern="1200"/>
        </a:p>
      </dsp:txBody>
      <dsp:txXfrm>
        <a:off x="21368" y="231177"/>
        <a:ext cx="1180094" cy="572244"/>
      </dsp:txXfrm>
    </dsp:sp>
    <dsp:sp modelId="{70F27F15-C701-4E35-9390-E37FE2EC04F1}">
      <dsp:nvSpPr>
        <dsp:cNvPr id="0" name=""/>
        <dsp:cNvSpPr/>
      </dsp:nvSpPr>
      <dsp:spPr>
        <a:xfrm>
          <a:off x="125135" y="821224"/>
          <a:ext cx="121570" cy="45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887"/>
              </a:lnTo>
              <a:lnTo>
                <a:pt x="121570" y="455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AA249-65AE-46D7-BCC4-3A19F91900C5}">
      <dsp:nvSpPr>
        <dsp:cNvPr id="0" name=""/>
        <dsp:cNvSpPr/>
      </dsp:nvSpPr>
      <dsp:spPr>
        <a:xfrm>
          <a:off x="246705" y="973187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PHP7 </a:t>
          </a:r>
          <a:r>
            <a:rPr lang="zh-CN" altLang="en-US" sz="1300" kern="1200" smtClean="0"/>
            <a:t>引入</a:t>
          </a:r>
          <a:endParaRPr lang="zh-CN" altLang="en-US" sz="1300" kern="1200"/>
        </a:p>
      </dsp:txBody>
      <dsp:txXfrm>
        <a:off x="264508" y="990990"/>
        <a:ext cx="936954" cy="572244"/>
      </dsp:txXfrm>
    </dsp:sp>
    <dsp:sp modelId="{D826DEF0-DC4F-44A1-87D4-A943C0951966}">
      <dsp:nvSpPr>
        <dsp:cNvPr id="0" name=""/>
        <dsp:cNvSpPr/>
      </dsp:nvSpPr>
      <dsp:spPr>
        <a:xfrm>
          <a:off x="125135" y="821224"/>
          <a:ext cx="121570" cy="1215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700"/>
              </a:lnTo>
              <a:lnTo>
                <a:pt x="121570" y="12157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3C973-765E-45CA-AADA-2ED0AC78F7A9}">
      <dsp:nvSpPr>
        <dsp:cNvPr id="0" name=""/>
        <dsp:cNvSpPr/>
      </dsp:nvSpPr>
      <dsp:spPr>
        <a:xfrm>
          <a:off x="246705" y="1732999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Gcc 4.8 </a:t>
          </a:r>
          <a:r>
            <a:rPr lang="zh-CN" altLang="en-US" sz="1300" kern="1200" smtClean="0"/>
            <a:t>支持</a:t>
          </a:r>
          <a:endParaRPr lang="zh-CN" altLang="en-US" sz="1300" kern="1200"/>
        </a:p>
      </dsp:txBody>
      <dsp:txXfrm>
        <a:off x="264508" y="1750802"/>
        <a:ext cx="936954" cy="572244"/>
      </dsp:txXfrm>
    </dsp:sp>
    <dsp:sp modelId="{FD4F701C-7ACB-401E-A5FB-F1CDFDCD8F40}">
      <dsp:nvSpPr>
        <dsp:cNvPr id="0" name=""/>
        <dsp:cNvSpPr/>
      </dsp:nvSpPr>
      <dsp:spPr>
        <a:xfrm>
          <a:off x="125135" y="821224"/>
          <a:ext cx="121570" cy="197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513"/>
              </a:lnTo>
              <a:lnTo>
                <a:pt x="121570" y="1975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C6B7D-F6EF-45E6-BDC2-A1A241C6B681}">
      <dsp:nvSpPr>
        <dsp:cNvPr id="0" name=""/>
        <dsp:cNvSpPr/>
      </dsp:nvSpPr>
      <dsp:spPr>
        <a:xfrm>
          <a:off x="246705" y="2492812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PHP</a:t>
          </a:r>
          <a:r>
            <a:rPr lang="zh-CN" altLang="en-US" sz="1300" kern="1200" smtClean="0"/>
            <a:t>扩展日常开发</a:t>
          </a:r>
          <a:endParaRPr lang="zh-CN" altLang="en-US" sz="1300" kern="1200"/>
        </a:p>
      </dsp:txBody>
      <dsp:txXfrm>
        <a:off x="264508" y="2510615"/>
        <a:ext cx="936954" cy="572244"/>
      </dsp:txXfrm>
    </dsp:sp>
    <dsp:sp modelId="{0CEEEF3B-8566-4E56-9272-2242B5986AF7}">
      <dsp:nvSpPr>
        <dsp:cNvPr id="0" name=""/>
        <dsp:cNvSpPr/>
      </dsp:nvSpPr>
      <dsp:spPr>
        <a:xfrm>
          <a:off x="1523190" y="213374"/>
          <a:ext cx="1215700" cy="607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HHVM</a:t>
          </a:r>
          <a:r>
            <a:rPr lang="zh-CN" altLang="en-US" sz="1700" kern="1200" smtClean="0"/>
            <a:t>及异步小组</a:t>
          </a:r>
          <a:endParaRPr lang="zh-CN" altLang="en-US" sz="1700" kern="1200"/>
        </a:p>
      </dsp:txBody>
      <dsp:txXfrm>
        <a:off x="1540993" y="231177"/>
        <a:ext cx="1180094" cy="572244"/>
      </dsp:txXfrm>
    </dsp:sp>
    <dsp:sp modelId="{B44DFEE2-F1A5-4FC4-BD5E-DEB221618D4F}">
      <dsp:nvSpPr>
        <dsp:cNvPr id="0" name=""/>
        <dsp:cNvSpPr/>
      </dsp:nvSpPr>
      <dsp:spPr>
        <a:xfrm>
          <a:off x="1644760" y="821224"/>
          <a:ext cx="121570" cy="45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887"/>
              </a:lnTo>
              <a:lnTo>
                <a:pt x="121570" y="455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CEF79-5E2C-4B49-8200-865B2DE47F77}">
      <dsp:nvSpPr>
        <dsp:cNvPr id="0" name=""/>
        <dsp:cNvSpPr/>
      </dsp:nvSpPr>
      <dsp:spPr>
        <a:xfrm>
          <a:off x="1766330" y="973187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HHVM</a:t>
          </a:r>
          <a:r>
            <a:rPr lang="zh-CN" altLang="en-US" sz="1300" kern="1200" smtClean="0"/>
            <a:t>新版调研</a:t>
          </a:r>
          <a:endParaRPr lang="zh-CN" altLang="en-US" sz="1300" kern="1200"/>
        </a:p>
      </dsp:txBody>
      <dsp:txXfrm>
        <a:off x="1784133" y="990990"/>
        <a:ext cx="936954" cy="572244"/>
      </dsp:txXfrm>
    </dsp:sp>
    <dsp:sp modelId="{F4858966-0306-478E-B753-2F53F3E3C591}">
      <dsp:nvSpPr>
        <dsp:cNvPr id="0" name=""/>
        <dsp:cNvSpPr/>
      </dsp:nvSpPr>
      <dsp:spPr>
        <a:xfrm>
          <a:off x="1644760" y="821224"/>
          <a:ext cx="121570" cy="1215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700"/>
              </a:lnTo>
              <a:lnTo>
                <a:pt x="121570" y="12157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29C6C-FBB7-4366-BCB8-51D5A13597DC}">
      <dsp:nvSpPr>
        <dsp:cNvPr id="0" name=""/>
        <dsp:cNvSpPr/>
      </dsp:nvSpPr>
      <dsp:spPr>
        <a:xfrm>
          <a:off x="1766330" y="1732999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swoole</a:t>
          </a:r>
          <a:r>
            <a:rPr lang="zh-CN" altLang="en-US" sz="1300" kern="1200" smtClean="0"/>
            <a:t>调研</a:t>
          </a:r>
          <a:endParaRPr lang="zh-CN" altLang="en-US" sz="1300" kern="1200"/>
        </a:p>
      </dsp:txBody>
      <dsp:txXfrm>
        <a:off x="1784133" y="1750802"/>
        <a:ext cx="936954" cy="572244"/>
      </dsp:txXfrm>
    </dsp:sp>
    <dsp:sp modelId="{CF6A6996-256B-449E-A6AE-3A93457A1AF9}">
      <dsp:nvSpPr>
        <dsp:cNvPr id="0" name=""/>
        <dsp:cNvSpPr/>
      </dsp:nvSpPr>
      <dsp:spPr>
        <a:xfrm>
          <a:off x="1644760" y="821224"/>
          <a:ext cx="121570" cy="197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513"/>
              </a:lnTo>
              <a:lnTo>
                <a:pt x="121570" y="1975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57586-0875-4316-B98A-331D79134EE6}">
      <dsp:nvSpPr>
        <dsp:cNvPr id="0" name=""/>
        <dsp:cNvSpPr/>
      </dsp:nvSpPr>
      <dsp:spPr>
        <a:xfrm>
          <a:off x="1766330" y="2492812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PHP</a:t>
          </a:r>
          <a:r>
            <a:rPr lang="zh-CN" altLang="en-US" sz="1300" kern="1200" smtClean="0"/>
            <a:t>协程实现</a:t>
          </a:r>
          <a:endParaRPr lang="zh-CN" altLang="en-US" sz="1300" kern="1200"/>
        </a:p>
      </dsp:txBody>
      <dsp:txXfrm>
        <a:off x="1784133" y="2510615"/>
        <a:ext cx="936954" cy="572244"/>
      </dsp:txXfrm>
    </dsp:sp>
    <dsp:sp modelId="{F1AF476A-A519-4DBF-88B5-90529A0E4ADF}">
      <dsp:nvSpPr>
        <dsp:cNvPr id="0" name=""/>
        <dsp:cNvSpPr/>
      </dsp:nvSpPr>
      <dsp:spPr>
        <a:xfrm>
          <a:off x="1644760" y="821224"/>
          <a:ext cx="121570" cy="2735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326"/>
              </a:lnTo>
              <a:lnTo>
                <a:pt x="121570" y="2735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E7B2F-63B1-46CB-A230-258DC880260D}">
      <dsp:nvSpPr>
        <dsp:cNvPr id="0" name=""/>
        <dsp:cNvSpPr/>
      </dsp:nvSpPr>
      <dsp:spPr>
        <a:xfrm>
          <a:off x="1766330" y="3252625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HHVM</a:t>
          </a:r>
          <a:r>
            <a:rPr lang="zh-CN" altLang="en-US" sz="1300" kern="1200" smtClean="0"/>
            <a:t>扩展适配</a:t>
          </a:r>
          <a:endParaRPr lang="zh-CN" altLang="en-US" sz="1300" kern="1200"/>
        </a:p>
      </dsp:txBody>
      <dsp:txXfrm>
        <a:off x="1784133" y="3270428"/>
        <a:ext cx="936954" cy="572244"/>
      </dsp:txXfrm>
    </dsp:sp>
    <dsp:sp modelId="{280773D2-4DC3-4331-9B6C-0DD294C587D7}">
      <dsp:nvSpPr>
        <dsp:cNvPr id="0" name=""/>
        <dsp:cNvSpPr/>
      </dsp:nvSpPr>
      <dsp:spPr>
        <a:xfrm>
          <a:off x="1644760" y="821224"/>
          <a:ext cx="121570" cy="3495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5138"/>
              </a:lnTo>
              <a:lnTo>
                <a:pt x="121570" y="3495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B1100-DC20-4307-8A60-94BEE69767A4}">
      <dsp:nvSpPr>
        <dsp:cNvPr id="0" name=""/>
        <dsp:cNvSpPr/>
      </dsp:nvSpPr>
      <dsp:spPr>
        <a:xfrm>
          <a:off x="1766330" y="4012438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HHVM</a:t>
          </a:r>
          <a:r>
            <a:rPr lang="zh-CN" altLang="en-US" sz="1300" kern="1200" smtClean="0"/>
            <a:t>及扩展日常开发</a:t>
          </a:r>
          <a:endParaRPr lang="zh-CN" altLang="en-US" sz="1300" kern="1200"/>
        </a:p>
      </dsp:txBody>
      <dsp:txXfrm>
        <a:off x="1784133" y="4030241"/>
        <a:ext cx="936954" cy="572244"/>
      </dsp:txXfrm>
    </dsp:sp>
    <dsp:sp modelId="{5ACCE404-266D-45DA-BEC7-2DFE0C485EB4}">
      <dsp:nvSpPr>
        <dsp:cNvPr id="0" name=""/>
        <dsp:cNvSpPr/>
      </dsp:nvSpPr>
      <dsp:spPr>
        <a:xfrm>
          <a:off x="3042816" y="213374"/>
          <a:ext cx="1215700" cy="607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Nginx</a:t>
          </a:r>
          <a:r>
            <a:rPr lang="zh-CN" altLang="en-US" sz="1700" kern="1200" smtClean="0"/>
            <a:t>小组</a:t>
          </a:r>
          <a:endParaRPr lang="zh-CN" altLang="en-US" sz="1700" kern="1200"/>
        </a:p>
      </dsp:txBody>
      <dsp:txXfrm>
        <a:off x="3060619" y="231177"/>
        <a:ext cx="1180094" cy="572244"/>
      </dsp:txXfrm>
    </dsp:sp>
    <dsp:sp modelId="{9C9DADA9-7BED-40D1-B3B9-1F87B756FA0B}">
      <dsp:nvSpPr>
        <dsp:cNvPr id="0" name=""/>
        <dsp:cNvSpPr/>
      </dsp:nvSpPr>
      <dsp:spPr>
        <a:xfrm>
          <a:off x="3164386" y="821224"/>
          <a:ext cx="121570" cy="45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887"/>
              </a:lnTo>
              <a:lnTo>
                <a:pt x="121570" y="455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9F605-396A-4740-B0E4-7348642F4F7D}">
      <dsp:nvSpPr>
        <dsp:cNvPr id="0" name=""/>
        <dsp:cNvSpPr/>
      </dsp:nvSpPr>
      <dsp:spPr>
        <a:xfrm>
          <a:off x="3285956" y="973187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Nginx</a:t>
          </a:r>
          <a:r>
            <a:rPr lang="zh-CN" altLang="en-US" sz="1300" kern="1200" smtClean="0"/>
            <a:t>新版调研</a:t>
          </a:r>
          <a:endParaRPr lang="zh-CN" altLang="en-US" sz="1300" kern="1200"/>
        </a:p>
      </dsp:txBody>
      <dsp:txXfrm>
        <a:off x="3303759" y="990990"/>
        <a:ext cx="936954" cy="572244"/>
      </dsp:txXfrm>
    </dsp:sp>
    <dsp:sp modelId="{7A8AB331-4609-4DE1-A692-0BFBA40B83D4}">
      <dsp:nvSpPr>
        <dsp:cNvPr id="0" name=""/>
        <dsp:cNvSpPr/>
      </dsp:nvSpPr>
      <dsp:spPr>
        <a:xfrm>
          <a:off x="3164386" y="821224"/>
          <a:ext cx="121570" cy="1215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700"/>
              </a:lnTo>
              <a:lnTo>
                <a:pt x="121570" y="12157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FC3F0-238B-42C9-BE6D-F0FBFD66FB66}">
      <dsp:nvSpPr>
        <dsp:cNvPr id="0" name=""/>
        <dsp:cNvSpPr/>
      </dsp:nvSpPr>
      <dsp:spPr>
        <a:xfrm>
          <a:off x="3285956" y="1732999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OpenResty</a:t>
          </a:r>
          <a:r>
            <a:rPr lang="zh-CN" altLang="en-US" sz="1300" kern="1200" smtClean="0"/>
            <a:t>引入</a:t>
          </a:r>
          <a:endParaRPr lang="zh-CN" altLang="en-US" sz="1300" kern="1200"/>
        </a:p>
      </dsp:txBody>
      <dsp:txXfrm>
        <a:off x="3303759" y="1750802"/>
        <a:ext cx="936954" cy="572244"/>
      </dsp:txXfrm>
    </dsp:sp>
    <dsp:sp modelId="{CA8680ED-62CD-4DEE-B62C-060B722931E8}">
      <dsp:nvSpPr>
        <dsp:cNvPr id="0" name=""/>
        <dsp:cNvSpPr/>
      </dsp:nvSpPr>
      <dsp:spPr>
        <a:xfrm>
          <a:off x="3164386" y="821224"/>
          <a:ext cx="121570" cy="197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513"/>
              </a:lnTo>
              <a:lnTo>
                <a:pt x="121570" y="1975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ED963-0098-43E0-9DE9-31D1BA52C89E}">
      <dsp:nvSpPr>
        <dsp:cNvPr id="0" name=""/>
        <dsp:cNvSpPr/>
      </dsp:nvSpPr>
      <dsp:spPr>
        <a:xfrm>
          <a:off x="3285956" y="2492812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Nginx</a:t>
          </a:r>
          <a:r>
            <a:rPr lang="zh-CN" altLang="en-US" sz="1300" kern="1200" smtClean="0"/>
            <a:t>扩展日常开发</a:t>
          </a:r>
          <a:endParaRPr lang="zh-CN" altLang="en-US" sz="1300" kern="1200"/>
        </a:p>
      </dsp:txBody>
      <dsp:txXfrm>
        <a:off x="3303759" y="2510615"/>
        <a:ext cx="936954" cy="572244"/>
      </dsp:txXfrm>
    </dsp:sp>
    <dsp:sp modelId="{A5A13205-2AB6-42BD-9B57-AB38DC24646D}">
      <dsp:nvSpPr>
        <dsp:cNvPr id="0" name=""/>
        <dsp:cNvSpPr/>
      </dsp:nvSpPr>
      <dsp:spPr>
        <a:xfrm>
          <a:off x="4562441" y="213374"/>
          <a:ext cx="1215700" cy="607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RAL</a:t>
          </a:r>
          <a:r>
            <a:rPr lang="zh-CN" altLang="en-US" sz="1700" kern="1200" smtClean="0"/>
            <a:t>及</a:t>
          </a:r>
          <a:r>
            <a:rPr lang="en-US" altLang="zh-CN" sz="1700" kern="1200" smtClean="0"/>
            <a:t>RPC</a:t>
          </a:r>
          <a:r>
            <a:rPr lang="zh-CN" altLang="en-US" sz="1700" kern="1200" smtClean="0"/>
            <a:t>小组</a:t>
          </a:r>
          <a:endParaRPr lang="zh-CN" altLang="en-US" sz="1700" kern="1200"/>
        </a:p>
      </dsp:txBody>
      <dsp:txXfrm>
        <a:off x="4580244" y="231177"/>
        <a:ext cx="1180094" cy="572244"/>
      </dsp:txXfrm>
    </dsp:sp>
    <dsp:sp modelId="{F67BC9B1-BAF5-45F0-AF02-8868FC0FD225}">
      <dsp:nvSpPr>
        <dsp:cNvPr id="0" name=""/>
        <dsp:cNvSpPr/>
      </dsp:nvSpPr>
      <dsp:spPr>
        <a:xfrm>
          <a:off x="4684011" y="821224"/>
          <a:ext cx="121570" cy="45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887"/>
              </a:lnTo>
              <a:lnTo>
                <a:pt x="121570" y="455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08849-A94F-4BED-BF21-3B7A6AC11412}">
      <dsp:nvSpPr>
        <dsp:cNvPr id="0" name=""/>
        <dsp:cNvSpPr/>
      </dsp:nvSpPr>
      <dsp:spPr>
        <a:xfrm>
          <a:off x="4805581" y="973187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RPC</a:t>
          </a:r>
          <a:r>
            <a:rPr lang="zh-CN" altLang="en-US" sz="1300" kern="1200" smtClean="0"/>
            <a:t>调研</a:t>
          </a:r>
          <a:endParaRPr lang="zh-CN" altLang="en-US" sz="1300" kern="1200"/>
        </a:p>
      </dsp:txBody>
      <dsp:txXfrm>
        <a:off x="4823384" y="990990"/>
        <a:ext cx="936954" cy="572244"/>
      </dsp:txXfrm>
    </dsp:sp>
    <dsp:sp modelId="{7B1F2D77-CC71-4D01-B9BD-8BB980A0562D}">
      <dsp:nvSpPr>
        <dsp:cNvPr id="0" name=""/>
        <dsp:cNvSpPr/>
      </dsp:nvSpPr>
      <dsp:spPr>
        <a:xfrm>
          <a:off x="4684011" y="821224"/>
          <a:ext cx="121570" cy="1215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700"/>
              </a:lnTo>
              <a:lnTo>
                <a:pt x="121570" y="12157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CDE00-80F0-4B77-BBBE-F1478ACBA580}">
      <dsp:nvSpPr>
        <dsp:cNvPr id="0" name=""/>
        <dsp:cNvSpPr/>
      </dsp:nvSpPr>
      <dsp:spPr>
        <a:xfrm>
          <a:off x="4805581" y="1732999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RAL</a:t>
          </a:r>
          <a:r>
            <a:rPr lang="zh-CN" altLang="en-US" sz="1300" kern="1200" smtClean="0"/>
            <a:t>日常开发</a:t>
          </a:r>
          <a:endParaRPr lang="zh-CN" altLang="en-US" sz="1300" kern="1200"/>
        </a:p>
      </dsp:txBody>
      <dsp:txXfrm>
        <a:off x="4823384" y="1750802"/>
        <a:ext cx="936954" cy="572244"/>
      </dsp:txXfrm>
    </dsp:sp>
    <dsp:sp modelId="{EADF183E-599D-4D1D-8C18-B657FD10E169}">
      <dsp:nvSpPr>
        <dsp:cNvPr id="0" name=""/>
        <dsp:cNvSpPr/>
      </dsp:nvSpPr>
      <dsp:spPr>
        <a:xfrm>
          <a:off x="6082067" y="213374"/>
          <a:ext cx="1215700" cy="607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ODP</a:t>
          </a:r>
          <a:r>
            <a:rPr lang="zh-CN" altLang="en-US" sz="1700" kern="1200" smtClean="0"/>
            <a:t>及开源小组</a:t>
          </a:r>
          <a:endParaRPr lang="zh-CN" altLang="en-US" sz="1700" kern="1200"/>
        </a:p>
      </dsp:txBody>
      <dsp:txXfrm>
        <a:off x="6099870" y="231177"/>
        <a:ext cx="1180094" cy="572244"/>
      </dsp:txXfrm>
    </dsp:sp>
    <dsp:sp modelId="{FD7D81EC-7804-4964-A300-8D24D2DEC68C}">
      <dsp:nvSpPr>
        <dsp:cNvPr id="0" name=""/>
        <dsp:cNvSpPr/>
      </dsp:nvSpPr>
      <dsp:spPr>
        <a:xfrm>
          <a:off x="6203637" y="821224"/>
          <a:ext cx="121570" cy="45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887"/>
              </a:lnTo>
              <a:lnTo>
                <a:pt x="121570" y="455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F01B7-5DDF-4DF7-98E3-0892A9C00C0C}">
      <dsp:nvSpPr>
        <dsp:cNvPr id="0" name=""/>
        <dsp:cNvSpPr/>
      </dsp:nvSpPr>
      <dsp:spPr>
        <a:xfrm>
          <a:off x="6325207" y="973187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Composer</a:t>
          </a:r>
          <a:r>
            <a:rPr lang="zh-CN" altLang="en-US" sz="1300" kern="1200" smtClean="0"/>
            <a:t>引入</a:t>
          </a:r>
          <a:endParaRPr lang="zh-CN" altLang="en-US" sz="1300" kern="1200"/>
        </a:p>
      </dsp:txBody>
      <dsp:txXfrm>
        <a:off x="6343010" y="990990"/>
        <a:ext cx="936954" cy="572244"/>
      </dsp:txXfrm>
    </dsp:sp>
    <dsp:sp modelId="{B016A399-3B81-431F-A5C5-9EB609947828}">
      <dsp:nvSpPr>
        <dsp:cNvPr id="0" name=""/>
        <dsp:cNvSpPr/>
      </dsp:nvSpPr>
      <dsp:spPr>
        <a:xfrm>
          <a:off x="6203637" y="821224"/>
          <a:ext cx="121570" cy="1215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700"/>
              </a:lnTo>
              <a:lnTo>
                <a:pt x="121570" y="12157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3933B-D77E-4067-9E95-A74CC1D77424}">
      <dsp:nvSpPr>
        <dsp:cNvPr id="0" name=""/>
        <dsp:cNvSpPr/>
      </dsp:nvSpPr>
      <dsp:spPr>
        <a:xfrm>
          <a:off x="6325207" y="1732999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Pecl</a:t>
          </a:r>
          <a:r>
            <a:rPr lang="zh-CN" altLang="en-US" sz="1300" kern="1200" smtClean="0"/>
            <a:t>引入</a:t>
          </a:r>
          <a:endParaRPr lang="zh-CN" altLang="en-US" sz="1300" kern="1200"/>
        </a:p>
      </dsp:txBody>
      <dsp:txXfrm>
        <a:off x="6343010" y="1750802"/>
        <a:ext cx="936954" cy="572244"/>
      </dsp:txXfrm>
    </dsp:sp>
    <dsp:sp modelId="{DBFAF5E1-B91E-4CAC-8ECE-E4DF63171FD3}">
      <dsp:nvSpPr>
        <dsp:cNvPr id="0" name=""/>
        <dsp:cNvSpPr/>
      </dsp:nvSpPr>
      <dsp:spPr>
        <a:xfrm>
          <a:off x="6203637" y="821224"/>
          <a:ext cx="121570" cy="197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513"/>
              </a:lnTo>
              <a:lnTo>
                <a:pt x="121570" y="1975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467A3-19D6-471B-B649-AA741D452ED1}">
      <dsp:nvSpPr>
        <dsp:cNvPr id="0" name=""/>
        <dsp:cNvSpPr/>
      </dsp:nvSpPr>
      <dsp:spPr>
        <a:xfrm>
          <a:off x="6325207" y="2492812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ODP</a:t>
          </a:r>
          <a:r>
            <a:rPr lang="zh-CN" altLang="en-US" sz="1300" kern="1200" smtClean="0"/>
            <a:t>开源</a:t>
          </a:r>
          <a:endParaRPr lang="zh-CN" altLang="en-US" sz="1300" kern="1200"/>
        </a:p>
      </dsp:txBody>
      <dsp:txXfrm>
        <a:off x="6343010" y="2510615"/>
        <a:ext cx="936954" cy="572244"/>
      </dsp:txXfrm>
    </dsp:sp>
    <dsp:sp modelId="{753D8EA6-2879-41E1-9B21-54AC73404677}">
      <dsp:nvSpPr>
        <dsp:cNvPr id="0" name=""/>
        <dsp:cNvSpPr/>
      </dsp:nvSpPr>
      <dsp:spPr>
        <a:xfrm>
          <a:off x="6203637" y="821224"/>
          <a:ext cx="121570" cy="2735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326"/>
              </a:lnTo>
              <a:lnTo>
                <a:pt x="121570" y="2735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BE61C-F43C-4CEE-BDCC-80719C1A0C06}">
      <dsp:nvSpPr>
        <dsp:cNvPr id="0" name=""/>
        <dsp:cNvSpPr/>
      </dsp:nvSpPr>
      <dsp:spPr>
        <a:xfrm>
          <a:off x="6325207" y="3252625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基础库日常开发</a:t>
          </a:r>
          <a:endParaRPr lang="zh-CN" altLang="en-US" sz="1300" kern="1200"/>
        </a:p>
      </dsp:txBody>
      <dsp:txXfrm>
        <a:off x="6343010" y="3270428"/>
        <a:ext cx="936954" cy="572244"/>
      </dsp:txXfrm>
    </dsp:sp>
    <dsp:sp modelId="{3BE6FA0A-A7F5-495B-833F-E2F75D1E11C9}">
      <dsp:nvSpPr>
        <dsp:cNvPr id="0" name=""/>
        <dsp:cNvSpPr/>
      </dsp:nvSpPr>
      <dsp:spPr>
        <a:xfrm>
          <a:off x="6203637" y="821224"/>
          <a:ext cx="121570" cy="3495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5138"/>
              </a:lnTo>
              <a:lnTo>
                <a:pt x="121570" y="3495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0A1E9-5C05-413D-989B-41130F7B6046}">
      <dsp:nvSpPr>
        <dsp:cNvPr id="0" name=""/>
        <dsp:cNvSpPr/>
      </dsp:nvSpPr>
      <dsp:spPr>
        <a:xfrm>
          <a:off x="6325207" y="4012438"/>
          <a:ext cx="972560" cy="607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工具日常开发</a:t>
          </a:r>
          <a:endParaRPr lang="zh-CN" altLang="en-US" sz="1300" kern="1200"/>
        </a:p>
      </dsp:txBody>
      <dsp:txXfrm>
        <a:off x="6343010" y="4030241"/>
        <a:ext cx="936954" cy="572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848872" cy="108012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DDEF97-89A5-4C09-A277-FB8E7653C0D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B4894B-6366-4603-928E-0DCD76C6B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DDEF97-89A5-4C09-A277-FB8E7653C0D4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B4894B-6366-4603-928E-0DCD76C6B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wangweibing@baidu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man.baidu.com/inf/od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odp-dev@baidu.com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styleguide.baidu.com/style/php/index.html" TargetMode="External"/><Relationship Id="rId7" Type="http://schemas.openxmlformats.org/officeDocument/2006/relationships/hyperlink" Target="http://docs.babel.baidu.com/doc/8b88f95e-534b-48bf-9d32-3b6ceb0c5e13" TargetMode="External"/><Relationship Id="rId2" Type="http://schemas.openxmlformats.org/officeDocument/2006/relationships/hyperlink" Target="http://docs.babel.baidu.com/doc/59119a98-d12b-4294-96ab-d0c82ed644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.baidu.com/inf/odp/perftool" TargetMode="External"/><Relationship Id="rId5" Type="http://schemas.openxmlformats.org/officeDocument/2006/relationships/hyperlink" Target="http://man.baidu.com/inf/hhvm/optimize/" TargetMode="External"/><Relationship Id="rId4" Type="http://schemas.openxmlformats.org/officeDocument/2006/relationships/hyperlink" Target="http://man.baidu.com/inf/odp/topic2016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iki.php.net/phpng-int" TargetMode="External"/><Relationship Id="rId7" Type="http://schemas.openxmlformats.org/officeDocument/2006/relationships/hyperlink" Target="http://man.baidu.com/inf/odp/topic2016/" TargetMode="External"/><Relationship Id="rId2" Type="http://schemas.openxmlformats.org/officeDocument/2006/relationships/hyperlink" Target="http://www.php-interna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.baidu.com/inf/odp/developer/" TargetMode="External"/><Relationship Id="rId5" Type="http://schemas.openxmlformats.org/officeDocument/2006/relationships/hyperlink" Target="http://man.baidu.com/inf/odp/" TargetMode="External"/><Relationship Id="rId4" Type="http://schemas.openxmlformats.org/officeDocument/2006/relationships/hyperlink" Target="http://hhvm.com/blo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3212976"/>
            <a:ext cx="7560840" cy="1080120"/>
          </a:xfrm>
        </p:spPr>
        <p:txBody>
          <a:bodyPr/>
          <a:lstStyle/>
          <a:p>
            <a:pPr algn="l"/>
            <a:r>
              <a:rPr lang="en-US" altLang="zh-CN" sz="4400" b="0" smtClean="0">
                <a:latin typeface="Microsoft JhengHei" pitchFamily="34" charset="-120"/>
                <a:ea typeface="Microsoft JhengHei" pitchFamily="34" charset="-120"/>
              </a:rPr>
              <a:t>PHP/HHVM</a:t>
            </a:r>
            <a:r>
              <a:rPr lang="zh-CN" altLang="en-US" sz="4400" b="0" smtClean="0">
                <a:latin typeface="Microsoft JhengHei" pitchFamily="34" charset="-120"/>
                <a:ea typeface="Microsoft JhengHei" pitchFamily="34" charset="-120"/>
              </a:rPr>
              <a:t>原理及实践</a:t>
            </a:r>
            <a:endParaRPr lang="zh-CN" altLang="en-US" sz="4400" b="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hlinkClick r:id="rId2"/>
              </a:rPr>
              <a:t>wangweibing@baidu.com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2016-06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1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 Type: </a:t>
            </a:r>
            <a:r>
              <a:rPr lang="zh-CN" altLang="en-US" smtClean="0"/>
              <a:t>弱类型如何实现？</a:t>
            </a:r>
            <a:endParaRPr lang="zh-CN" altLang="en-US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837" y="2204863"/>
            <a:ext cx="2589064" cy="33621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00" y="2616138"/>
            <a:ext cx="2503785" cy="2539553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921922" y="3635047"/>
            <a:ext cx="793700" cy="5017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16848"/>
          <a:stretch/>
        </p:blipFill>
        <p:spPr>
          <a:xfrm>
            <a:off x="5220072" y="3717032"/>
            <a:ext cx="3312368" cy="3553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曲线连接符 11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31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php5 Data Type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065810"/>
            <a:ext cx="3505200" cy="2352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6" y="4518248"/>
            <a:ext cx="3543300" cy="1447800"/>
          </a:xfrm>
          <a:prstGeom prst="rect">
            <a:avLst/>
          </a:prstGeom>
        </p:spPr>
      </p:pic>
      <p:cxnSp>
        <p:nvCxnSpPr>
          <p:cNvPr id="11" name="肘形连接符 10"/>
          <p:cNvCxnSpPr/>
          <p:nvPr/>
        </p:nvCxnSpPr>
        <p:spPr bwMode="auto">
          <a:xfrm flipV="1">
            <a:off x="3419872" y="4242965"/>
            <a:ext cx="1368152" cy="64807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1587000" y="4065810"/>
            <a:ext cx="12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24 bytes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56176" y="369647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16 bytes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623" y="1843152"/>
            <a:ext cx="4772025" cy="1714500"/>
          </a:xfrm>
          <a:prstGeom prst="rect">
            <a:avLst/>
          </a:prstGeom>
        </p:spPr>
      </p:pic>
      <p:cxnSp>
        <p:nvCxnSpPr>
          <p:cNvPr id="15" name="肘形连接符 14"/>
          <p:cNvCxnSpPr/>
          <p:nvPr/>
        </p:nvCxnSpPr>
        <p:spPr bwMode="auto">
          <a:xfrm rot="5400000">
            <a:off x="645989" y="2750902"/>
            <a:ext cx="2170054" cy="123080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3567685" y="1432411"/>
            <a:ext cx="12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32 bytes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8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php7 </a:t>
            </a:r>
            <a:r>
              <a:rPr lang="en-US" altLang="zh-CN"/>
              <a:t>Data Type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47664"/>
            <a:ext cx="4829175" cy="522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927089"/>
            <a:ext cx="3467100" cy="4514850"/>
          </a:xfrm>
          <a:prstGeom prst="rect">
            <a:avLst/>
          </a:prstGeom>
        </p:spPr>
      </p:pic>
      <p:cxnSp>
        <p:nvCxnSpPr>
          <p:cNvPr id="6" name="肘形连接符 5"/>
          <p:cNvCxnSpPr/>
          <p:nvPr/>
        </p:nvCxnSpPr>
        <p:spPr bwMode="auto">
          <a:xfrm>
            <a:off x="3790256" y="1904851"/>
            <a:ext cx="1584176" cy="28803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1979712" y="11456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16 bytes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16432" y="13964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r>
              <a:rPr lang="en-US" altLang="zh-CN" smtClean="0"/>
              <a:t> bytes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64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hhvm </a:t>
            </a:r>
            <a:r>
              <a:rPr lang="en-US" altLang="zh-CN"/>
              <a:t>Data Type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8" y="2633265"/>
            <a:ext cx="3352800" cy="161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367726"/>
            <a:ext cx="2657475" cy="2628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5301208"/>
            <a:ext cx="2733675" cy="1419225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 bwMode="auto">
          <a:xfrm flipV="1">
            <a:off x="2699792" y="1547664"/>
            <a:ext cx="2376264" cy="1449288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肘形连接符 9"/>
          <p:cNvCxnSpPr/>
          <p:nvPr/>
        </p:nvCxnSpPr>
        <p:spPr bwMode="auto">
          <a:xfrm>
            <a:off x="2843808" y="3442890"/>
            <a:ext cx="2232248" cy="207434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1531680" y="21259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16 bytes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49555" y="2312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r>
              <a:rPr lang="en-US" altLang="zh-CN" smtClean="0"/>
              <a:t> bytes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5292080" y="4188163"/>
            <a:ext cx="2828925" cy="7715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085076" y="44605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 bytes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085076" y="57030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 bytes</a:t>
            </a:r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 bwMode="auto">
          <a:xfrm>
            <a:off x="2987824" y="3227794"/>
            <a:ext cx="2304256" cy="1232739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122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3266"/>
            <a:ext cx="8229600" cy="1143000"/>
          </a:xfrm>
        </p:spPr>
        <p:txBody>
          <a:bodyPr/>
          <a:lstStyle/>
          <a:p>
            <a:r>
              <a:rPr lang="en-US" altLang="zh-CN" smtClean="0"/>
              <a:t>Type Inference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3917" r="4043" b="5991"/>
          <a:stretch/>
        </p:blipFill>
        <p:spPr bwMode="auto">
          <a:xfrm>
            <a:off x="251520" y="4093654"/>
            <a:ext cx="2847612" cy="1951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52673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 flipV="1">
            <a:off x="2771800" y="4373858"/>
            <a:ext cx="936104" cy="1083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1979712" y="5768647"/>
            <a:ext cx="1728192" cy="1585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798718"/>
            <a:ext cx="3409950" cy="838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6466" y="1973919"/>
            <a:ext cx="398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mtClean="0"/>
              <a:t>标题类型声明（</a:t>
            </a:r>
            <a:r>
              <a:rPr lang="en-US" altLang="zh-CN" smtClean="0"/>
              <a:t>php7 &amp; hacklang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类型推导：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0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</a:t>
            </a:r>
            <a:r>
              <a:rPr lang="zh-CN" altLang="en-US" smtClean="0"/>
              <a:t>： 数组如何实现？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508654"/>
            <a:ext cx="2503785" cy="25395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60848"/>
            <a:ext cx="3257550" cy="3171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40" y="3319329"/>
            <a:ext cx="1652761" cy="918201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>
            <a:off x="4347828" y="3527562"/>
            <a:ext cx="793700" cy="5017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1470845"/>
            <a:ext cx="541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只有一种集合类型，不区分</a:t>
            </a:r>
            <a:r>
              <a:rPr lang="en-US" altLang="zh-CN" smtClean="0"/>
              <a:t>array, vector, set, map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219801" y="4725144"/>
            <a:ext cx="1923019" cy="2020166"/>
            <a:chOff x="7654495" y="5315131"/>
            <a:chExt cx="1303562" cy="137209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0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php5 String&amp;Array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47664"/>
            <a:ext cx="7414854" cy="5287962"/>
          </a:xfrm>
        </p:spPr>
      </p:pic>
      <p:grpSp>
        <p:nvGrpSpPr>
          <p:cNvPr id="13" name="组合 12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php7 </a:t>
            </a:r>
            <a:r>
              <a:rPr lang="en-US" altLang="zh-CN"/>
              <a:t>String&amp;Array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91489"/>
            <a:ext cx="6552728" cy="5566511"/>
          </a:xfrm>
        </p:spPr>
      </p:pic>
      <p:grpSp>
        <p:nvGrpSpPr>
          <p:cNvPr id="5" name="组合 4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3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hhvm </a:t>
            </a:r>
            <a:r>
              <a:rPr lang="en-US" altLang="zh-CN"/>
              <a:t>String&amp;Array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76164"/>
            <a:ext cx="6840760" cy="5805063"/>
          </a:xfrm>
        </p:spPr>
      </p:pic>
      <p:grpSp>
        <p:nvGrpSpPr>
          <p:cNvPr id="9" name="组合 8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String&amp;Array</a:t>
            </a:r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Hash</a:t>
            </a:r>
            <a:r>
              <a:rPr lang="zh-CN" altLang="en-US" smtClean="0"/>
              <a:t>冲突解决</a:t>
            </a:r>
            <a:endParaRPr lang="en-US" altLang="zh-CN" smtClean="0"/>
          </a:p>
          <a:p>
            <a:pPr lvl="1"/>
            <a:r>
              <a:rPr lang="en-US" altLang="zh-CN" smtClean="0"/>
              <a:t>php5</a:t>
            </a:r>
            <a:r>
              <a:rPr lang="zh-CN" altLang="en-US" smtClean="0"/>
              <a:t>：拉链法</a:t>
            </a:r>
            <a:endParaRPr lang="en-US" altLang="zh-CN" smtClean="0"/>
          </a:p>
          <a:p>
            <a:pPr lvl="1"/>
            <a:r>
              <a:rPr lang="en-US" altLang="zh-CN" smtClean="0"/>
              <a:t>php7 &amp; hhvm</a:t>
            </a:r>
            <a:r>
              <a:rPr lang="zh-CN" altLang="en-US" smtClean="0"/>
              <a:t>：开地址法</a:t>
            </a:r>
            <a:endParaRPr lang="en-US" altLang="zh-CN" smtClean="0"/>
          </a:p>
          <a:p>
            <a:pPr lvl="1"/>
            <a:endParaRPr lang="en-US" altLang="zh-CN"/>
          </a:p>
          <a:p>
            <a:r>
              <a:rPr lang="zh-CN" altLang="en-US" smtClean="0"/>
              <a:t>数据结构</a:t>
            </a:r>
            <a:endParaRPr lang="en-US" altLang="zh-CN" smtClean="0"/>
          </a:p>
          <a:p>
            <a:pPr lvl="1"/>
            <a:r>
              <a:rPr lang="en-US" altLang="zh-CN" smtClean="0"/>
              <a:t>php5</a:t>
            </a:r>
            <a:r>
              <a:rPr lang="zh-CN" altLang="en-US" smtClean="0"/>
              <a:t>：内存占用大，碎片多</a:t>
            </a:r>
            <a:endParaRPr lang="en-US" altLang="zh-CN" smtClean="0"/>
          </a:p>
          <a:p>
            <a:pPr lvl="1"/>
            <a:r>
              <a:rPr lang="en-US" altLang="zh-CN" smtClean="0"/>
              <a:t>php7 &amp; hhvm</a:t>
            </a:r>
            <a:r>
              <a:rPr lang="zh-CN" altLang="en-US" smtClean="0"/>
              <a:t>：内存占用小，碎片少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/>
              <a:t>更少</a:t>
            </a:r>
            <a:r>
              <a:rPr lang="zh-CN" altLang="en-US" smtClean="0"/>
              <a:t>的内存占用 </a:t>
            </a:r>
            <a:r>
              <a:rPr lang="en-US" altLang="zh-CN"/>
              <a:t>+ </a:t>
            </a:r>
            <a:r>
              <a:rPr lang="zh-CN" altLang="en-US"/>
              <a:t>更少的内存碎片</a:t>
            </a:r>
          </a:p>
          <a:p>
            <a:pPr lvl="1"/>
            <a:r>
              <a:rPr lang="zh-CN" altLang="en-US" smtClean="0"/>
              <a:t>更好</a:t>
            </a:r>
            <a:r>
              <a:rPr lang="zh-CN" altLang="en-US"/>
              <a:t>的代码局部</a:t>
            </a:r>
            <a:r>
              <a:rPr lang="zh-CN" altLang="en-US" smtClean="0"/>
              <a:t>性</a:t>
            </a:r>
            <a:endParaRPr lang="en-US" altLang="zh-CN" smtClean="0"/>
          </a:p>
          <a:p>
            <a:pPr lvl="1"/>
            <a:r>
              <a:rPr lang="zh-CN" altLang="en-US" smtClean="0"/>
              <a:t>更</a:t>
            </a:r>
            <a:r>
              <a:rPr lang="zh-CN" altLang="en-US"/>
              <a:t>少的</a:t>
            </a:r>
            <a:r>
              <a:rPr lang="en-US" altLang="zh-CN"/>
              <a:t>cpu</a:t>
            </a:r>
            <a:r>
              <a:rPr lang="zh-CN" altLang="en-US"/>
              <a:t>占用</a:t>
            </a:r>
          </a:p>
          <a:p>
            <a:endParaRPr lang="en-US" altLang="zh-CN" smtClean="0"/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10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个人简介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王伟冰 （贴吧技术部）</a:t>
            </a:r>
            <a:endParaRPr lang="en-US" altLang="zh-CN" smtClean="0"/>
          </a:p>
          <a:p>
            <a:r>
              <a:rPr lang="en-US" altLang="zh-CN" smtClean="0"/>
              <a:t>2010</a:t>
            </a:r>
            <a:r>
              <a:rPr lang="zh-CN" altLang="en-US" smtClean="0"/>
              <a:t>年加入百度</a:t>
            </a:r>
            <a:endParaRPr lang="en-US" altLang="zh-CN" smtClean="0"/>
          </a:p>
          <a:p>
            <a:r>
              <a:rPr lang="zh-CN" altLang="en-US" smtClean="0"/>
              <a:t>负责方向</a:t>
            </a:r>
            <a:endParaRPr lang="en-US" altLang="zh-CN" smtClean="0"/>
          </a:p>
          <a:p>
            <a:pPr lvl="1"/>
            <a:r>
              <a:rPr lang="en-US" altLang="zh-CN"/>
              <a:t>BAC</a:t>
            </a:r>
            <a:r>
              <a:rPr lang="zh-CN" altLang="en-US" smtClean="0"/>
              <a:t>全流程（</a:t>
            </a:r>
            <a:r>
              <a:rPr lang="en-US" altLang="zh-CN" smtClean="0"/>
              <a:t>ODP/OTP/OMP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贴吧性能优化及运维体系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98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Copy On Write: </a:t>
            </a:r>
            <a:r>
              <a:rPr lang="zh-CN" altLang="en-US" smtClean="0"/>
              <a:t>引用为何这么诡异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508654"/>
            <a:ext cx="2503785" cy="253955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4347828" y="3527562"/>
            <a:ext cx="793700" cy="5017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8340" y="3527562"/>
            <a:ext cx="1663317" cy="4446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708920"/>
            <a:ext cx="3267882" cy="217027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曲线连接符 11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5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Copy On Write</a:t>
            </a:r>
            <a:r>
              <a:rPr lang="zh-CN" altLang="en-US" smtClean="0"/>
              <a:t>机制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700808"/>
            <a:ext cx="6262741" cy="481129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Memory Manager: </a:t>
            </a:r>
            <a:r>
              <a:rPr lang="zh-CN" altLang="en-US" smtClean="0"/>
              <a:t>内存如何管理？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522" y="2780928"/>
            <a:ext cx="3600400" cy="18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08654"/>
            <a:ext cx="2503785" cy="253955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4347828" y="3527562"/>
            <a:ext cx="793700" cy="5017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1522" y="486354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zh-CN" altLang="en-US" smtClean="0"/>
              <a:t>多次访问，结果是？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80112" y="34290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每次请求都是输出</a:t>
            </a:r>
            <a:r>
              <a:rPr lang="en-US" altLang="zh-CN" sz="2400" smtClean="0"/>
              <a:t>1</a:t>
            </a:r>
            <a:endParaRPr lang="zh-CN" altLang="en-US" sz="2400"/>
          </a:p>
        </p:txBody>
      </p:sp>
      <p:grpSp>
        <p:nvGrpSpPr>
          <p:cNvPr id="9" name="组合 8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曲线连接符 11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php5 Memory Manager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282223" y="81813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Zend MM (</a:t>
            </a:r>
            <a:r>
              <a:rPr lang="zh-CN" altLang="en-US" smtClean="0"/>
              <a:t>接口层</a:t>
            </a:r>
            <a:r>
              <a:rPr lang="en-US" altLang="zh-CN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mtClean="0"/>
              <a:t>emalloc/efree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mtClean="0"/>
              <a:t>pemalloc/pefree</a:t>
            </a:r>
            <a:br>
              <a:rPr lang="en-US" altLang="zh-CN" smtClean="0"/>
            </a:b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Zend MM Heap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存放请求级别的内存</a:t>
            </a:r>
            <a:endParaRPr lang="en-US" altLang="zh-CN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mtClean="0"/>
              <a:t>segment/block</a:t>
            </a:r>
            <a:r>
              <a:rPr lang="zh-CN" altLang="en-US" smtClean="0"/>
              <a:t>结构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free_buckets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mtClean="0"/>
              <a:t>8, 16, 24, ... 256</a:t>
            </a:r>
            <a:r>
              <a:rPr lang="zh-CN" altLang="en-US" smtClean="0"/>
              <a:t>共</a:t>
            </a:r>
            <a:r>
              <a:rPr lang="en-US" altLang="zh-CN" smtClean="0"/>
              <a:t>32</a:t>
            </a:r>
            <a:r>
              <a:rPr lang="zh-CN" altLang="en-US"/>
              <a:t>种</a:t>
            </a:r>
            <a:r>
              <a:rPr lang="en-US" altLang="zh-CN" smtClean="0"/>
              <a:t>size</a:t>
            </a:r>
            <a:r>
              <a:rPr lang="zh-CN" altLang="en-US" smtClean="0"/>
              <a:t>的空闲的</a:t>
            </a:r>
            <a:r>
              <a:rPr lang="en-US" altLang="zh-CN" smtClean="0"/>
              <a:t>blocks</a:t>
            </a:r>
            <a:endParaRPr lang="en-US" altLang="zh-CN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每种</a:t>
            </a:r>
            <a:r>
              <a:rPr lang="en-US" altLang="zh-CN" smtClean="0"/>
              <a:t>size</a:t>
            </a:r>
            <a:r>
              <a:rPr lang="zh-CN" altLang="en-US" smtClean="0"/>
              <a:t>一个链表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large_free_buckets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mtClean="0"/>
              <a:t>256~256k</a:t>
            </a:r>
            <a:r>
              <a:rPr lang="zh-CN" altLang="en-US" smtClean="0"/>
              <a:t>之间的空闲</a:t>
            </a:r>
            <a:r>
              <a:rPr lang="en-US" altLang="zh-CN" smtClean="0"/>
              <a:t>blocks</a:t>
            </a:r>
            <a:r>
              <a:rPr lang="zh-CN" altLang="en-US" smtClean="0"/>
              <a:t>，树状结构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rest_buckets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大于</a:t>
            </a:r>
            <a:r>
              <a:rPr lang="en-US" altLang="zh-CN" smtClean="0"/>
              <a:t>256k, </a:t>
            </a:r>
            <a:r>
              <a:rPr lang="zh-CN" altLang="en-US" smtClean="0"/>
              <a:t>直接分配一个</a:t>
            </a:r>
            <a:r>
              <a:rPr lang="en-US" altLang="zh-CN" smtClean="0"/>
              <a:t>segment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mtClean="0"/>
              <a:t> </a:t>
            </a:r>
            <a:r>
              <a:rPr lang="zh-CN" altLang="en-US" smtClean="0"/>
              <a:t>一个链表结构</a:t>
            </a:r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4" y="1502688"/>
            <a:ext cx="4787652" cy="5046352"/>
          </a:xfrm>
        </p:spPr>
      </p:pic>
    </p:spTree>
    <p:extLst>
      <p:ext uri="{BB962C8B-B14F-4D97-AF65-F5344CB8AC3E}">
        <p14:creationId xmlns:p14="http://schemas.microsoft.com/office/powerpoint/2010/main" val="27379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php7 </a:t>
            </a:r>
            <a:r>
              <a:rPr lang="en-US" altLang="zh-CN"/>
              <a:t>Memory Manager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277668" y="963342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Zend MM Heap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参考</a:t>
            </a:r>
            <a:r>
              <a:rPr lang="en-US" altLang="zh-CN" smtClean="0"/>
              <a:t>tcmalloc/jemalloc</a:t>
            </a:r>
            <a:r>
              <a:rPr lang="zh-CN" altLang="en-US" smtClean="0"/>
              <a:t>重写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mtClean="0"/>
              <a:t>trunk/page/slot</a:t>
            </a:r>
            <a:r>
              <a:rPr lang="zh-CN" altLang="en-US" smtClean="0"/>
              <a:t>结构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slots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提供</a:t>
            </a:r>
            <a:r>
              <a:rPr lang="en-US" altLang="zh-CN" smtClean="0"/>
              <a:t>8, 16, 24, ... 3072</a:t>
            </a:r>
            <a:r>
              <a:rPr lang="zh-CN" altLang="en-US"/>
              <a:t>等</a:t>
            </a:r>
            <a:r>
              <a:rPr lang="en-US" altLang="zh-CN" smtClean="0"/>
              <a:t>size</a:t>
            </a:r>
            <a:r>
              <a:rPr lang="zh-CN" altLang="en-US" smtClean="0"/>
              <a:t>的</a:t>
            </a:r>
            <a:r>
              <a:rPr lang="zh-CN" altLang="en-US"/>
              <a:t>内存</a:t>
            </a:r>
            <a:endParaRPr lang="en-US" altLang="zh-CN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每种</a:t>
            </a:r>
            <a:r>
              <a:rPr lang="en-US" altLang="zh-CN" smtClean="0"/>
              <a:t>size</a:t>
            </a:r>
            <a:r>
              <a:rPr lang="zh-CN" altLang="en-US" smtClean="0"/>
              <a:t>在一个或若干个连续</a:t>
            </a:r>
            <a:r>
              <a:rPr lang="en-US" altLang="zh-CN" smtClean="0"/>
              <a:t>page</a:t>
            </a:r>
            <a:r>
              <a:rPr lang="zh-CN" altLang="en-US" smtClean="0"/>
              <a:t>上连续分配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释放的内存放入对应尺寸的链表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pages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在</a:t>
            </a:r>
            <a:r>
              <a:rPr lang="en-US" altLang="zh-CN" smtClean="0"/>
              <a:t>trunk</a:t>
            </a:r>
            <a:r>
              <a:rPr lang="zh-CN" altLang="en-US" smtClean="0"/>
              <a:t>上连续分配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用</a:t>
            </a:r>
            <a:r>
              <a:rPr lang="en-US" altLang="zh-CN" smtClean="0"/>
              <a:t>bitmap</a:t>
            </a:r>
            <a:r>
              <a:rPr lang="zh-CN" altLang="en-US" smtClean="0"/>
              <a:t>标记空闲块，加速空闲块查找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trunks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大于</a:t>
            </a:r>
            <a:r>
              <a:rPr lang="en-US" altLang="zh-CN" smtClean="0"/>
              <a:t>2M</a:t>
            </a:r>
            <a:r>
              <a:rPr lang="zh-CN" altLang="en-US" smtClean="0"/>
              <a:t>直接分配一个</a:t>
            </a:r>
            <a:r>
              <a:rPr lang="en-US" altLang="zh-CN" smtClean="0"/>
              <a:t>trunks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mtClean="0"/>
              <a:t> </a:t>
            </a:r>
            <a:r>
              <a:rPr lang="zh-CN" altLang="en-US" smtClean="0"/>
              <a:t>直接向系统要，不走</a:t>
            </a:r>
            <a:r>
              <a:rPr lang="en-US" altLang="zh-CN" smtClean="0"/>
              <a:t>malloc</a:t>
            </a:r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8" y="1421262"/>
            <a:ext cx="5134481" cy="4716473"/>
          </a:xfrm>
        </p:spPr>
      </p:pic>
      <p:sp>
        <p:nvSpPr>
          <p:cNvPr id="7" name="椭圆 6"/>
          <p:cNvSpPr/>
          <p:nvPr/>
        </p:nvSpPr>
        <p:spPr bwMode="auto">
          <a:xfrm>
            <a:off x="121358" y="3861048"/>
            <a:ext cx="3960752" cy="12444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9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hhvm </a:t>
            </a:r>
            <a:r>
              <a:rPr lang="en-US" altLang="zh-CN"/>
              <a:t>Memory Manager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0577" y="933269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RDS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为每个线程预留的一段空间，无须分配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用于存放常量、类、函数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MM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请求级别的内存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Slabs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提供</a:t>
            </a:r>
            <a:r>
              <a:rPr lang="en-US" altLang="zh-CN" smtClean="0"/>
              <a:t>16, 32, 48, </a:t>
            </a:r>
            <a:r>
              <a:rPr lang="en-US" altLang="zh-CN"/>
              <a:t>... </a:t>
            </a:r>
            <a:r>
              <a:rPr lang="en-US" altLang="zh-CN" smtClean="0"/>
              <a:t>2048</a:t>
            </a:r>
            <a:r>
              <a:rPr lang="zh-CN" altLang="en-US" smtClean="0"/>
              <a:t>等</a:t>
            </a:r>
            <a:r>
              <a:rPr lang="en-US" altLang="zh-CN"/>
              <a:t>size</a:t>
            </a:r>
            <a:r>
              <a:rPr lang="zh-CN" altLang="en-US"/>
              <a:t>的</a:t>
            </a:r>
            <a:r>
              <a:rPr lang="zh-CN" altLang="en-US" smtClean="0"/>
              <a:t>内存</a:t>
            </a:r>
            <a:r>
              <a:rPr lang="en-US" altLang="zh-CN" smtClean="0"/>
              <a:t>,</a:t>
            </a:r>
            <a:r>
              <a:rPr lang="zh-CN" altLang="en-US" smtClean="0"/>
              <a:t>连续分配</a:t>
            </a:r>
            <a:endParaRPr lang="en-US" altLang="zh-CN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释放的内存放入对应尺寸的链表</a:t>
            </a: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SweepNodes</a:t>
            </a:r>
            <a:endParaRPr lang="en-US" altLang="zh-CN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大块内存直接向</a:t>
            </a:r>
            <a:r>
              <a:rPr lang="en-US" altLang="zh-CN" smtClean="0"/>
              <a:t>jemalloc</a:t>
            </a:r>
            <a:r>
              <a:rPr lang="zh-CN" altLang="en-US" smtClean="0"/>
              <a:t>分配后放入链表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Jemalloc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全局的常驻内存</a:t>
            </a:r>
            <a:endParaRPr lang="en-US" altLang="zh-CN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mtClean="0"/>
              <a:t>存在锁开销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" y="1340768"/>
            <a:ext cx="4833154" cy="50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Compiler&amp;VM: </a:t>
            </a:r>
            <a:r>
              <a:rPr lang="zh-CN" altLang="en-US" smtClean="0"/>
              <a:t>动态语法如何实现？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508654"/>
            <a:ext cx="2503785" cy="253955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4319166" y="3527562"/>
            <a:ext cx="793700" cy="5017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59" y="1942225"/>
            <a:ext cx="3020501" cy="36724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8370"/>
          <a:stretch/>
        </p:blipFill>
        <p:spPr>
          <a:xfrm>
            <a:off x="5292080" y="3603008"/>
            <a:ext cx="2573440" cy="38611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曲线连接符 11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5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php5 </a:t>
            </a:r>
            <a:r>
              <a:rPr lang="en-US" altLang="zh-CN"/>
              <a:t>Compiler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60848"/>
            <a:ext cx="4403638" cy="4525962"/>
          </a:xfrm>
        </p:spPr>
      </p:pic>
      <p:sp>
        <p:nvSpPr>
          <p:cNvPr id="5" name="文本框 4"/>
          <p:cNvSpPr txBox="1"/>
          <p:nvPr/>
        </p:nvSpPr>
        <p:spPr>
          <a:xfrm>
            <a:off x="3635896" y="154766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php hello.php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745602" y="57644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CGI mode Only!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 bwMode="auto">
          <a:xfrm flipH="1">
            <a:off x="6488496" y="5949124"/>
            <a:ext cx="257106" cy="1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750253" y="2476944"/>
            <a:ext cx="151216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$b = $a + 1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88496" y="2476944"/>
            <a:ext cx="1683904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$b, =, $a, +, 1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69710" y="4070211"/>
            <a:ext cx="2927845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</a:t>
            </a:r>
            <a:r>
              <a:rPr lang="en-US" altLang="zh-CN" smtClean="0"/>
              <a:t>dd	!0, 1 =&gt; RES[~1]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Assign   $1, ~1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3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php7 </a:t>
            </a:r>
            <a:r>
              <a:rPr lang="en-US" altLang="zh-CN"/>
              <a:t>Compiler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70135"/>
            <a:ext cx="5613694" cy="5352674"/>
          </a:xfrm>
        </p:spPr>
      </p:pic>
      <p:sp>
        <p:nvSpPr>
          <p:cNvPr id="5" name="文本框 4"/>
          <p:cNvSpPr txBox="1"/>
          <p:nvPr/>
        </p:nvSpPr>
        <p:spPr>
          <a:xfrm>
            <a:off x="3502224" y="114755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php hello.php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28386" y="1963944"/>
            <a:ext cx="1395342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$b = $a + 1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40501" y="1594612"/>
            <a:ext cx="17199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$b, =, $a, +, 1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843" y="3823306"/>
            <a:ext cx="2927845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</a:t>
            </a:r>
            <a:r>
              <a:rPr lang="en-US" altLang="zh-CN" smtClean="0"/>
              <a:t>dd	!0, 1 =&gt; RES[~1]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Assign   $1, ~1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62234" y="4695184"/>
            <a:ext cx="1754182" cy="14773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$b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+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$a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1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1018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hhvm</a:t>
            </a:r>
            <a:r>
              <a:rPr lang="en-US" altLang="zh-CN" smtClean="0"/>
              <a:t> </a:t>
            </a:r>
            <a:r>
              <a:rPr lang="en-US" altLang="zh-CN"/>
              <a:t>Compiler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695469"/>
            <a:ext cx="6552728" cy="6206891"/>
          </a:xfrm>
        </p:spPr>
      </p:pic>
      <p:sp>
        <p:nvSpPr>
          <p:cNvPr id="6" name="椭圆 5"/>
          <p:cNvSpPr/>
          <p:nvPr/>
        </p:nvSpPr>
        <p:spPr bwMode="auto">
          <a:xfrm>
            <a:off x="971600" y="2668046"/>
            <a:ext cx="4104456" cy="404079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3619" y="1044257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hhvm hello.php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130442" y="1738523"/>
            <a:ext cx="1395342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$b = $a + 1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92479" y="3024682"/>
            <a:ext cx="1239763" cy="12003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</a:t>
            </a:r>
            <a:r>
              <a:rPr lang="en-US" altLang="zh-CN"/>
              <a:t>1</a:t>
            </a:r>
          </a:p>
          <a:p>
            <a:r>
              <a:rPr lang="en-US" altLang="zh-CN" smtClean="0"/>
              <a:t>CGetL2 </a:t>
            </a:r>
            <a:r>
              <a:rPr lang="en-US" altLang="zh-CN"/>
              <a:t>0</a:t>
            </a:r>
          </a:p>
          <a:p>
            <a:r>
              <a:rPr lang="en-US" altLang="zh-CN" smtClean="0"/>
              <a:t>AddO</a:t>
            </a:r>
            <a:endParaRPr lang="en-US" altLang="zh-CN"/>
          </a:p>
          <a:p>
            <a:r>
              <a:rPr lang="en-US" altLang="zh-CN" smtClean="0"/>
              <a:t>SetL 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92280" y="1051284"/>
            <a:ext cx="1774868" cy="14773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$b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+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$a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1</a:t>
            </a:r>
            <a:endParaRPr lang="en-US" altLang="zh-CN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7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一些常识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PHP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r>
              <a:rPr lang="zh-CN" altLang="en-US"/>
              <a:t>一种通用开源脚本语言。语法吸收了</a:t>
            </a:r>
            <a:r>
              <a:rPr lang="en-US" altLang="zh-CN"/>
              <a:t>C</a:t>
            </a:r>
            <a:r>
              <a:rPr lang="zh-CN" altLang="en-US"/>
              <a:t>语言、</a:t>
            </a:r>
            <a:r>
              <a:rPr lang="en-US" altLang="zh-CN"/>
              <a:t>Java</a:t>
            </a:r>
            <a:r>
              <a:rPr lang="zh-CN" altLang="en-US"/>
              <a:t>和</a:t>
            </a:r>
            <a:r>
              <a:rPr lang="en-US" altLang="zh-CN"/>
              <a:t>Perl</a:t>
            </a:r>
            <a:r>
              <a:rPr lang="zh-CN" altLang="en-US"/>
              <a:t>的特点，利于学习，使用广泛，主要适用于</a:t>
            </a:r>
            <a:r>
              <a:rPr lang="en-US" altLang="zh-CN"/>
              <a:t>Web</a:t>
            </a:r>
            <a:r>
              <a:rPr lang="zh-CN" altLang="en-US"/>
              <a:t>开发领域。</a:t>
            </a:r>
            <a:endParaRPr lang="en-US" altLang="zh-CN"/>
          </a:p>
          <a:p>
            <a:pPr lvl="1"/>
            <a:endParaRPr lang="en-US" altLang="zh-CN" smtClean="0"/>
          </a:p>
          <a:p>
            <a:r>
              <a:rPr lang="en-US" altLang="zh-CN" smtClean="0"/>
              <a:t>PHP</a:t>
            </a:r>
            <a:r>
              <a:rPr lang="zh-CN" altLang="en-US" smtClean="0"/>
              <a:t>的全称是？</a:t>
            </a:r>
            <a:endParaRPr lang="en-US" altLang="zh-CN" smtClean="0"/>
          </a:p>
          <a:p>
            <a:pPr lvl="1"/>
            <a:r>
              <a:rPr lang="en-US" altLang="zh-CN" smtClean="0"/>
              <a:t>PHP</a:t>
            </a:r>
            <a:r>
              <a:rPr lang="en-US" altLang="zh-CN"/>
              <a:t>: Hypertext </a:t>
            </a:r>
            <a:r>
              <a:rPr lang="en-US" altLang="zh-CN" smtClean="0"/>
              <a:t>Preprocessor</a:t>
            </a:r>
          </a:p>
          <a:p>
            <a:pPr lvl="1"/>
            <a:endParaRPr lang="en-US" altLang="zh-CN"/>
          </a:p>
          <a:p>
            <a:r>
              <a:rPr lang="zh-CN" altLang="en-US" smtClean="0"/>
              <a:t>大写</a:t>
            </a:r>
            <a:r>
              <a:rPr lang="en-US" altLang="zh-CN" smtClean="0"/>
              <a:t>PHP</a:t>
            </a:r>
            <a:r>
              <a:rPr lang="zh-CN" altLang="en-US" smtClean="0"/>
              <a:t>和小写</a:t>
            </a:r>
            <a:r>
              <a:rPr lang="en-US" altLang="zh-CN" smtClean="0"/>
              <a:t>php</a:t>
            </a:r>
            <a:r>
              <a:rPr lang="zh-CN" altLang="en-US" smtClean="0"/>
              <a:t>的区别？</a:t>
            </a:r>
            <a:endParaRPr lang="en-US" altLang="zh-CN" smtClean="0"/>
          </a:p>
          <a:p>
            <a:pPr lvl="1"/>
            <a:r>
              <a:rPr lang="en-US" altLang="zh-CN" smtClean="0"/>
              <a:t>PHP</a:t>
            </a:r>
            <a:r>
              <a:rPr lang="zh-CN" altLang="en-US" smtClean="0"/>
              <a:t>：一种编程语言</a:t>
            </a:r>
            <a:endParaRPr lang="en-US" altLang="zh-CN" smtClean="0"/>
          </a:p>
          <a:p>
            <a:pPr lvl="1"/>
            <a:r>
              <a:rPr lang="en-US" altLang="zh-CN" smtClean="0"/>
              <a:t>php</a:t>
            </a:r>
            <a:r>
              <a:rPr lang="zh-CN" altLang="en-US" smtClean="0"/>
              <a:t>：</a:t>
            </a:r>
            <a:r>
              <a:rPr lang="en-US" altLang="zh-CN" smtClean="0"/>
              <a:t>PHP</a:t>
            </a:r>
            <a:r>
              <a:rPr lang="zh-CN" altLang="en-US" smtClean="0"/>
              <a:t>语言的</a:t>
            </a:r>
            <a:r>
              <a:rPr lang="en-US" altLang="zh-CN" smtClean="0"/>
              <a:t>Zend</a:t>
            </a:r>
            <a:r>
              <a:rPr lang="zh-CN" altLang="en-US" smtClean="0"/>
              <a:t>官方实现</a:t>
            </a:r>
            <a:endParaRPr lang="en-US" altLang="zh-CN" smtClean="0"/>
          </a:p>
          <a:p>
            <a:pPr lvl="1"/>
            <a:endParaRPr lang="en-US" altLang="zh-CN"/>
          </a:p>
          <a:p>
            <a:r>
              <a:rPr lang="en-US" altLang="zh-CN" smtClean="0"/>
              <a:t>PHP</a:t>
            </a:r>
            <a:r>
              <a:rPr lang="zh-CN" altLang="en-US" smtClean="0"/>
              <a:t>有哪些实现？</a:t>
            </a:r>
            <a:endParaRPr lang="en-US" altLang="zh-CN" smtClean="0"/>
          </a:p>
          <a:p>
            <a:pPr lvl="1"/>
            <a:r>
              <a:rPr lang="en-US" altLang="zh-CN" smtClean="0"/>
              <a:t>Zend php, HHVM, Hippy VM, JPHP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02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hhvm Compiler: php -&gt; hhbc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268760"/>
            <a:ext cx="4287624" cy="28517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099672" y="2260572"/>
            <a:ext cx="2376264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4287804" y="2836636"/>
            <a:ext cx="0" cy="14258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437112"/>
            <a:ext cx="6858000" cy="2171700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486822" y="23639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PHP </a:t>
            </a:r>
            <a:r>
              <a:rPr lang="zh-CN" altLang="en-US" smtClean="0"/>
              <a:t>代码</a:t>
            </a:r>
            <a:endParaRPr lang="zh-CN" altLang="en-US" dirty="0"/>
          </a:p>
        </p:txBody>
      </p:sp>
      <p:sp>
        <p:nvSpPr>
          <p:cNvPr id="14" name="TextBox 3"/>
          <p:cNvSpPr txBox="1"/>
          <p:nvPr/>
        </p:nvSpPr>
        <p:spPr>
          <a:xfrm>
            <a:off x="251520" y="530120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HHBC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6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hhvm Compiler: hhbc -&gt; hhir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9664"/>
            <a:ext cx="6858000" cy="2171700"/>
          </a:xfrm>
          <a:prstGeom prst="rect">
            <a:avLst/>
          </a:prstGeom>
        </p:spPr>
      </p:pic>
      <p:sp>
        <p:nvSpPr>
          <p:cNvPr id="21" name="TextBox 3"/>
          <p:cNvSpPr txBox="1"/>
          <p:nvPr/>
        </p:nvSpPr>
        <p:spPr>
          <a:xfrm>
            <a:off x="443500" y="206084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HHBC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77" y="4437112"/>
            <a:ext cx="8492166" cy="2040433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 bwMode="auto">
          <a:xfrm>
            <a:off x="4283968" y="3501008"/>
            <a:ext cx="3836" cy="7614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3"/>
          <p:cNvSpPr txBox="1"/>
          <p:nvPr/>
        </p:nvSpPr>
        <p:spPr>
          <a:xfrm>
            <a:off x="432212" y="4067780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HHIR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hhvm Compiler: </a:t>
            </a:r>
            <a:r>
              <a:rPr lang="en-US" altLang="zh-CN" smtClean="0"/>
              <a:t>hhir -&gt; asm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6" y="1700808"/>
            <a:ext cx="8492166" cy="2040433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41011" y="1331476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HHIR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437112"/>
            <a:ext cx="6935812" cy="2218005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241010" y="5142394"/>
            <a:ext cx="109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x86_64</a:t>
            </a:r>
          </a:p>
          <a:p>
            <a:r>
              <a:rPr lang="zh-CN" altLang="en-US"/>
              <a:t>汇编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283968" y="3861048"/>
            <a:ext cx="3836" cy="4014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056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php5 VM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0358"/>
              </p:ext>
            </p:extLst>
          </p:nvPr>
        </p:nvGraphicFramePr>
        <p:xfrm>
          <a:off x="5501794" y="3062696"/>
          <a:ext cx="1008112" cy="2088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opline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func_state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op_array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symbol_table</a:t>
                      </a:r>
                      <a:endParaRPr lang="zh-CN" altLang="en-US" sz="105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CVs</a:t>
                      </a:r>
                      <a:endParaRPr lang="zh-CN" altLang="en-US" sz="105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Ts</a:t>
                      </a:r>
                      <a:endParaRPr lang="zh-CN" altLang="en-US" sz="105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8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prev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5601232" y="2306608"/>
            <a:ext cx="874440" cy="28803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smtClean="0">
                <a:latin typeface="Arial" charset="0"/>
                <a:ea typeface="宋体" charset="-122"/>
              </a:rPr>
              <a:t>execute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65810"/>
              </p:ext>
            </p:extLst>
          </p:nvPr>
        </p:nvGraphicFramePr>
        <p:xfrm>
          <a:off x="4349666" y="2162593"/>
          <a:ext cx="43204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opN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11443"/>
              </p:ext>
            </p:extLst>
          </p:nvPr>
        </p:nvGraphicFramePr>
        <p:xfrm>
          <a:off x="7410196" y="5830388"/>
          <a:ext cx="43204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01934"/>
              </p:ext>
            </p:extLst>
          </p:nvPr>
        </p:nvGraphicFramePr>
        <p:xfrm>
          <a:off x="3265046" y="1056195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28868"/>
              </p:ext>
            </p:extLst>
          </p:nvPr>
        </p:nvGraphicFramePr>
        <p:xfrm>
          <a:off x="533242" y="2249855"/>
          <a:ext cx="1152128" cy="1745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symbol_table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function_table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class_table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zend_constants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8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argument_stack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current_execute_data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22097"/>
              </p:ext>
            </p:extLst>
          </p:nvPr>
        </p:nvGraphicFramePr>
        <p:xfrm>
          <a:off x="2045410" y="2510078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44209"/>
              </p:ext>
            </p:extLst>
          </p:nvPr>
        </p:nvGraphicFramePr>
        <p:xfrm>
          <a:off x="3197538" y="2138653"/>
          <a:ext cx="792088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type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name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scope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opcodes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97854"/>
              </p:ext>
            </p:extLst>
          </p:nvPr>
        </p:nvGraphicFramePr>
        <p:xfrm>
          <a:off x="2045410" y="3818777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67929"/>
              </p:ext>
            </p:extLst>
          </p:nvPr>
        </p:nvGraphicFramePr>
        <p:xfrm>
          <a:off x="3197538" y="3806222"/>
          <a:ext cx="792088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type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name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functions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constants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84687"/>
              </p:ext>
            </p:extLst>
          </p:nvPr>
        </p:nvGraphicFramePr>
        <p:xfrm>
          <a:off x="7229986" y="4167583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71444"/>
              </p:ext>
            </p:extLst>
          </p:nvPr>
        </p:nvGraphicFramePr>
        <p:xfrm>
          <a:off x="5565494" y="1170474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H1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H2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 bwMode="auto">
          <a:xfrm>
            <a:off x="7400849" y="1751505"/>
            <a:ext cx="874440" cy="28803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smtClean="0">
                <a:latin typeface="Arial" charset="0"/>
                <a:ea typeface="宋体" charset="-122"/>
              </a:rPr>
              <a:t>handler1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71061"/>
              </p:ext>
            </p:extLst>
          </p:nvPr>
        </p:nvGraphicFramePr>
        <p:xfrm>
          <a:off x="1414224" y="4841390"/>
          <a:ext cx="64807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top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end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prev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frame1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frame0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baseline="0" smtClean="0"/>
                        <a:t>unused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96948"/>
              </p:ext>
            </p:extLst>
          </p:nvPr>
        </p:nvGraphicFramePr>
        <p:xfrm>
          <a:off x="523546" y="5507430"/>
          <a:ext cx="64807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top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end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prev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曲线连接符 24"/>
          <p:cNvCxnSpPr>
            <a:endCxn id="8" idx="0"/>
          </p:cNvCxnSpPr>
          <p:nvPr/>
        </p:nvCxnSpPr>
        <p:spPr bwMode="auto">
          <a:xfrm flipV="1">
            <a:off x="1685372" y="1056195"/>
            <a:ext cx="1975718" cy="1346457"/>
          </a:xfrm>
          <a:prstGeom prst="curvedConnector4">
            <a:avLst>
              <a:gd name="adj1" fmla="val 24935"/>
              <a:gd name="adj2" fmla="val 11697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曲线连接符 26"/>
          <p:cNvCxnSpPr>
            <a:endCxn id="10" idx="0"/>
          </p:cNvCxnSpPr>
          <p:nvPr/>
        </p:nvCxnSpPr>
        <p:spPr bwMode="auto">
          <a:xfrm flipV="1">
            <a:off x="1685372" y="2510078"/>
            <a:ext cx="756082" cy="84562"/>
          </a:xfrm>
          <a:prstGeom prst="curvedConnector4">
            <a:avLst>
              <a:gd name="adj1" fmla="val 23809"/>
              <a:gd name="adj2" fmla="val 37033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曲线连接符 29"/>
          <p:cNvCxnSpPr>
            <a:endCxn id="12" idx="0"/>
          </p:cNvCxnSpPr>
          <p:nvPr/>
        </p:nvCxnSpPr>
        <p:spPr bwMode="auto">
          <a:xfrm rot="16200000" flipH="1">
            <a:off x="1595363" y="2972686"/>
            <a:ext cx="936102" cy="756080"/>
          </a:xfrm>
          <a:prstGeom prst="curvedConnector3">
            <a:avLst>
              <a:gd name="adj1" fmla="val 7340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曲线连接符 34"/>
          <p:cNvCxnSpPr>
            <a:endCxn id="11" idx="0"/>
          </p:cNvCxnSpPr>
          <p:nvPr/>
        </p:nvCxnSpPr>
        <p:spPr bwMode="auto">
          <a:xfrm flipV="1">
            <a:off x="2837500" y="2138653"/>
            <a:ext cx="756082" cy="527999"/>
          </a:xfrm>
          <a:prstGeom prst="curvedConnector4">
            <a:avLst>
              <a:gd name="adj1" fmla="val 23809"/>
              <a:gd name="adj2" fmla="val 14329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曲线连接符 37"/>
          <p:cNvCxnSpPr>
            <a:endCxn id="13" idx="0"/>
          </p:cNvCxnSpPr>
          <p:nvPr/>
        </p:nvCxnSpPr>
        <p:spPr bwMode="auto">
          <a:xfrm flipV="1">
            <a:off x="2837500" y="3806222"/>
            <a:ext cx="756082" cy="12555"/>
          </a:xfrm>
          <a:prstGeom prst="curvedConnector4">
            <a:avLst>
              <a:gd name="adj1" fmla="val 23809"/>
              <a:gd name="adj2" fmla="val 131385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本框 43"/>
          <p:cNvSpPr txBox="1"/>
          <p:nvPr/>
        </p:nvSpPr>
        <p:spPr>
          <a:xfrm>
            <a:off x="389226" y="39837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zend_executor_globals</a:t>
            </a:r>
            <a:endParaRPr lang="zh-CN" altLang="en-US" sz="1000"/>
          </a:p>
        </p:txBody>
      </p:sp>
      <p:sp>
        <p:nvSpPr>
          <p:cNvPr id="45" name="文本框 44"/>
          <p:cNvSpPr txBox="1"/>
          <p:nvPr/>
        </p:nvSpPr>
        <p:spPr>
          <a:xfrm>
            <a:off x="2990515" y="5042913"/>
            <a:ext cx="1206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zend_class_entry</a:t>
            </a:r>
            <a:endParaRPr lang="zh-CN" altLang="en-US" sz="1000"/>
          </a:p>
        </p:txBody>
      </p:sp>
      <p:sp>
        <p:nvSpPr>
          <p:cNvPr id="46" name="文本框 45"/>
          <p:cNvSpPr txBox="1"/>
          <p:nvPr/>
        </p:nvSpPr>
        <p:spPr>
          <a:xfrm>
            <a:off x="3125531" y="3371920"/>
            <a:ext cx="1071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zend_function</a:t>
            </a:r>
            <a:endParaRPr lang="zh-CN" altLang="en-US" sz="1000"/>
          </a:p>
        </p:txBody>
      </p:sp>
      <p:sp>
        <p:nvSpPr>
          <p:cNvPr id="47" name="文本框 46"/>
          <p:cNvSpPr txBox="1"/>
          <p:nvPr/>
        </p:nvSpPr>
        <p:spPr>
          <a:xfrm>
            <a:off x="4218749" y="3170704"/>
            <a:ext cx="721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[zend_op]</a:t>
            </a:r>
            <a:endParaRPr lang="zh-CN" altLang="en-US" sz="1000"/>
          </a:p>
        </p:txBody>
      </p:sp>
      <p:sp>
        <p:nvSpPr>
          <p:cNvPr id="48" name="文本框 47"/>
          <p:cNvSpPr txBox="1"/>
          <p:nvPr/>
        </p:nvSpPr>
        <p:spPr>
          <a:xfrm>
            <a:off x="5410348" y="514071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zend_execute_data</a:t>
            </a:r>
          </a:p>
          <a:p>
            <a:r>
              <a:rPr lang="en-US" altLang="zh-CN" sz="1000" smtClean="0"/>
              <a:t>(144 bytes)</a:t>
            </a:r>
            <a:endParaRPr lang="zh-CN" altLang="en-US" sz="100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8768"/>
              </p:ext>
            </p:extLst>
          </p:nvPr>
        </p:nvGraphicFramePr>
        <p:xfrm>
          <a:off x="4520890" y="4610865"/>
          <a:ext cx="494109" cy="1585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109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args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argc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prev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EX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CVs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8012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Ts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52" name="曲线连接符 51"/>
          <p:cNvCxnSpPr>
            <a:endCxn id="18" idx="0"/>
          </p:cNvCxnSpPr>
          <p:nvPr/>
        </p:nvCxnSpPr>
        <p:spPr bwMode="auto">
          <a:xfrm rot="16200000" flipH="1">
            <a:off x="1042280" y="4145410"/>
            <a:ext cx="1337954" cy="54005"/>
          </a:xfrm>
          <a:prstGeom prst="curvedConnector3">
            <a:avLst>
              <a:gd name="adj1" fmla="val 301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曲线连接符 57"/>
          <p:cNvCxnSpPr>
            <a:endCxn id="19" idx="0"/>
          </p:cNvCxnSpPr>
          <p:nvPr/>
        </p:nvCxnSpPr>
        <p:spPr bwMode="auto">
          <a:xfrm rot="10800000" flipV="1">
            <a:off x="847582" y="5402952"/>
            <a:ext cx="549756" cy="104477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曲线连接符 69"/>
          <p:cNvCxnSpPr>
            <a:endCxn id="6" idx="0"/>
          </p:cNvCxnSpPr>
          <p:nvPr/>
        </p:nvCxnSpPr>
        <p:spPr bwMode="auto">
          <a:xfrm rot="5400000" flipH="1" flipV="1">
            <a:off x="3860315" y="2291906"/>
            <a:ext cx="834688" cy="576062"/>
          </a:xfrm>
          <a:prstGeom prst="curvedConnector3">
            <a:avLst>
              <a:gd name="adj1" fmla="val 11095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右箭头 75"/>
          <p:cNvSpPr/>
          <p:nvPr/>
        </p:nvSpPr>
        <p:spPr bwMode="auto">
          <a:xfrm rot="17798383">
            <a:off x="4870283" y="5084845"/>
            <a:ext cx="765010" cy="114537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60476"/>
              </p:ext>
            </p:extLst>
          </p:nvPr>
        </p:nvGraphicFramePr>
        <p:xfrm>
          <a:off x="6731101" y="5166023"/>
          <a:ext cx="453787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87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CV1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CV2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8" name="右箭头 77"/>
          <p:cNvSpPr/>
          <p:nvPr/>
        </p:nvSpPr>
        <p:spPr bwMode="auto">
          <a:xfrm rot="21331437">
            <a:off x="5135768" y="5656052"/>
            <a:ext cx="1532343" cy="120826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9" name="右箭头 78"/>
          <p:cNvSpPr/>
          <p:nvPr/>
        </p:nvSpPr>
        <p:spPr bwMode="auto">
          <a:xfrm rot="362806">
            <a:off x="5131469" y="6124596"/>
            <a:ext cx="2092167" cy="12048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80" name="曲线连接符 79"/>
          <p:cNvCxnSpPr/>
          <p:nvPr/>
        </p:nvCxnSpPr>
        <p:spPr bwMode="auto">
          <a:xfrm rot="5400000" flipH="1" flipV="1">
            <a:off x="6867569" y="4479570"/>
            <a:ext cx="1023211" cy="70973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右箭头 86"/>
          <p:cNvSpPr/>
          <p:nvPr/>
        </p:nvSpPr>
        <p:spPr bwMode="auto">
          <a:xfrm rot="20907237">
            <a:off x="2169458" y="5867168"/>
            <a:ext cx="2092167" cy="12048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88" name="曲线连接符 87"/>
          <p:cNvCxnSpPr/>
          <p:nvPr/>
        </p:nvCxnSpPr>
        <p:spPr bwMode="auto">
          <a:xfrm rot="10800000">
            <a:off x="4781715" y="2510078"/>
            <a:ext cx="693771" cy="6606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曲线连接符 91"/>
          <p:cNvCxnSpPr/>
          <p:nvPr/>
        </p:nvCxnSpPr>
        <p:spPr bwMode="auto">
          <a:xfrm rot="5400000">
            <a:off x="4477747" y="4020208"/>
            <a:ext cx="1550085" cy="4453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曲线连接符 99"/>
          <p:cNvCxnSpPr>
            <a:endCxn id="14" idx="0"/>
          </p:cNvCxnSpPr>
          <p:nvPr/>
        </p:nvCxnSpPr>
        <p:spPr bwMode="auto">
          <a:xfrm>
            <a:off x="6509904" y="3983701"/>
            <a:ext cx="1116126" cy="18388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曲线连接符 112"/>
          <p:cNvCxnSpPr>
            <a:endCxn id="17" idx="0"/>
          </p:cNvCxnSpPr>
          <p:nvPr/>
        </p:nvCxnSpPr>
        <p:spPr bwMode="auto">
          <a:xfrm>
            <a:off x="6475672" y="1278948"/>
            <a:ext cx="1362397" cy="472557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曲线连接符 114"/>
          <p:cNvCxnSpPr>
            <a:endCxn id="5" idx="1"/>
          </p:cNvCxnSpPr>
          <p:nvPr/>
        </p:nvCxnSpPr>
        <p:spPr bwMode="auto">
          <a:xfrm flipV="1">
            <a:off x="4940171" y="2450624"/>
            <a:ext cx="661061" cy="267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曲线连接符 117"/>
          <p:cNvCxnSpPr>
            <a:stCxn id="15" idx="2"/>
            <a:endCxn id="5" idx="0"/>
          </p:cNvCxnSpPr>
          <p:nvPr/>
        </p:nvCxnSpPr>
        <p:spPr bwMode="auto">
          <a:xfrm rot="16200000" flipH="1">
            <a:off x="5809118" y="2077274"/>
            <a:ext cx="381754" cy="769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曲线连接符 120"/>
          <p:cNvCxnSpPr>
            <a:stCxn id="5" idx="3"/>
            <a:endCxn id="17" idx="1"/>
          </p:cNvCxnSpPr>
          <p:nvPr/>
        </p:nvCxnSpPr>
        <p:spPr bwMode="auto">
          <a:xfrm flipV="1">
            <a:off x="6475672" y="1895521"/>
            <a:ext cx="925177" cy="5551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9" name="文本框 128"/>
          <p:cNvSpPr txBox="1"/>
          <p:nvPr/>
        </p:nvSpPr>
        <p:spPr>
          <a:xfrm>
            <a:off x="1235321" y="6575320"/>
            <a:ext cx="1206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zend_vm_stack</a:t>
            </a:r>
            <a:endParaRPr lang="zh-CN" altLang="en-US" sz="1000"/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47255"/>
              </p:ext>
            </p:extLst>
          </p:nvPr>
        </p:nvGraphicFramePr>
        <p:xfrm>
          <a:off x="8275289" y="4167583"/>
          <a:ext cx="456296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96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zval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74621"/>
              </p:ext>
            </p:extLst>
          </p:nvPr>
        </p:nvGraphicFramePr>
        <p:xfrm>
          <a:off x="8275289" y="5944349"/>
          <a:ext cx="456296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96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zval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3" name="曲线连接符 132"/>
          <p:cNvCxnSpPr>
            <a:endCxn id="130" idx="1"/>
          </p:cNvCxnSpPr>
          <p:nvPr/>
        </p:nvCxnSpPr>
        <p:spPr bwMode="auto">
          <a:xfrm flipV="1">
            <a:off x="8028386" y="4293313"/>
            <a:ext cx="246903" cy="2952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曲线连接符 135"/>
          <p:cNvCxnSpPr/>
          <p:nvPr/>
        </p:nvCxnSpPr>
        <p:spPr bwMode="auto">
          <a:xfrm flipV="1">
            <a:off x="7936167" y="6014736"/>
            <a:ext cx="246903" cy="2952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文本框 136"/>
          <p:cNvSpPr txBox="1"/>
          <p:nvPr/>
        </p:nvSpPr>
        <p:spPr>
          <a:xfrm>
            <a:off x="7361418" y="4919802"/>
            <a:ext cx="63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{zval*}</a:t>
            </a:r>
            <a:endParaRPr lang="zh-CN" altLang="en-US" sz="1000"/>
          </a:p>
        </p:txBody>
      </p:sp>
      <p:sp>
        <p:nvSpPr>
          <p:cNvPr id="139" name="文本框 138"/>
          <p:cNvSpPr txBox="1"/>
          <p:nvPr/>
        </p:nvSpPr>
        <p:spPr>
          <a:xfrm>
            <a:off x="7361418" y="6580676"/>
            <a:ext cx="63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[</a:t>
            </a:r>
            <a:r>
              <a:rPr lang="en-US" altLang="zh-CN" sz="1000" smtClean="0"/>
              <a:t>zval*]</a:t>
            </a:r>
            <a:endParaRPr lang="zh-CN" altLang="en-US" sz="1000"/>
          </a:p>
        </p:txBody>
      </p:sp>
      <p:sp>
        <p:nvSpPr>
          <p:cNvPr id="140" name="文本框 139"/>
          <p:cNvSpPr txBox="1"/>
          <p:nvPr/>
        </p:nvSpPr>
        <p:spPr>
          <a:xfrm>
            <a:off x="6708175" y="5905610"/>
            <a:ext cx="63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[</a:t>
            </a:r>
            <a:r>
              <a:rPr lang="en-US" altLang="zh-CN" sz="1000" smtClean="0"/>
              <a:t>zval**]</a:t>
            </a:r>
            <a:endParaRPr lang="zh-CN" altLang="en-US" sz="1000"/>
          </a:p>
        </p:txBody>
      </p:sp>
      <p:sp>
        <p:nvSpPr>
          <p:cNvPr id="141" name="文本框 140"/>
          <p:cNvSpPr txBox="1"/>
          <p:nvPr/>
        </p:nvSpPr>
        <p:spPr>
          <a:xfrm>
            <a:off x="1932995" y="3248809"/>
            <a:ext cx="1071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{zend_function}</a:t>
            </a:r>
            <a:endParaRPr lang="zh-CN" altLang="en-US" sz="1000"/>
          </a:p>
        </p:txBody>
      </p:sp>
      <p:sp>
        <p:nvSpPr>
          <p:cNvPr id="142" name="文本框 141"/>
          <p:cNvSpPr txBox="1"/>
          <p:nvPr/>
        </p:nvSpPr>
        <p:spPr>
          <a:xfrm>
            <a:off x="1894437" y="4559606"/>
            <a:ext cx="1228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{zend_class_entry}</a:t>
            </a:r>
            <a:endParaRPr lang="zh-CN" altLang="en-US" sz="1000"/>
          </a:p>
        </p:txBody>
      </p:sp>
      <p:sp>
        <p:nvSpPr>
          <p:cNvPr id="143" name="文本框 142"/>
          <p:cNvSpPr txBox="1"/>
          <p:nvPr/>
        </p:nvSpPr>
        <p:spPr>
          <a:xfrm>
            <a:off x="3394567" y="1777187"/>
            <a:ext cx="63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{zval*}</a:t>
            </a:r>
            <a:endParaRPr lang="zh-CN" altLang="en-US" sz="1000"/>
          </a:p>
        </p:txBody>
      </p:sp>
      <p:cxnSp>
        <p:nvCxnSpPr>
          <p:cNvPr id="144" name="曲线连接符 143"/>
          <p:cNvCxnSpPr>
            <a:endCxn id="7" idx="0"/>
          </p:cNvCxnSpPr>
          <p:nvPr/>
        </p:nvCxnSpPr>
        <p:spPr bwMode="auto">
          <a:xfrm rot="16200000" flipH="1">
            <a:off x="6407428" y="4611596"/>
            <a:ext cx="1321268" cy="1116316"/>
          </a:xfrm>
          <a:prstGeom prst="curvedConnector3">
            <a:avLst>
              <a:gd name="adj1" fmla="val 3068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曲线连接符 146"/>
          <p:cNvCxnSpPr>
            <a:endCxn id="77" idx="0"/>
          </p:cNvCxnSpPr>
          <p:nvPr/>
        </p:nvCxnSpPr>
        <p:spPr bwMode="auto">
          <a:xfrm rot="16200000" flipH="1">
            <a:off x="6265899" y="4473928"/>
            <a:ext cx="936100" cy="448089"/>
          </a:xfrm>
          <a:prstGeom prst="curvedConnector3">
            <a:avLst>
              <a:gd name="adj1" fmla="val 2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8" name="文本框 157"/>
          <p:cNvSpPr txBox="1"/>
          <p:nvPr/>
        </p:nvSpPr>
        <p:spPr>
          <a:xfrm>
            <a:off x="5321994" y="901356"/>
            <a:ext cx="163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zend_opcode_handlers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5127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php7 VM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23888"/>
              </p:ext>
            </p:extLst>
          </p:nvPr>
        </p:nvGraphicFramePr>
        <p:xfrm>
          <a:off x="5697281" y="3084007"/>
          <a:ext cx="1008112" cy="1836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opline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call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return_value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func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this,</a:t>
                      </a:r>
                      <a:r>
                        <a:rPr lang="en-US" altLang="zh-CN" sz="1050" baseline="0" smtClean="0"/>
                        <a:t> argc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prev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8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symbol_table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5796719" y="2327919"/>
            <a:ext cx="874440" cy="28803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smtClean="0">
                <a:latin typeface="Arial" charset="0"/>
                <a:ea typeface="宋体" charset="-122"/>
              </a:rPr>
              <a:t>execute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8936"/>
              </p:ext>
            </p:extLst>
          </p:nvPr>
        </p:nvGraphicFramePr>
        <p:xfrm>
          <a:off x="4545153" y="2183904"/>
          <a:ext cx="43204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opN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07482"/>
              </p:ext>
            </p:extLst>
          </p:nvPr>
        </p:nvGraphicFramePr>
        <p:xfrm>
          <a:off x="7574662" y="5824336"/>
          <a:ext cx="43204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529"/>
              </p:ext>
            </p:extLst>
          </p:nvPr>
        </p:nvGraphicFramePr>
        <p:xfrm>
          <a:off x="3460533" y="1077506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49131"/>
              </p:ext>
            </p:extLst>
          </p:nvPr>
        </p:nvGraphicFramePr>
        <p:xfrm>
          <a:off x="728729" y="2271166"/>
          <a:ext cx="1152128" cy="1745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symbol_table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function_table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class_table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zend_constants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8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vm_stack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current_execute_data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13605"/>
              </p:ext>
            </p:extLst>
          </p:nvPr>
        </p:nvGraphicFramePr>
        <p:xfrm>
          <a:off x="2240897" y="2531389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84585"/>
              </p:ext>
            </p:extLst>
          </p:nvPr>
        </p:nvGraphicFramePr>
        <p:xfrm>
          <a:off x="3393025" y="2159964"/>
          <a:ext cx="792088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type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name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scope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opcodes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4834"/>
              </p:ext>
            </p:extLst>
          </p:nvPr>
        </p:nvGraphicFramePr>
        <p:xfrm>
          <a:off x="2240897" y="3840088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29268"/>
              </p:ext>
            </p:extLst>
          </p:nvPr>
        </p:nvGraphicFramePr>
        <p:xfrm>
          <a:off x="3393025" y="3827533"/>
          <a:ext cx="792088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type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name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functions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constants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677"/>
              </p:ext>
            </p:extLst>
          </p:nvPr>
        </p:nvGraphicFramePr>
        <p:xfrm>
          <a:off x="7425473" y="4188894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04149"/>
              </p:ext>
            </p:extLst>
          </p:nvPr>
        </p:nvGraphicFramePr>
        <p:xfrm>
          <a:off x="5760981" y="1191785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H1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H2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圆角矩形 15"/>
          <p:cNvSpPr/>
          <p:nvPr/>
        </p:nvSpPr>
        <p:spPr bwMode="auto">
          <a:xfrm>
            <a:off x="7596336" y="1772816"/>
            <a:ext cx="874440" cy="28803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smtClean="0">
                <a:latin typeface="Arial" charset="0"/>
                <a:ea typeface="宋体" charset="-122"/>
              </a:rPr>
              <a:t>handler1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79963"/>
              </p:ext>
            </p:extLst>
          </p:nvPr>
        </p:nvGraphicFramePr>
        <p:xfrm>
          <a:off x="1610828" y="4776192"/>
          <a:ext cx="64807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top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end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prev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frame1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frame0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baseline="0" smtClean="0"/>
                        <a:t>unused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56761"/>
              </p:ext>
            </p:extLst>
          </p:nvPr>
        </p:nvGraphicFramePr>
        <p:xfrm>
          <a:off x="719033" y="5528741"/>
          <a:ext cx="64807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top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end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prev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曲线连接符 18"/>
          <p:cNvCxnSpPr>
            <a:endCxn id="8" idx="0"/>
          </p:cNvCxnSpPr>
          <p:nvPr/>
        </p:nvCxnSpPr>
        <p:spPr bwMode="auto">
          <a:xfrm flipV="1">
            <a:off x="1880859" y="1077506"/>
            <a:ext cx="1975718" cy="1346457"/>
          </a:xfrm>
          <a:prstGeom prst="curvedConnector4">
            <a:avLst>
              <a:gd name="adj1" fmla="val 24935"/>
              <a:gd name="adj2" fmla="val 11697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曲线连接符 19"/>
          <p:cNvCxnSpPr>
            <a:endCxn id="10" idx="0"/>
          </p:cNvCxnSpPr>
          <p:nvPr/>
        </p:nvCxnSpPr>
        <p:spPr bwMode="auto">
          <a:xfrm flipV="1">
            <a:off x="1880859" y="2531389"/>
            <a:ext cx="756082" cy="84562"/>
          </a:xfrm>
          <a:prstGeom prst="curvedConnector4">
            <a:avLst>
              <a:gd name="adj1" fmla="val 23809"/>
              <a:gd name="adj2" fmla="val 37033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曲线连接符 20"/>
          <p:cNvCxnSpPr>
            <a:endCxn id="12" idx="0"/>
          </p:cNvCxnSpPr>
          <p:nvPr/>
        </p:nvCxnSpPr>
        <p:spPr bwMode="auto">
          <a:xfrm rot="16200000" flipH="1">
            <a:off x="1790850" y="2993997"/>
            <a:ext cx="936102" cy="756080"/>
          </a:xfrm>
          <a:prstGeom prst="curvedConnector3">
            <a:avLst>
              <a:gd name="adj1" fmla="val 7340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曲线连接符 21"/>
          <p:cNvCxnSpPr>
            <a:endCxn id="11" idx="0"/>
          </p:cNvCxnSpPr>
          <p:nvPr/>
        </p:nvCxnSpPr>
        <p:spPr bwMode="auto">
          <a:xfrm flipV="1">
            <a:off x="3032987" y="2159964"/>
            <a:ext cx="756082" cy="527999"/>
          </a:xfrm>
          <a:prstGeom prst="curvedConnector4">
            <a:avLst>
              <a:gd name="adj1" fmla="val 23809"/>
              <a:gd name="adj2" fmla="val 14329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曲线连接符 22"/>
          <p:cNvCxnSpPr>
            <a:endCxn id="13" idx="0"/>
          </p:cNvCxnSpPr>
          <p:nvPr/>
        </p:nvCxnSpPr>
        <p:spPr bwMode="auto">
          <a:xfrm flipV="1">
            <a:off x="3032987" y="3827533"/>
            <a:ext cx="756082" cy="12555"/>
          </a:xfrm>
          <a:prstGeom prst="curvedConnector4">
            <a:avLst>
              <a:gd name="adj1" fmla="val 23809"/>
              <a:gd name="adj2" fmla="val 131385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584713" y="4005013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zend_executor_globals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3186002" y="5064224"/>
            <a:ext cx="1206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zend_class_entry</a:t>
            </a:r>
            <a:endParaRPr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3321018" y="3393231"/>
            <a:ext cx="1071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zend_function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4414236" y="3192015"/>
            <a:ext cx="721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[zend_op</a:t>
            </a:r>
            <a:r>
              <a:rPr lang="en-US" altLang="zh-CN" sz="1000" smtClean="0"/>
              <a:t>]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549863" y="493968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zend_execute_data</a:t>
            </a:r>
          </a:p>
          <a:p>
            <a:r>
              <a:rPr lang="en-US" altLang="zh-CN" sz="1000" smtClean="0"/>
              <a:t>(64 bytes)</a:t>
            </a:r>
            <a:endParaRPr lang="zh-CN" altLang="en-US" sz="100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74452"/>
              </p:ext>
            </p:extLst>
          </p:nvPr>
        </p:nvGraphicFramePr>
        <p:xfrm>
          <a:off x="4641549" y="4788713"/>
          <a:ext cx="494109" cy="1333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109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args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prev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EX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CVs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8012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Ts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30" name="曲线连接符 29"/>
          <p:cNvCxnSpPr>
            <a:endCxn id="17" idx="0"/>
          </p:cNvCxnSpPr>
          <p:nvPr/>
        </p:nvCxnSpPr>
        <p:spPr bwMode="auto">
          <a:xfrm rot="16200000" flipH="1">
            <a:off x="1238884" y="4080212"/>
            <a:ext cx="1337954" cy="54005"/>
          </a:xfrm>
          <a:prstGeom prst="curvedConnector3">
            <a:avLst>
              <a:gd name="adj1" fmla="val 301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曲线连接符 30"/>
          <p:cNvCxnSpPr>
            <a:endCxn id="18" idx="0"/>
          </p:cNvCxnSpPr>
          <p:nvPr/>
        </p:nvCxnSpPr>
        <p:spPr bwMode="auto">
          <a:xfrm rot="10800000" flipV="1">
            <a:off x="1043069" y="5424263"/>
            <a:ext cx="549756" cy="104477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曲线连接符 31"/>
          <p:cNvCxnSpPr>
            <a:endCxn id="6" idx="0"/>
          </p:cNvCxnSpPr>
          <p:nvPr/>
        </p:nvCxnSpPr>
        <p:spPr bwMode="auto">
          <a:xfrm rot="5400000" flipH="1" flipV="1">
            <a:off x="4055802" y="2313217"/>
            <a:ext cx="834688" cy="576062"/>
          </a:xfrm>
          <a:prstGeom prst="curvedConnector3">
            <a:avLst>
              <a:gd name="adj1" fmla="val 11095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右箭头 32"/>
          <p:cNvSpPr/>
          <p:nvPr/>
        </p:nvSpPr>
        <p:spPr bwMode="auto">
          <a:xfrm rot="17798383">
            <a:off x="4977975" y="4908554"/>
            <a:ext cx="871443" cy="111987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37582"/>
              </p:ext>
            </p:extLst>
          </p:nvPr>
        </p:nvGraphicFramePr>
        <p:xfrm>
          <a:off x="6926588" y="5187334"/>
          <a:ext cx="453787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87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CV1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CV2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5" name="右箭头 34"/>
          <p:cNvSpPr/>
          <p:nvPr/>
        </p:nvSpPr>
        <p:spPr bwMode="auto">
          <a:xfrm>
            <a:off x="5295449" y="5613767"/>
            <a:ext cx="1532343" cy="120826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6" name="右箭头 35"/>
          <p:cNvSpPr/>
          <p:nvPr/>
        </p:nvSpPr>
        <p:spPr bwMode="auto">
          <a:xfrm rot="362806">
            <a:off x="5295975" y="6079099"/>
            <a:ext cx="2092167" cy="12048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37" name="曲线连接符 36"/>
          <p:cNvCxnSpPr/>
          <p:nvPr/>
        </p:nvCxnSpPr>
        <p:spPr bwMode="auto">
          <a:xfrm rot="5400000" flipH="1" flipV="1">
            <a:off x="7063056" y="4500881"/>
            <a:ext cx="1023211" cy="70973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右箭头 37"/>
          <p:cNvSpPr/>
          <p:nvPr/>
        </p:nvSpPr>
        <p:spPr bwMode="auto">
          <a:xfrm rot="20907237">
            <a:off x="2364945" y="5888479"/>
            <a:ext cx="2092167" cy="12048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39" name="曲线连接符 38"/>
          <p:cNvCxnSpPr/>
          <p:nvPr/>
        </p:nvCxnSpPr>
        <p:spPr bwMode="auto">
          <a:xfrm rot="10800000">
            <a:off x="4977202" y="2531389"/>
            <a:ext cx="693771" cy="6606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曲线连接符 40"/>
          <p:cNvCxnSpPr>
            <a:endCxn id="14" idx="0"/>
          </p:cNvCxnSpPr>
          <p:nvPr/>
        </p:nvCxnSpPr>
        <p:spPr bwMode="auto">
          <a:xfrm flipV="1">
            <a:off x="6732240" y="4188894"/>
            <a:ext cx="1089277" cy="562039"/>
          </a:xfrm>
          <a:prstGeom prst="curvedConnector4">
            <a:avLst>
              <a:gd name="adj1" fmla="val 31821"/>
              <a:gd name="adj2" fmla="val 14067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曲线连接符 41"/>
          <p:cNvCxnSpPr>
            <a:endCxn id="16" idx="0"/>
          </p:cNvCxnSpPr>
          <p:nvPr/>
        </p:nvCxnSpPr>
        <p:spPr bwMode="auto">
          <a:xfrm>
            <a:off x="6671159" y="1300259"/>
            <a:ext cx="1362397" cy="472557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曲线连接符 42"/>
          <p:cNvCxnSpPr>
            <a:endCxn id="5" idx="1"/>
          </p:cNvCxnSpPr>
          <p:nvPr/>
        </p:nvCxnSpPr>
        <p:spPr bwMode="auto">
          <a:xfrm flipV="1">
            <a:off x="5135658" y="2471935"/>
            <a:ext cx="661061" cy="267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曲线连接符 43"/>
          <p:cNvCxnSpPr>
            <a:stCxn id="15" idx="2"/>
            <a:endCxn id="5" idx="0"/>
          </p:cNvCxnSpPr>
          <p:nvPr/>
        </p:nvCxnSpPr>
        <p:spPr bwMode="auto">
          <a:xfrm rot="16200000" flipH="1">
            <a:off x="6004605" y="2098585"/>
            <a:ext cx="381754" cy="769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曲线连接符 44"/>
          <p:cNvCxnSpPr>
            <a:stCxn id="5" idx="3"/>
            <a:endCxn id="16" idx="1"/>
          </p:cNvCxnSpPr>
          <p:nvPr/>
        </p:nvCxnSpPr>
        <p:spPr bwMode="auto">
          <a:xfrm flipV="1">
            <a:off x="6671159" y="1916832"/>
            <a:ext cx="925177" cy="5551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1430808" y="6501814"/>
            <a:ext cx="1206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zend_vm_stack</a:t>
            </a:r>
            <a:endParaRPr lang="zh-CN" altLang="en-US" sz="1000"/>
          </a:p>
        </p:txBody>
      </p:sp>
      <p:sp>
        <p:nvSpPr>
          <p:cNvPr id="47" name="文本框 46"/>
          <p:cNvSpPr txBox="1"/>
          <p:nvPr/>
        </p:nvSpPr>
        <p:spPr>
          <a:xfrm>
            <a:off x="7543077" y="4941113"/>
            <a:ext cx="63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{zval}</a:t>
            </a:r>
            <a:endParaRPr lang="zh-CN" altLang="en-US" sz="1000"/>
          </a:p>
        </p:txBody>
      </p:sp>
      <p:sp>
        <p:nvSpPr>
          <p:cNvPr id="48" name="文本框 47"/>
          <p:cNvSpPr txBox="1"/>
          <p:nvPr/>
        </p:nvSpPr>
        <p:spPr>
          <a:xfrm>
            <a:off x="7559780" y="6567155"/>
            <a:ext cx="63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[</a:t>
            </a:r>
            <a:r>
              <a:rPr lang="en-US" altLang="zh-CN" sz="1000" smtClean="0"/>
              <a:t>zval]</a:t>
            </a:r>
            <a:endParaRPr lang="zh-CN" altLang="en-US" sz="1000"/>
          </a:p>
        </p:txBody>
      </p:sp>
      <p:sp>
        <p:nvSpPr>
          <p:cNvPr id="49" name="文本框 48"/>
          <p:cNvSpPr txBox="1"/>
          <p:nvPr/>
        </p:nvSpPr>
        <p:spPr>
          <a:xfrm>
            <a:off x="3634610" y="1830024"/>
            <a:ext cx="63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{zval}</a:t>
            </a:r>
            <a:endParaRPr lang="zh-CN" altLang="en-US" sz="1000"/>
          </a:p>
        </p:txBody>
      </p:sp>
      <p:sp>
        <p:nvSpPr>
          <p:cNvPr id="51" name="文本框 50"/>
          <p:cNvSpPr txBox="1"/>
          <p:nvPr/>
        </p:nvSpPr>
        <p:spPr>
          <a:xfrm>
            <a:off x="2096881" y="3280114"/>
            <a:ext cx="1071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{zend_function}</a:t>
            </a:r>
            <a:endParaRPr lang="zh-CN" altLang="en-US" sz="1000"/>
          </a:p>
        </p:txBody>
      </p:sp>
      <p:sp>
        <p:nvSpPr>
          <p:cNvPr id="52" name="文本框 51"/>
          <p:cNvSpPr txBox="1"/>
          <p:nvPr/>
        </p:nvSpPr>
        <p:spPr>
          <a:xfrm>
            <a:off x="2033874" y="4559846"/>
            <a:ext cx="1228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{zend_class_entry}</a:t>
            </a:r>
            <a:endParaRPr lang="zh-CN" altLang="en-US" sz="1000"/>
          </a:p>
        </p:txBody>
      </p:sp>
      <p:sp>
        <p:nvSpPr>
          <p:cNvPr id="53" name="文本框 52"/>
          <p:cNvSpPr txBox="1"/>
          <p:nvPr/>
        </p:nvSpPr>
        <p:spPr>
          <a:xfrm>
            <a:off x="6927520" y="5906853"/>
            <a:ext cx="63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[</a:t>
            </a:r>
            <a:r>
              <a:rPr lang="en-US" altLang="zh-CN" sz="1000" smtClean="0"/>
              <a:t>zval]</a:t>
            </a:r>
            <a:endParaRPr lang="zh-CN" altLang="en-US" sz="1000"/>
          </a:p>
        </p:txBody>
      </p:sp>
      <p:sp>
        <p:nvSpPr>
          <p:cNvPr id="55" name="文本框 54"/>
          <p:cNvSpPr txBox="1"/>
          <p:nvPr/>
        </p:nvSpPr>
        <p:spPr>
          <a:xfrm>
            <a:off x="5321994" y="901356"/>
            <a:ext cx="163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zend_opcode_handlers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6313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hhvm VM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00631"/>
              </p:ext>
            </p:extLst>
          </p:nvPr>
        </p:nvGraphicFramePr>
        <p:xfrm>
          <a:off x="5697281" y="3084007"/>
          <a:ext cx="1008112" cy="172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m_savedRbp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09557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m_savedRip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m_func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m_soff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argc/flags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ret/this/cls/varenv...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5796719" y="2327919"/>
            <a:ext cx="874440" cy="28803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smtClean="0">
                <a:latin typeface="Arial" charset="0"/>
                <a:ea typeface="宋体" charset="-122"/>
              </a:rPr>
              <a:t>dispatch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62204"/>
              </p:ext>
            </p:extLst>
          </p:nvPr>
        </p:nvGraphicFramePr>
        <p:xfrm>
          <a:off x="4752132" y="1609156"/>
          <a:ext cx="43204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opN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08313"/>
              </p:ext>
            </p:extLst>
          </p:nvPr>
        </p:nvGraphicFramePr>
        <p:xfrm>
          <a:off x="2396771" y="1311720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44785"/>
              </p:ext>
            </p:extLst>
          </p:nvPr>
        </p:nvGraphicFramePr>
        <p:xfrm>
          <a:off x="366105" y="2550905"/>
          <a:ext cx="12961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</a:tblGrid>
              <a:tr h="242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s_stringDataMap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s_namedDataMap</a:t>
                      </a:r>
                      <a:endParaRPr lang="zh-CN" altLang="en-US" sz="105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stack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…</a:t>
                      </a:r>
                      <a:endParaRPr lang="zh-CN" altLang="en-US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33634"/>
              </p:ext>
            </p:extLst>
          </p:nvPr>
        </p:nvGraphicFramePr>
        <p:xfrm>
          <a:off x="2050739" y="2530747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N1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N2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34478"/>
              </p:ext>
            </p:extLst>
          </p:nvPr>
        </p:nvGraphicFramePr>
        <p:xfrm>
          <a:off x="3321018" y="2159964"/>
          <a:ext cx="945851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851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m_name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m_cls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m_base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m_funcBody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91902"/>
              </p:ext>
            </p:extLst>
          </p:nvPr>
        </p:nvGraphicFramePr>
        <p:xfrm>
          <a:off x="2273183" y="3763364"/>
          <a:ext cx="767092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92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m_func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m_class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4586"/>
              </p:ext>
            </p:extLst>
          </p:nvPr>
        </p:nvGraphicFramePr>
        <p:xfrm>
          <a:off x="3393026" y="3957815"/>
          <a:ext cx="105497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976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m_name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m_methods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m_constants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63562"/>
              </p:ext>
            </p:extLst>
          </p:nvPr>
        </p:nvGraphicFramePr>
        <p:xfrm>
          <a:off x="6908145" y="4760533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V1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V2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7704"/>
              </p:ext>
            </p:extLst>
          </p:nvPr>
        </p:nvGraphicFramePr>
        <p:xfrm>
          <a:off x="5760981" y="1191785"/>
          <a:ext cx="792088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K1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H1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K2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H2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 bwMode="auto">
          <a:xfrm>
            <a:off x="7596336" y="1772816"/>
            <a:ext cx="874440" cy="28803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smtClean="0">
                <a:latin typeface="Arial" charset="0"/>
                <a:ea typeface="宋体" charset="-122"/>
              </a:rPr>
              <a:t>handler1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88166"/>
              </p:ext>
            </p:extLst>
          </p:nvPr>
        </p:nvGraphicFramePr>
        <p:xfrm>
          <a:off x="1600023" y="4881312"/>
          <a:ext cx="763228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22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m_elms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m_top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frame0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frame1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baseline="0" smtClean="0"/>
                        <a:t>m_base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0" name="曲线连接符 19"/>
          <p:cNvCxnSpPr>
            <a:endCxn id="9" idx="0"/>
          </p:cNvCxnSpPr>
          <p:nvPr/>
        </p:nvCxnSpPr>
        <p:spPr bwMode="auto">
          <a:xfrm rot="5400000" flipH="1" flipV="1">
            <a:off x="1589034" y="1412170"/>
            <a:ext cx="1304230" cy="1103331"/>
          </a:xfrm>
          <a:prstGeom prst="curvedConnector3">
            <a:avLst>
              <a:gd name="adj1" fmla="val 11752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曲线连接符 22"/>
          <p:cNvCxnSpPr>
            <a:endCxn id="12" idx="0"/>
          </p:cNvCxnSpPr>
          <p:nvPr/>
        </p:nvCxnSpPr>
        <p:spPr bwMode="auto">
          <a:xfrm rot="5400000" flipH="1" flipV="1">
            <a:off x="2552824" y="2642031"/>
            <a:ext cx="1723185" cy="759053"/>
          </a:xfrm>
          <a:prstGeom prst="curvedConnector3">
            <a:avLst>
              <a:gd name="adj1" fmla="val 11326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曲线连接符 23"/>
          <p:cNvCxnSpPr>
            <a:stCxn id="13" idx="3"/>
            <a:endCxn id="14" idx="0"/>
          </p:cNvCxnSpPr>
          <p:nvPr/>
        </p:nvCxnSpPr>
        <p:spPr bwMode="auto">
          <a:xfrm flipV="1">
            <a:off x="3040275" y="3957815"/>
            <a:ext cx="880239" cy="182739"/>
          </a:xfrm>
          <a:prstGeom prst="curvedConnector4">
            <a:avLst>
              <a:gd name="adj1" fmla="val 20037"/>
              <a:gd name="adj2" fmla="val 22095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522200" y="392513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ThreadLocal</a:t>
            </a:r>
            <a:endParaRPr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3542314" y="5028626"/>
            <a:ext cx="64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Class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3439485" y="3438236"/>
            <a:ext cx="714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Func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4748177" y="2625069"/>
            <a:ext cx="721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[Op]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5605835" y="4813319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ActRec (48bytes)</a:t>
            </a:r>
            <a:endParaRPr lang="zh-CN" altLang="en-US" sz="100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86697"/>
              </p:ext>
            </p:extLst>
          </p:nvPr>
        </p:nvGraphicFramePr>
        <p:xfrm>
          <a:off x="4586106" y="5187334"/>
          <a:ext cx="56365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658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AR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8012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args,</a:t>
                      </a:r>
                    </a:p>
                    <a:p>
                      <a:r>
                        <a:rPr lang="en-US" altLang="zh-CN" sz="1050" smtClean="0"/>
                        <a:t>locals,</a:t>
                      </a:r>
                    </a:p>
                    <a:p>
                      <a:r>
                        <a:rPr lang="en-US" altLang="zh-CN" sz="1050" smtClean="0"/>
                        <a:t>tmps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31" name="曲线连接符 30"/>
          <p:cNvCxnSpPr>
            <a:endCxn id="18" idx="0"/>
          </p:cNvCxnSpPr>
          <p:nvPr/>
        </p:nvCxnSpPr>
        <p:spPr bwMode="auto">
          <a:xfrm rot="16200000" flipH="1">
            <a:off x="1013291" y="3912966"/>
            <a:ext cx="1644538" cy="2921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12" idx="3"/>
            <a:endCxn id="7" idx="0"/>
          </p:cNvCxnSpPr>
          <p:nvPr/>
        </p:nvCxnSpPr>
        <p:spPr bwMode="auto">
          <a:xfrm flipV="1">
            <a:off x="4266869" y="1609156"/>
            <a:ext cx="701287" cy="1179458"/>
          </a:xfrm>
          <a:prstGeom prst="curvedConnector4">
            <a:avLst>
              <a:gd name="adj1" fmla="val 34598"/>
              <a:gd name="adj2" fmla="val 11938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右箭头 33"/>
          <p:cNvSpPr/>
          <p:nvPr/>
        </p:nvSpPr>
        <p:spPr bwMode="auto">
          <a:xfrm rot="17798383">
            <a:off x="4977975" y="4908554"/>
            <a:ext cx="871443" cy="111987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30411"/>
              </p:ext>
            </p:extLst>
          </p:nvPr>
        </p:nvGraphicFramePr>
        <p:xfrm>
          <a:off x="7818524" y="5614346"/>
          <a:ext cx="453787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87"/>
              </a:tblGrid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V1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V2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2656">
                <a:tc>
                  <a:txBody>
                    <a:bodyPr/>
                    <a:lstStyle/>
                    <a:p>
                      <a:r>
                        <a:rPr lang="en-US" altLang="zh-CN" sz="1050" smtClean="0"/>
                        <a:t>...</a:t>
                      </a:r>
                      <a:endParaRPr lang="zh-CN" altLang="en-US" sz="105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6" name="右箭头 35"/>
          <p:cNvSpPr/>
          <p:nvPr/>
        </p:nvSpPr>
        <p:spPr bwMode="auto">
          <a:xfrm>
            <a:off x="5295449" y="5774989"/>
            <a:ext cx="2421977" cy="117001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38" name="曲线连接符 37"/>
          <p:cNvCxnSpPr/>
          <p:nvPr/>
        </p:nvCxnSpPr>
        <p:spPr bwMode="auto">
          <a:xfrm rot="16200000" flipH="1">
            <a:off x="7483087" y="5172198"/>
            <a:ext cx="670875" cy="1993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右箭头 38"/>
          <p:cNvSpPr/>
          <p:nvPr/>
        </p:nvSpPr>
        <p:spPr bwMode="auto">
          <a:xfrm rot="20907237">
            <a:off x="2434310" y="5824433"/>
            <a:ext cx="2092167" cy="12048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41" name="曲线连接符 40"/>
          <p:cNvCxnSpPr>
            <a:endCxn id="15" idx="0"/>
          </p:cNvCxnSpPr>
          <p:nvPr/>
        </p:nvCxnSpPr>
        <p:spPr bwMode="auto">
          <a:xfrm>
            <a:off x="6753072" y="4559361"/>
            <a:ext cx="551117" cy="20117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曲线连接符 41"/>
          <p:cNvCxnSpPr>
            <a:endCxn id="17" idx="0"/>
          </p:cNvCxnSpPr>
          <p:nvPr/>
        </p:nvCxnSpPr>
        <p:spPr bwMode="auto">
          <a:xfrm>
            <a:off x="6671159" y="1300259"/>
            <a:ext cx="1362397" cy="472557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曲线连接符 42"/>
          <p:cNvCxnSpPr>
            <a:endCxn id="6" idx="1"/>
          </p:cNvCxnSpPr>
          <p:nvPr/>
        </p:nvCxnSpPr>
        <p:spPr bwMode="auto">
          <a:xfrm flipV="1">
            <a:off x="5168278" y="2471935"/>
            <a:ext cx="628441" cy="312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曲线连接符 43"/>
          <p:cNvCxnSpPr>
            <a:stCxn id="16" idx="2"/>
            <a:endCxn id="6" idx="0"/>
          </p:cNvCxnSpPr>
          <p:nvPr/>
        </p:nvCxnSpPr>
        <p:spPr bwMode="auto">
          <a:xfrm rot="16200000" flipH="1">
            <a:off x="6004605" y="2098585"/>
            <a:ext cx="381754" cy="769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曲线连接符 44"/>
          <p:cNvCxnSpPr>
            <a:stCxn id="6" idx="3"/>
            <a:endCxn id="17" idx="1"/>
          </p:cNvCxnSpPr>
          <p:nvPr/>
        </p:nvCxnSpPr>
        <p:spPr bwMode="auto">
          <a:xfrm flipV="1">
            <a:off x="6671159" y="1916832"/>
            <a:ext cx="925177" cy="5551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1701332" y="6444044"/>
            <a:ext cx="66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Stack</a:t>
            </a:r>
            <a:endParaRPr lang="zh-CN" altLang="en-US" sz="1000"/>
          </a:p>
        </p:txBody>
      </p:sp>
      <p:sp>
        <p:nvSpPr>
          <p:cNvPr id="47" name="文本框 46"/>
          <p:cNvSpPr txBox="1"/>
          <p:nvPr/>
        </p:nvSpPr>
        <p:spPr>
          <a:xfrm>
            <a:off x="6631596" y="5493161"/>
            <a:ext cx="1302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NameValueTable</a:t>
            </a:r>
            <a:endParaRPr lang="zh-CN" altLang="en-US" sz="1000"/>
          </a:p>
        </p:txBody>
      </p:sp>
      <p:sp>
        <p:nvSpPr>
          <p:cNvPr id="49" name="文本框 48"/>
          <p:cNvSpPr txBox="1"/>
          <p:nvPr/>
        </p:nvSpPr>
        <p:spPr>
          <a:xfrm>
            <a:off x="2337851" y="2065251"/>
            <a:ext cx="1033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{TypedValue}</a:t>
            </a:r>
            <a:endParaRPr lang="zh-CN" altLang="en-US" sz="1000"/>
          </a:p>
        </p:txBody>
      </p:sp>
      <p:sp>
        <p:nvSpPr>
          <p:cNvPr id="51" name="文本框 50"/>
          <p:cNvSpPr txBox="1"/>
          <p:nvPr/>
        </p:nvSpPr>
        <p:spPr>
          <a:xfrm>
            <a:off x="1929202" y="3294544"/>
            <a:ext cx="1297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{NamedEntity}</a:t>
            </a:r>
            <a:endParaRPr lang="zh-CN" altLang="en-US" sz="1000"/>
          </a:p>
        </p:txBody>
      </p:sp>
      <p:sp>
        <p:nvSpPr>
          <p:cNvPr id="52" name="文本框 51"/>
          <p:cNvSpPr txBox="1"/>
          <p:nvPr/>
        </p:nvSpPr>
        <p:spPr>
          <a:xfrm>
            <a:off x="7717426" y="6444043"/>
            <a:ext cx="63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[</a:t>
            </a:r>
            <a:r>
              <a:rPr lang="en-US" altLang="zh-CN" sz="1000" smtClean="0"/>
              <a:t>zval]</a:t>
            </a:r>
            <a:endParaRPr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2185519" y="4508713"/>
            <a:ext cx="1297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NamedEntity</a:t>
            </a:r>
            <a:endParaRPr lang="zh-CN" altLang="en-US" sz="1000"/>
          </a:p>
        </p:txBody>
      </p:sp>
      <p:sp>
        <p:nvSpPr>
          <p:cNvPr id="64" name="圆角矩形 63"/>
          <p:cNvSpPr/>
          <p:nvPr/>
        </p:nvSpPr>
        <p:spPr bwMode="auto">
          <a:xfrm>
            <a:off x="4722220" y="3088284"/>
            <a:ext cx="637342" cy="554834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smtClean="0">
                <a:latin typeface="Arial" charset="0"/>
                <a:ea typeface="宋体" charset="-122"/>
              </a:rPr>
              <a:t>jit bin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smtClean="0">
                <a:latin typeface="Arial" charset="0"/>
                <a:ea typeface="宋体" charset="-122"/>
              </a:rPr>
              <a:t>c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ode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65" name="曲线连接符 64"/>
          <p:cNvCxnSpPr>
            <a:stCxn id="6" idx="2"/>
            <a:endCxn id="64" idx="0"/>
          </p:cNvCxnSpPr>
          <p:nvPr/>
        </p:nvCxnSpPr>
        <p:spPr bwMode="auto">
          <a:xfrm rot="5400000">
            <a:off x="5401248" y="2255593"/>
            <a:ext cx="472334" cy="11930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曲线连接符 67"/>
          <p:cNvCxnSpPr>
            <a:endCxn id="64" idx="0"/>
          </p:cNvCxnSpPr>
          <p:nvPr/>
        </p:nvCxnSpPr>
        <p:spPr bwMode="auto">
          <a:xfrm>
            <a:off x="4266869" y="3060939"/>
            <a:ext cx="774022" cy="2734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文本框 73"/>
          <p:cNvSpPr txBox="1"/>
          <p:nvPr/>
        </p:nvSpPr>
        <p:spPr>
          <a:xfrm>
            <a:off x="5910174" y="896257"/>
            <a:ext cx="721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optab</a:t>
            </a:r>
            <a:endParaRPr lang="zh-CN" altLang="en-US" sz="1000"/>
          </a:p>
        </p:txBody>
      </p:sp>
      <p:cxnSp>
        <p:nvCxnSpPr>
          <p:cNvPr id="78" name="曲线连接符 77"/>
          <p:cNvCxnSpPr>
            <a:stCxn id="11" idx="3"/>
            <a:endCxn id="13" idx="0"/>
          </p:cNvCxnSpPr>
          <p:nvPr/>
        </p:nvCxnSpPr>
        <p:spPr bwMode="auto">
          <a:xfrm flipH="1">
            <a:off x="2656729" y="2907937"/>
            <a:ext cx="186098" cy="855427"/>
          </a:xfrm>
          <a:prstGeom prst="curvedConnector4">
            <a:avLst>
              <a:gd name="adj1" fmla="val -77132"/>
              <a:gd name="adj2" fmla="val 7204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曲线连接符 94"/>
          <p:cNvCxnSpPr>
            <a:endCxn id="11" idx="0"/>
          </p:cNvCxnSpPr>
          <p:nvPr/>
        </p:nvCxnSpPr>
        <p:spPr bwMode="auto">
          <a:xfrm flipV="1">
            <a:off x="1728453" y="2530747"/>
            <a:ext cx="718330" cy="421412"/>
          </a:xfrm>
          <a:prstGeom prst="curvedConnector4">
            <a:avLst>
              <a:gd name="adj1" fmla="val 22433"/>
              <a:gd name="adj2" fmla="val 15424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02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 Server (fpm)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4245729" y="4465311"/>
            <a:ext cx="1296144" cy="566936"/>
          </a:xfrm>
          <a:prstGeom prst="roundRect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worker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process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108970" y="4456183"/>
            <a:ext cx="1296144" cy="566936"/>
          </a:xfrm>
          <a:prstGeom prst="roundRect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worker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process...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475656" y="3537012"/>
            <a:ext cx="1296144" cy="566936"/>
          </a:xfrm>
          <a:prstGeom prst="roundRect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master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process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475656" y="4950296"/>
            <a:ext cx="1440160" cy="566936"/>
          </a:xfrm>
          <a:prstGeom prst="roundRect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background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process (ral...)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75655" y="5881969"/>
            <a:ext cx="5904657" cy="303447"/>
          </a:xfrm>
          <a:prstGeom prst="rect">
            <a:avLst/>
          </a:prstGeom>
          <a:solidFill>
            <a:srgbClr val="FFFF5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shared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memory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云形 13"/>
          <p:cNvSpPr/>
          <p:nvPr/>
        </p:nvSpPr>
        <p:spPr bwMode="auto">
          <a:xfrm>
            <a:off x="5242202" y="2694003"/>
            <a:ext cx="1296144" cy="504056"/>
          </a:xfrm>
          <a:prstGeom prst="cloud">
            <a:avLst/>
          </a:prstGeom>
          <a:solidFill>
            <a:srgbClr val="65D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network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上下箭头 14"/>
          <p:cNvSpPr/>
          <p:nvPr/>
        </p:nvSpPr>
        <p:spPr bwMode="auto">
          <a:xfrm rot="1694986">
            <a:off x="5137077" y="3470012"/>
            <a:ext cx="259854" cy="706642"/>
          </a:xfrm>
          <a:prstGeom prst="upDownArrow">
            <a:avLst/>
          </a:prstGeom>
          <a:solidFill>
            <a:srgbClr val="85C8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23" name="曲线连接符 22"/>
          <p:cNvCxnSpPr>
            <a:stCxn id="11" idx="3"/>
            <a:endCxn id="7" idx="1"/>
          </p:cNvCxnSpPr>
          <p:nvPr/>
        </p:nvCxnSpPr>
        <p:spPr bwMode="auto">
          <a:xfrm>
            <a:off x="2771800" y="3820480"/>
            <a:ext cx="1473929" cy="9282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曲线连接符 23"/>
          <p:cNvCxnSpPr>
            <a:stCxn id="11" idx="3"/>
            <a:endCxn id="12" idx="3"/>
          </p:cNvCxnSpPr>
          <p:nvPr/>
        </p:nvCxnSpPr>
        <p:spPr bwMode="auto">
          <a:xfrm>
            <a:off x="2771800" y="3820480"/>
            <a:ext cx="144016" cy="1413284"/>
          </a:xfrm>
          <a:prstGeom prst="curvedConnector3">
            <a:avLst>
              <a:gd name="adj1" fmla="val 258732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2751018" y="411039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fork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12" idx="2"/>
          </p:cNvCxnSpPr>
          <p:nvPr/>
        </p:nvCxnSpPr>
        <p:spPr bwMode="auto">
          <a:xfrm>
            <a:off x="2195736" y="5517232"/>
            <a:ext cx="0" cy="3647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直接箭头连接符 26"/>
          <p:cNvCxnSpPr>
            <a:stCxn id="7" idx="2"/>
          </p:cNvCxnSpPr>
          <p:nvPr/>
        </p:nvCxnSpPr>
        <p:spPr bwMode="auto">
          <a:xfrm>
            <a:off x="4893801" y="5032247"/>
            <a:ext cx="5745" cy="82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直接箭头连接符 27"/>
          <p:cNvCxnSpPr>
            <a:stCxn id="10" idx="2"/>
          </p:cNvCxnSpPr>
          <p:nvPr/>
        </p:nvCxnSpPr>
        <p:spPr bwMode="auto">
          <a:xfrm flipH="1">
            <a:off x="6755642" y="5023119"/>
            <a:ext cx="1400" cy="8590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3712389" y="309609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connection</a:t>
            </a:r>
          </a:p>
        </p:txBody>
      </p:sp>
      <p:sp>
        <p:nvSpPr>
          <p:cNvPr id="57" name="上下箭头 56"/>
          <p:cNvSpPr/>
          <p:nvPr/>
        </p:nvSpPr>
        <p:spPr bwMode="auto">
          <a:xfrm rot="19393459">
            <a:off x="6260251" y="3440553"/>
            <a:ext cx="238355" cy="706642"/>
          </a:xfrm>
          <a:prstGeom prst="upDownArrow">
            <a:avLst/>
          </a:prstGeom>
          <a:solidFill>
            <a:srgbClr val="85C8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61" name="曲线连接符 60"/>
          <p:cNvCxnSpPr>
            <a:stCxn id="11" idx="0"/>
            <a:endCxn id="14" idx="2"/>
          </p:cNvCxnSpPr>
          <p:nvPr/>
        </p:nvCxnSpPr>
        <p:spPr bwMode="auto">
          <a:xfrm rot="5400000" flipH="1" flipV="1">
            <a:off x="3389485" y="1680275"/>
            <a:ext cx="590981" cy="3122494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矩形 69"/>
          <p:cNvSpPr/>
          <p:nvPr/>
        </p:nvSpPr>
        <p:spPr>
          <a:xfrm>
            <a:off x="6538346" y="349173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IO</a:t>
            </a:r>
            <a:endParaRPr lang="zh-CN" altLang="en-US" sz="1400"/>
          </a:p>
        </p:txBody>
      </p:sp>
      <p:grpSp>
        <p:nvGrpSpPr>
          <p:cNvPr id="31" name="组合 30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6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hhvm Server (fastcgi)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 bwMode="auto">
          <a:xfrm>
            <a:off x="5436096" y="2780927"/>
            <a:ext cx="1296144" cy="543669"/>
          </a:xfrm>
          <a:prstGeom prst="roundRect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dispatcher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thread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220927" y="4959423"/>
            <a:ext cx="1296144" cy="543669"/>
          </a:xfrm>
          <a:prstGeom prst="roundRect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worker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thread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" name="平行四边形 5"/>
          <p:cNvSpPr/>
          <p:nvPr/>
        </p:nvSpPr>
        <p:spPr bwMode="auto">
          <a:xfrm>
            <a:off x="4427984" y="3804091"/>
            <a:ext cx="1296144" cy="655466"/>
          </a:xfrm>
          <a:prstGeom prst="parallelogram">
            <a:avLst>
              <a:gd name="adj" fmla="val 39554"/>
            </a:avLst>
          </a:prstGeom>
          <a:solidFill>
            <a:srgbClr val="FFFF5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Request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Queue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平行四边形 6"/>
          <p:cNvSpPr/>
          <p:nvPr/>
        </p:nvSpPr>
        <p:spPr bwMode="auto">
          <a:xfrm>
            <a:off x="5940152" y="3794963"/>
            <a:ext cx="1440160" cy="655466"/>
          </a:xfrm>
          <a:prstGeom prst="parallelogram">
            <a:avLst>
              <a:gd name="adj" fmla="val 37184"/>
            </a:avLst>
          </a:prstGeom>
          <a:solidFill>
            <a:srgbClr val="FFFF5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Response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Queue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084168" y="4950295"/>
            <a:ext cx="1296144" cy="543669"/>
          </a:xfrm>
          <a:prstGeom prst="roundRect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worker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thread...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475656" y="3537011"/>
            <a:ext cx="1296144" cy="543669"/>
          </a:xfrm>
          <a:prstGeom prst="roundRect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main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thread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475656" y="4950295"/>
            <a:ext cx="1296144" cy="543669"/>
          </a:xfrm>
          <a:prstGeom prst="roundRect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background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thread (ral...)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75655" y="5881969"/>
            <a:ext cx="5904657" cy="355343"/>
          </a:xfrm>
          <a:prstGeom prst="rect">
            <a:avLst/>
          </a:prstGeom>
          <a:solidFill>
            <a:srgbClr val="FFFF5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memory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云形 12"/>
          <p:cNvSpPr/>
          <p:nvPr/>
        </p:nvSpPr>
        <p:spPr bwMode="auto">
          <a:xfrm>
            <a:off x="5421144" y="1665208"/>
            <a:ext cx="1296144" cy="504056"/>
          </a:xfrm>
          <a:prstGeom prst="cloud">
            <a:avLst/>
          </a:prstGeom>
          <a:solidFill>
            <a:srgbClr val="65D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network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上下箭头 13"/>
          <p:cNvSpPr/>
          <p:nvPr/>
        </p:nvSpPr>
        <p:spPr bwMode="auto">
          <a:xfrm>
            <a:off x="6012160" y="2239219"/>
            <a:ext cx="216024" cy="467648"/>
          </a:xfrm>
          <a:prstGeom prst="upDownArrow">
            <a:avLst/>
          </a:prstGeom>
          <a:solidFill>
            <a:srgbClr val="85C8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16" name="曲线连接符 15"/>
          <p:cNvCxnSpPr>
            <a:stCxn id="6" idx="3"/>
            <a:endCxn id="5" idx="0"/>
          </p:cNvCxnSpPr>
          <p:nvPr/>
        </p:nvCxnSpPr>
        <p:spPr bwMode="auto">
          <a:xfrm rot="5400000">
            <a:off x="4657779" y="4670778"/>
            <a:ext cx="499866" cy="77425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曲线连接符 17"/>
          <p:cNvCxnSpPr>
            <a:stCxn id="6" idx="3"/>
            <a:endCxn id="9" idx="0"/>
          </p:cNvCxnSpPr>
          <p:nvPr/>
        </p:nvCxnSpPr>
        <p:spPr bwMode="auto">
          <a:xfrm rot="16200000" flipH="1">
            <a:off x="5593963" y="3812018"/>
            <a:ext cx="490738" cy="1785816"/>
          </a:xfrm>
          <a:prstGeom prst="curvedConnector3">
            <a:avLst>
              <a:gd name="adj1" fmla="val 2775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曲线连接符 19"/>
          <p:cNvCxnSpPr>
            <a:stCxn id="5" idx="0"/>
            <a:endCxn id="7" idx="3"/>
          </p:cNvCxnSpPr>
          <p:nvPr/>
        </p:nvCxnSpPr>
        <p:spPr bwMode="auto">
          <a:xfrm rot="5400000" flipH="1" flipV="1">
            <a:off x="5449186" y="3870242"/>
            <a:ext cx="508994" cy="1669369"/>
          </a:xfrm>
          <a:prstGeom prst="curvedConnector3">
            <a:avLst>
              <a:gd name="adj1" fmla="val 3123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曲线连接符 21"/>
          <p:cNvCxnSpPr>
            <a:stCxn id="9" idx="0"/>
            <a:endCxn id="7" idx="3"/>
          </p:cNvCxnSpPr>
          <p:nvPr/>
        </p:nvCxnSpPr>
        <p:spPr bwMode="auto">
          <a:xfrm rot="16200000" flipV="1">
            <a:off x="6385371" y="4603426"/>
            <a:ext cx="499866" cy="193872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曲线连接符 26"/>
          <p:cNvCxnSpPr>
            <a:stCxn id="4" idx="2"/>
            <a:endCxn id="6" idx="1"/>
          </p:cNvCxnSpPr>
          <p:nvPr/>
        </p:nvCxnSpPr>
        <p:spPr bwMode="auto">
          <a:xfrm rot="5400000">
            <a:off x="5405181" y="3125103"/>
            <a:ext cx="479495" cy="87848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曲线连接符 30"/>
          <p:cNvCxnSpPr>
            <a:stCxn id="7" idx="1"/>
            <a:endCxn id="4" idx="2"/>
          </p:cNvCxnSpPr>
          <p:nvPr/>
        </p:nvCxnSpPr>
        <p:spPr bwMode="auto">
          <a:xfrm rot="16200000" flipV="1">
            <a:off x="6197949" y="3210816"/>
            <a:ext cx="470367" cy="697928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10" idx="3"/>
            <a:endCxn id="4" idx="1"/>
          </p:cNvCxnSpPr>
          <p:nvPr/>
        </p:nvCxnSpPr>
        <p:spPr bwMode="auto">
          <a:xfrm flipV="1">
            <a:off x="2771800" y="3052762"/>
            <a:ext cx="2664296" cy="756084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曲线连接符 34"/>
          <p:cNvCxnSpPr>
            <a:stCxn id="10" idx="3"/>
            <a:endCxn id="5" idx="1"/>
          </p:cNvCxnSpPr>
          <p:nvPr/>
        </p:nvCxnSpPr>
        <p:spPr bwMode="auto">
          <a:xfrm>
            <a:off x="2771800" y="3808846"/>
            <a:ext cx="1449127" cy="1422412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曲线连接符 36"/>
          <p:cNvCxnSpPr>
            <a:stCxn id="10" idx="3"/>
            <a:endCxn id="11" idx="3"/>
          </p:cNvCxnSpPr>
          <p:nvPr/>
        </p:nvCxnSpPr>
        <p:spPr bwMode="auto">
          <a:xfrm>
            <a:off x="2771800" y="3808846"/>
            <a:ext cx="12700" cy="141328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2915816" y="34109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control</a:t>
            </a:r>
            <a:endParaRPr lang="zh-CN" altLang="en-US" sz="1400"/>
          </a:p>
        </p:txBody>
      </p:sp>
      <p:cxnSp>
        <p:nvCxnSpPr>
          <p:cNvPr id="43" name="直接箭头连接符 42"/>
          <p:cNvCxnSpPr>
            <a:stCxn id="11" idx="2"/>
          </p:cNvCxnSpPr>
          <p:nvPr/>
        </p:nvCxnSpPr>
        <p:spPr bwMode="auto">
          <a:xfrm>
            <a:off x="2123728" y="5493964"/>
            <a:ext cx="0" cy="3880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5" name="直接箭头连接符 44"/>
          <p:cNvCxnSpPr>
            <a:stCxn id="5" idx="2"/>
          </p:cNvCxnSpPr>
          <p:nvPr/>
        </p:nvCxnSpPr>
        <p:spPr bwMode="auto">
          <a:xfrm>
            <a:off x="4868999" y="5503092"/>
            <a:ext cx="0" cy="3788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7" name="直接箭头连接符 46"/>
          <p:cNvCxnSpPr>
            <a:stCxn id="9" idx="2"/>
          </p:cNvCxnSpPr>
          <p:nvPr/>
        </p:nvCxnSpPr>
        <p:spPr bwMode="auto">
          <a:xfrm>
            <a:off x="6732240" y="5493964"/>
            <a:ext cx="0" cy="3880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6238057" y="219900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connection</a:t>
            </a:r>
          </a:p>
          <a:p>
            <a:r>
              <a:rPr lang="en-US" altLang="zh-CN" sz="1400" smtClean="0"/>
              <a:t>IO</a:t>
            </a:r>
            <a:endParaRPr lang="zh-CN" altLang="en-US" sz="1400"/>
          </a:p>
        </p:txBody>
      </p:sp>
      <p:grpSp>
        <p:nvGrpSpPr>
          <p:cNvPr id="28" name="组合 27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Server </a:t>
            </a:r>
            <a:r>
              <a:rPr lang="zh-CN" altLang="en-US" smtClean="0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25835"/>
            <a:ext cx="8229600" cy="45259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多进程缺点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不方便不同进程间共享数据结构</a:t>
            </a:r>
            <a:r>
              <a:rPr lang="en-US" altLang="zh-CN" dirty="0"/>
              <a:t> (</a:t>
            </a:r>
            <a:r>
              <a:rPr lang="zh-CN" altLang="en-US" dirty="0"/>
              <a:t>如实现本地缓存</a:t>
            </a:r>
            <a:r>
              <a:rPr lang="en-US" altLang="zh-CN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不方便不同进程间共享</a:t>
            </a:r>
            <a:r>
              <a:rPr lang="en-US" altLang="zh-CN" dirty="0" err="1"/>
              <a:t>fd</a:t>
            </a:r>
            <a:r>
              <a:rPr lang="zh-CN" altLang="en-US" dirty="0"/>
              <a:t>资源 </a:t>
            </a:r>
            <a:r>
              <a:rPr lang="en-US" altLang="zh-CN" dirty="0"/>
              <a:t>(</a:t>
            </a:r>
            <a:r>
              <a:rPr lang="zh-CN" altLang="en-US" dirty="0"/>
              <a:t>如实现连接池</a:t>
            </a:r>
            <a:r>
              <a:rPr lang="en-US" altLang="zh-CN" dirty="0"/>
              <a:t>)</a:t>
            </a:r>
          </a:p>
          <a:p>
            <a:pPr lvl="1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多线程缺点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代码需要线程安全，会增加额外锁开销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容易造成内存泄露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7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7715200" cy="337113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4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0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7715200" cy="337113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en-US" altLang="zh-CN" sz="4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7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一个调研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你是否看过某个</a:t>
            </a:r>
            <a:r>
              <a:rPr lang="en-US" altLang="zh-CN" smtClean="0"/>
              <a:t>php</a:t>
            </a:r>
            <a:r>
              <a:rPr lang="zh-CN" altLang="en-US" smtClean="0"/>
              <a:t>扩展源码？</a:t>
            </a:r>
            <a:endParaRPr lang="en-US" altLang="zh-CN" smtClean="0"/>
          </a:p>
          <a:p>
            <a:r>
              <a:rPr lang="zh-CN" altLang="en-US" smtClean="0"/>
              <a:t>你是否写过</a:t>
            </a:r>
            <a:r>
              <a:rPr lang="en-US" altLang="zh-CN" smtClean="0"/>
              <a:t>php</a:t>
            </a:r>
            <a:r>
              <a:rPr lang="zh-CN" altLang="en-US" smtClean="0"/>
              <a:t>扩展？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82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 </a:t>
            </a:r>
            <a:r>
              <a:rPr lang="zh-CN" altLang="en-US" smtClean="0"/>
              <a:t>扩展生命周期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 bwMode="auto">
          <a:xfrm>
            <a:off x="5226306" y="2112272"/>
            <a:ext cx="2088232" cy="28803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MINIT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067945" y="2982715"/>
            <a:ext cx="2304254" cy="29260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latin typeface="Arial" charset="0"/>
                <a:ea typeface="宋体" charset="-122"/>
              </a:rPr>
              <a:t>fork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 worker process1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26306" y="1647055"/>
            <a:ext cx="2088232" cy="2880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latin typeface="Arial" charset="0"/>
                <a:ea typeface="宋体" charset="-122"/>
              </a:rPr>
              <a:t>php-fpm start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19574" y="2572740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request xxx.php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19574" y="3004788"/>
            <a:ext cx="2304256" cy="27890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RINIT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19574" y="3436836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execute xxx.php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19574" y="3836944"/>
            <a:ext cx="2304256" cy="31084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RSHUTDOWN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220072" y="5455763"/>
            <a:ext cx="2257908" cy="25380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MSHUTDOWN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220072" y="5867285"/>
            <a:ext cx="2257908" cy="2766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php-fpm exit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19574" y="4252382"/>
            <a:ext cx="2304256" cy="31084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clean up after xxx.php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055643" y="3406335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process request1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053696" y="4586721"/>
            <a:ext cx="2306203" cy="2880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worker exit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055643" y="3784630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process request2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055643" y="4165847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process requests...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606434" y="2982687"/>
            <a:ext cx="1493957" cy="29525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worker processes...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2" name="右大括号 21"/>
          <p:cNvSpPr/>
          <p:nvPr/>
        </p:nvSpPr>
        <p:spPr bwMode="auto">
          <a:xfrm>
            <a:off x="3259039" y="2546737"/>
            <a:ext cx="555905" cy="2033810"/>
          </a:xfrm>
          <a:prstGeom prst="rightBrace">
            <a:avLst>
              <a:gd name="adj1" fmla="val 40249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23" name="曲线连接符 22"/>
          <p:cNvCxnSpPr>
            <a:stCxn id="6" idx="2"/>
            <a:endCxn id="7" idx="0"/>
          </p:cNvCxnSpPr>
          <p:nvPr/>
        </p:nvCxnSpPr>
        <p:spPr bwMode="auto">
          <a:xfrm rot="5400000">
            <a:off x="5454042" y="2166334"/>
            <a:ext cx="582411" cy="10503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曲线连接符 23"/>
          <p:cNvCxnSpPr>
            <a:stCxn id="6" idx="2"/>
            <a:endCxn id="21" idx="0"/>
          </p:cNvCxnSpPr>
          <p:nvPr/>
        </p:nvCxnSpPr>
        <p:spPr bwMode="auto">
          <a:xfrm rot="16200000" flipH="1">
            <a:off x="6520726" y="2149999"/>
            <a:ext cx="582383" cy="108299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曲线连接符 24"/>
          <p:cNvCxnSpPr>
            <a:stCxn id="18" idx="2"/>
            <a:endCxn id="14" idx="0"/>
          </p:cNvCxnSpPr>
          <p:nvPr/>
        </p:nvCxnSpPr>
        <p:spPr bwMode="auto">
          <a:xfrm rot="16200000" flipH="1">
            <a:off x="5487407" y="4594144"/>
            <a:ext cx="581010" cy="114222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曲线连接符 25"/>
          <p:cNvCxnSpPr>
            <a:stCxn id="21" idx="2"/>
            <a:endCxn id="14" idx="0"/>
          </p:cNvCxnSpPr>
          <p:nvPr/>
        </p:nvCxnSpPr>
        <p:spPr bwMode="auto">
          <a:xfrm rot="5400000">
            <a:off x="5762308" y="3864658"/>
            <a:ext cx="2177824" cy="1004387"/>
          </a:xfrm>
          <a:prstGeom prst="curvedConnector3">
            <a:avLst>
              <a:gd name="adj1" fmla="val 869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/>
          <p:cNvCxnSpPr>
            <a:stCxn id="8" idx="2"/>
            <a:endCxn id="6" idx="0"/>
          </p:cNvCxnSpPr>
          <p:nvPr/>
        </p:nvCxnSpPr>
        <p:spPr bwMode="auto">
          <a:xfrm>
            <a:off x="6270422" y="1935087"/>
            <a:ext cx="0" cy="177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>
            <a:stCxn id="7" idx="2"/>
            <a:endCxn id="17" idx="0"/>
          </p:cNvCxnSpPr>
          <p:nvPr/>
        </p:nvCxnSpPr>
        <p:spPr bwMode="auto">
          <a:xfrm flipH="1">
            <a:off x="5207771" y="3275318"/>
            <a:ext cx="12301" cy="131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stCxn id="17" idx="2"/>
            <a:endCxn id="19" idx="0"/>
          </p:cNvCxnSpPr>
          <p:nvPr/>
        </p:nvCxnSpPr>
        <p:spPr bwMode="auto">
          <a:xfrm>
            <a:off x="5207771" y="3685239"/>
            <a:ext cx="0" cy="9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/>
          <p:cNvCxnSpPr>
            <a:stCxn id="19" idx="2"/>
            <a:endCxn id="20" idx="0"/>
          </p:cNvCxnSpPr>
          <p:nvPr/>
        </p:nvCxnSpPr>
        <p:spPr bwMode="auto">
          <a:xfrm>
            <a:off x="5207771" y="4063534"/>
            <a:ext cx="0" cy="102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>
            <a:stCxn id="20" idx="2"/>
            <a:endCxn id="18" idx="0"/>
          </p:cNvCxnSpPr>
          <p:nvPr/>
        </p:nvCxnSpPr>
        <p:spPr bwMode="auto">
          <a:xfrm flipH="1">
            <a:off x="5206798" y="4444751"/>
            <a:ext cx="973" cy="141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>
            <a:stCxn id="10" idx="2"/>
            <a:endCxn id="11" idx="0"/>
          </p:cNvCxnSpPr>
          <p:nvPr/>
        </p:nvCxnSpPr>
        <p:spPr bwMode="auto">
          <a:xfrm>
            <a:off x="1871702" y="2851644"/>
            <a:ext cx="0" cy="153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/>
          <p:cNvCxnSpPr>
            <a:stCxn id="11" idx="2"/>
            <a:endCxn id="12" idx="0"/>
          </p:cNvCxnSpPr>
          <p:nvPr/>
        </p:nvCxnSpPr>
        <p:spPr bwMode="auto">
          <a:xfrm>
            <a:off x="1871702" y="3283692"/>
            <a:ext cx="0" cy="153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>
            <a:stCxn id="12" idx="2"/>
            <a:endCxn id="13" idx="0"/>
          </p:cNvCxnSpPr>
          <p:nvPr/>
        </p:nvCxnSpPr>
        <p:spPr bwMode="auto">
          <a:xfrm>
            <a:off x="1871702" y="3715740"/>
            <a:ext cx="0" cy="121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/>
          <p:cNvCxnSpPr>
            <a:stCxn id="13" idx="2"/>
            <a:endCxn id="16" idx="0"/>
          </p:cNvCxnSpPr>
          <p:nvPr/>
        </p:nvCxnSpPr>
        <p:spPr bwMode="auto">
          <a:xfrm>
            <a:off x="1871702" y="4147788"/>
            <a:ext cx="0" cy="104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组合 37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4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hhvm </a:t>
            </a:r>
            <a:r>
              <a:rPr lang="zh-CN" altLang="en-US" smtClean="0"/>
              <a:t>扩展生命周期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 bwMode="auto">
          <a:xfrm>
            <a:off x="5220072" y="1828854"/>
            <a:ext cx="2088232" cy="28803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moduleLoad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20072" y="2260902"/>
            <a:ext cx="2088232" cy="28803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moduleInit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067945" y="2982715"/>
            <a:ext cx="2304254" cy="29260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new worker thread1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20072" y="1403648"/>
            <a:ext cx="2088232" cy="2880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hhvm process init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067944" y="3394237"/>
            <a:ext cx="2304255" cy="28119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threadInit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36390" y="3008718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request xxx.php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36390" y="3440766"/>
            <a:ext cx="2304256" cy="27890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requestInit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36390" y="3872814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execute xxx.php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36390" y="4272922"/>
            <a:ext cx="2304256" cy="31084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requesShutdown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220590" y="5739074"/>
            <a:ext cx="2257908" cy="25380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moduleShutdown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220590" y="6150596"/>
            <a:ext cx="2257908" cy="2766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hhvm process exit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736390" y="4688360"/>
            <a:ext cx="2304256" cy="31084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clean up after xxx.php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067943" y="3801689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process request1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4065997" y="4983608"/>
            <a:ext cx="2306203" cy="28803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each ext’s threadShutdown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067943" y="4179984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process request2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4067943" y="4561201"/>
            <a:ext cx="2304256" cy="2789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process requests...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606435" y="2985335"/>
            <a:ext cx="1386360" cy="29260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worker threads...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4" name="右大括号 33"/>
          <p:cNvSpPr/>
          <p:nvPr/>
        </p:nvSpPr>
        <p:spPr bwMode="auto">
          <a:xfrm>
            <a:off x="3275855" y="2982715"/>
            <a:ext cx="555905" cy="2033810"/>
          </a:xfrm>
          <a:prstGeom prst="rightBrace">
            <a:avLst>
              <a:gd name="adj1" fmla="val 40249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36" name="曲线连接符 35"/>
          <p:cNvCxnSpPr>
            <a:stCxn id="6" idx="2"/>
            <a:endCxn id="7" idx="0"/>
          </p:cNvCxnSpPr>
          <p:nvPr/>
        </p:nvCxnSpPr>
        <p:spPr bwMode="auto">
          <a:xfrm rot="5400000">
            <a:off x="5525240" y="2243766"/>
            <a:ext cx="433781" cy="10441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曲线连接符 37"/>
          <p:cNvCxnSpPr>
            <a:stCxn id="6" idx="2"/>
            <a:endCxn id="33" idx="0"/>
          </p:cNvCxnSpPr>
          <p:nvPr/>
        </p:nvCxnSpPr>
        <p:spPr bwMode="auto">
          <a:xfrm rot="16200000" flipH="1">
            <a:off x="6563701" y="2249420"/>
            <a:ext cx="436401" cy="1035427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曲线连接符 39"/>
          <p:cNvCxnSpPr>
            <a:stCxn id="30" idx="2"/>
            <a:endCxn id="16" idx="0"/>
          </p:cNvCxnSpPr>
          <p:nvPr/>
        </p:nvCxnSpPr>
        <p:spPr bwMode="auto">
          <a:xfrm rot="16200000" flipH="1">
            <a:off x="5550604" y="4940134"/>
            <a:ext cx="467434" cy="113044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曲线连接符 41"/>
          <p:cNvCxnSpPr>
            <a:stCxn id="33" idx="2"/>
            <a:endCxn id="16" idx="0"/>
          </p:cNvCxnSpPr>
          <p:nvPr/>
        </p:nvCxnSpPr>
        <p:spPr bwMode="auto">
          <a:xfrm rot="5400000">
            <a:off x="5594012" y="4033471"/>
            <a:ext cx="2461136" cy="950071"/>
          </a:xfrm>
          <a:prstGeom prst="curvedConnector3">
            <a:avLst>
              <a:gd name="adj1" fmla="val 899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stCxn id="8" idx="2"/>
            <a:endCxn id="4" idx="0"/>
          </p:cNvCxnSpPr>
          <p:nvPr/>
        </p:nvCxnSpPr>
        <p:spPr bwMode="auto">
          <a:xfrm>
            <a:off x="6264188" y="1691680"/>
            <a:ext cx="0" cy="137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4" idx="2"/>
            <a:endCxn id="6" idx="0"/>
          </p:cNvCxnSpPr>
          <p:nvPr/>
        </p:nvCxnSpPr>
        <p:spPr bwMode="auto">
          <a:xfrm>
            <a:off x="6264188" y="2116886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接箭头连接符 49"/>
          <p:cNvCxnSpPr>
            <a:stCxn id="7" idx="2"/>
            <a:endCxn id="9" idx="0"/>
          </p:cNvCxnSpPr>
          <p:nvPr/>
        </p:nvCxnSpPr>
        <p:spPr bwMode="auto">
          <a:xfrm>
            <a:off x="5220072" y="3275318"/>
            <a:ext cx="0" cy="118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接箭头连接符 51"/>
          <p:cNvCxnSpPr>
            <a:stCxn id="9" idx="2"/>
            <a:endCxn id="29" idx="0"/>
          </p:cNvCxnSpPr>
          <p:nvPr/>
        </p:nvCxnSpPr>
        <p:spPr bwMode="auto">
          <a:xfrm flipH="1">
            <a:off x="5220071" y="3675427"/>
            <a:ext cx="1" cy="126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>
            <a:stCxn id="29" idx="2"/>
            <a:endCxn id="31" idx="0"/>
          </p:cNvCxnSpPr>
          <p:nvPr/>
        </p:nvCxnSpPr>
        <p:spPr bwMode="auto">
          <a:xfrm>
            <a:off x="5220071" y="4080593"/>
            <a:ext cx="0" cy="9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接箭头连接符 55"/>
          <p:cNvCxnSpPr>
            <a:stCxn id="31" idx="2"/>
            <a:endCxn id="32" idx="0"/>
          </p:cNvCxnSpPr>
          <p:nvPr/>
        </p:nvCxnSpPr>
        <p:spPr bwMode="auto">
          <a:xfrm>
            <a:off x="5220071" y="4458888"/>
            <a:ext cx="0" cy="102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接箭头连接符 57"/>
          <p:cNvCxnSpPr>
            <a:stCxn id="32" idx="2"/>
            <a:endCxn id="30" idx="0"/>
          </p:cNvCxnSpPr>
          <p:nvPr/>
        </p:nvCxnSpPr>
        <p:spPr bwMode="auto">
          <a:xfrm flipH="1">
            <a:off x="5219099" y="4840105"/>
            <a:ext cx="972" cy="143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接箭头连接符 59"/>
          <p:cNvCxnSpPr>
            <a:stCxn id="10" idx="2"/>
            <a:endCxn id="11" idx="0"/>
          </p:cNvCxnSpPr>
          <p:nvPr/>
        </p:nvCxnSpPr>
        <p:spPr bwMode="auto">
          <a:xfrm>
            <a:off x="1888518" y="3287622"/>
            <a:ext cx="0" cy="153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接箭头连接符 61"/>
          <p:cNvCxnSpPr>
            <a:stCxn id="11" idx="2"/>
            <a:endCxn id="12" idx="0"/>
          </p:cNvCxnSpPr>
          <p:nvPr/>
        </p:nvCxnSpPr>
        <p:spPr bwMode="auto">
          <a:xfrm>
            <a:off x="1888518" y="3719670"/>
            <a:ext cx="0" cy="153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直接箭头连接符 63"/>
          <p:cNvCxnSpPr>
            <a:stCxn id="12" idx="2"/>
            <a:endCxn id="13" idx="0"/>
          </p:cNvCxnSpPr>
          <p:nvPr/>
        </p:nvCxnSpPr>
        <p:spPr bwMode="auto">
          <a:xfrm>
            <a:off x="1888518" y="4151718"/>
            <a:ext cx="0" cy="121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接箭头连接符 65"/>
          <p:cNvCxnSpPr>
            <a:stCxn id="13" idx="2"/>
            <a:endCxn id="25" idx="0"/>
          </p:cNvCxnSpPr>
          <p:nvPr/>
        </p:nvCxnSpPr>
        <p:spPr bwMode="auto">
          <a:xfrm>
            <a:off x="1888518" y="4583766"/>
            <a:ext cx="0" cy="104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688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</a:t>
            </a:r>
            <a:r>
              <a:rPr lang="en-US" altLang="zh-CN" smtClean="0"/>
              <a:t>API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530791"/>
            <a:ext cx="7653536" cy="1834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616978"/>
            <a:ext cx="3501403" cy="19363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805264"/>
            <a:ext cx="4413176" cy="6522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8" y="19888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php5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3528" y="420882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php7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3528" y="60524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hhvm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曲线连接符 13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12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7715200" cy="337113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在百度</a:t>
            </a:r>
            <a:endParaRPr lang="en-US" altLang="zh-CN" sz="4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一个调研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你是否用过</a:t>
            </a:r>
            <a:r>
              <a:rPr lang="en-US" altLang="zh-CN"/>
              <a:t>ODP</a:t>
            </a:r>
            <a:r>
              <a:rPr lang="zh-CN" altLang="en-US"/>
              <a:t>？</a:t>
            </a:r>
            <a:endParaRPr lang="en-US" altLang="zh-CN"/>
          </a:p>
          <a:p>
            <a:r>
              <a:rPr lang="zh-CN" altLang="en-US" smtClean="0"/>
              <a:t>你</a:t>
            </a:r>
            <a:r>
              <a:rPr lang="zh-CN" altLang="en-US"/>
              <a:t>用的</a:t>
            </a:r>
            <a:r>
              <a:rPr lang="en-US" altLang="zh-CN"/>
              <a:t>PHP</a:t>
            </a:r>
            <a:r>
              <a:rPr lang="zh-CN" altLang="en-US"/>
              <a:t>引擎是？</a:t>
            </a:r>
            <a:endParaRPr lang="en-US" altLang="zh-CN"/>
          </a:p>
          <a:p>
            <a:pPr lvl="1"/>
            <a:r>
              <a:rPr lang="en-US" altLang="zh-CN"/>
              <a:t>php 5.2, 5.4, hhvm or other?</a:t>
            </a:r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5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ODP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564480" y="4301543"/>
            <a:ext cx="5760640" cy="128769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smtClean="0">
                <a:latin typeface="Arial" charset="0"/>
                <a:ea typeface="宋体" charset="-122"/>
              </a:rPr>
              <a:t>Basic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smtClean="0">
                <a:latin typeface="Arial" charset="0"/>
                <a:ea typeface="宋体" charset="-122"/>
              </a:rPr>
              <a:t>Env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706264" y="4437113"/>
            <a:ext cx="209857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PHP Engine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PHP 5.2.17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PHP 5.4.33</a:t>
            </a:r>
            <a:endParaRPr lang="en-US" altLang="zh-CN" sz="1400">
              <a:latin typeface="Arial" charset="0"/>
              <a:ea typeface="宋体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HHVM</a:t>
            </a: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 3.0.1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20864" y="4437113"/>
            <a:ext cx="2011897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Webserver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err="1" smtClean="0">
                <a:latin typeface="Arial" charset="0"/>
                <a:ea typeface="宋体" charset="-122"/>
              </a:rPr>
              <a:t>Nginx</a:t>
            </a:r>
            <a:r>
              <a:rPr lang="en-US" altLang="zh-CN" sz="1400" smtClean="0">
                <a:latin typeface="Arial" charset="0"/>
                <a:ea typeface="宋体" charset="-122"/>
              </a:rPr>
              <a:t> 1.4.4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Lighttpd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 1.5.0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547664" y="1268760"/>
            <a:ext cx="5777456" cy="2933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smtClean="0">
                <a:latin typeface="Arial" charset="0"/>
                <a:ea typeface="宋体" charset="-122"/>
              </a:rPr>
              <a:t>Exts &amp;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smtClean="0">
                <a:latin typeface="Arial" charset="0"/>
                <a:ea typeface="宋体" charset="-122"/>
              </a:rPr>
              <a:t>Libs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12270" y="1397415"/>
            <a:ext cx="1368422" cy="10234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latin typeface="Arial" charset="0"/>
                <a:ea typeface="宋体" charset="-122"/>
              </a:rPr>
              <a:t>Framework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err="1">
                <a:latin typeface="Arial" charset="0"/>
                <a:ea typeface="宋体" charset="-122"/>
              </a:rPr>
              <a:t>a</a:t>
            </a:r>
            <a:r>
              <a:rPr lang="en-US" altLang="zh-CN" sz="1400" smtClean="0">
                <a:latin typeface="Arial" charset="0"/>
                <a:ea typeface="宋体" charset="-122"/>
              </a:rPr>
              <a:t>p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saf</a:t>
            </a:r>
            <a:endParaRPr lang="en-US" altLang="zh-CN" sz="1400"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12269" y="2577814"/>
            <a:ext cx="1368423" cy="1499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latin typeface="Arial" charset="0"/>
                <a:ea typeface="宋体" charset="-122"/>
              </a:rPr>
              <a:t>Network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>
                <a:latin typeface="Arial" charset="0"/>
                <a:ea typeface="宋体" charset="-122"/>
              </a:rPr>
              <a:t>h</a:t>
            </a:r>
            <a:r>
              <a:rPr lang="en-US" altLang="zh-CN" sz="1400" smtClean="0">
                <a:latin typeface="Arial" charset="0"/>
                <a:ea typeface="宋体" charset="-122"/>
              </a:rPr>
              <a:t>ttp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err="1">
                <a:latin typeface="Arial" charset="0"/>
                <a:ea typeface="宋体" charset="-122"/>
              </a:rPr>
              <a:t>n</a:t>
            </a:r>
            <a:r>
              <a:rPr lang="en-US" altLang="zh-CN" sz="1400" smtClean="0">
                <a:latin typeface="Arial" charset="0"/>
                <a:ea typeface="宋体" charset="-122"/>
              </a:rPr>
              <a:t>shead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err="1" smtClean="0">
                <a:latin typeface="Arial" charset="0"/>
                <a:ea typeface="宋体" charset="-122"/>
              </a:rPr>
              <a:t>m</a:t>
            </a:r>
            <a:r>
              <a:rPr lang="en-US" altLang="zh-CN" sz="1400" smtClean="0">
                <a:latin typeface="Arial" charset="0"/>
                <a:ea typeface="宋体" charset="-122"/>
              </a:rPr>
              <a:t>ysql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err="1">
                <a:latin typeface="Arial" charset="0"/>
                <a:ea typeface="宋体" charset="-122"/>
              </a:rPr>
              <a:t>m</a:t>
            </a:r>
            <a:r>
              <a:rPr lang="en-US" altLang="zh-CN" sz="1400" smtClean="0">
                <a:latin typeface="Arial" charset="0"/>
                <a:ea typeface="宋体" charset="-122"/>
              </a:rPr>
              <a:t>emcache</a:t>
            </a:r>
            <a:endParaRPr lang="en-US" altLang="zh-CN" sz="1400">
              <a:latin typeface="Arial" charset="0"/>
              <a:ea typeface="宋体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err="1">
                <a:latin typeface="Arial" charset="0"/>
                <a:ea typeface="宋体" charset="-122"/>
              </a:rPr>
              <a:t>r</a:t>
            </a:r>
            <a:r>
              <a:rPr lang="en-US" altLang="zh-CN" sz="1400" smtClean="0">
                <a:latin typeface="Arial" charset="0"/>
                <a:ea typeface="宋体" charset="-122"/>
              </a:rPr>
              <a:t>edis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278552" y="1397415"/>
            <a:ext cx="1268590" cy="10234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latin typeface="Arial" charset="0"/>
                <a:ea typeface="宋体" charset="-122"/>
              </a:rPr>
              <a:t>Packing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>
                <a:latin typeface="Arial" charset="0"/>
                <a:ea typeface="宋体" charset="-122"/>
              </a:rPr>
              <a:t>m</a:t>
            </a:r>
            <a:r>
              <a:rPr lang="en-US" altLang="zh-CN" sz="1400" smtClean="0">
                <a:latin typeface="Arial" charset="0"/>
                <a:ea typeface="宋体" charset="-122"/>
              </a:rPr>
              <a:t>cpack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>
                <a:latin typeface="Arial" charset="0"/>
                <a:ea typeface="宋体" charset="-122"/>
              </a:rPr>
              <a:t>m</a:t>
            </a:r>
            <a:r>
              <a:rPr lang="en-US" altLang="zh-CN" sz="1400" smtClean="0">
                <a:latin typeface="Arial" charset="0"/>
                <a:ea typeface="宋体" charset="-122"/>
              </a:rPr>
              <a:t>sgpack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>
                <a:latin typeface="Arial" charset="0"/>
                <a:ea typeface="宋体" charset="-122"/>
              </a:rPr>
              <a:t>p</a:t>
            </a:r>
            <a:r>
              <a:rPr lang="en-US" altLang="zh-CN" sz="1400" smtClean="0">
                <a:latin typeface="Arial" charset="0"/>
                <a:ea typeface="宋体" charset="-122"/>
              </a:rPr>
              <a:t>rotobuf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5740944" y="2577814"/>
            <a:ext cx="1291817" cy="1499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latin typeface="Arial" charset="0"/>
                <a:ea typeface="宋体" charset="-122"/>
              </a:rPr>
              <a:t>Tools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>
                <a:latin typeface="Arial" charset="0"/>
                <a:ea typeface="宋体" charset="-122"/>
              </a:rPr>
              <a:t>a</a:t>
            </a:r>
            <a:r>
              <a:rPr lang="en-US" altLang="zh-CN" sz="1400" smtClean="0">
                <a:latin typeface="Arial" charset="0"/>
                <a:ea typeface="宋体" charset="-122"/>
              </a:rPr>
              <a:t>pp-cg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pcheck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phpunit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phptest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perftool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400">
              <a:latin typeface="Arial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45002" y="1397415"/>
            <a:ext cx="1287760" cy="10363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latin typeface="Arial" charset="0"/>
                <a:ea typeface="宋体" charset="-122"/>
              </a:rPr>
              <a:t>Security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passport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>
                <a:latin typeface="Arial" charset="0"/>
                <a:ea typeface="宋体" charset="-122"/>
              </a:rPr>
              <a:t>u</a:t>
            </a:r>
            <a:r>
              <a:rPr lang="en-US" altLang="zh-CN" sz="1400" smtClean="0">
                <a:latin typeface="Arial" charset="0"/>
                <a:ea typeface="宋体" charset="-122"/>
              </a:rPr>
              <a:t>uap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baassw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274496" y="2577814"/>
            <a:ext cx="1272645" cy="1499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latin typeface="Arial" charset="0"/>
                <a:ea typeface="宋体" charset="-122"/>
              </a:rPr>
              <a:t>Others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conf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log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string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smarty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smtClean="0">
                <a:latin typeface="Arial" charset="0"/>
                <a:ea typeface="宋体" charset="-122"/>
              </a:rPr>
              <a:t>imagick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400" smtClean="0">
              <a:latin typeface="Arial" charset="0"/>
              <a:ea typeface="宋体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400"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8224" y="5724811"/>
            <a:ext cx="541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/>
              <a:t>种</a:t>
            </a:r>
            <a:r>
              <a:rPr lang="en-US" altLang="zh-CN" smtClean="0"/>
              <a:t>Webserver, 3</a:t>
            </a:r>
            <a:r>
              <a:rPr lang="zh-CN" altLang="en-US" smtClean="0"/>
              <a:t>种</a:t>
            </a:r>
            <a:r>
              <a:rPr lang="en-US" altLang="zh-CN" smtClean="0"/>
              <a:t>php</a:t>
            </a:r>
            <a:r>
              <a:rPr lang="zh-CN" altLang="en-US" smtClean="0"/>
              <a:t>引擎</a:t>
            </a:r>
            <a:endParaRPr lang="en-US" altLang="zh-CN"/>
          </a:p>
          <a:p>
            <a:r>
              <a:rPr lang="en-US" altLang="zh-CN" smtClean="0"/>
              <a:t>20+ php</a:t>
            </a:r>
            <a:r>
              <a:rPr lang="zh-CN" altLang="en-US" smtClean="0"/>
              <a:t>扩展，</a:t>
            </a:r>
            <a:r>
              <a:rPr lang="en-US" altLang="zh-CN" smtClean="0"/>
              <a:t>10+ hhvm</a:t>
            </a:r>
            <a:r>
              <a:rPr lang="zh-CN" altLang="en-US" smtClean="0"/>
              <a:t>扩展，</a:t>
            </a:r>
            <a:r>
              <a:rPr lang="en-US" altLang="zh-CN"/>
              <a:t>1</a:t>
            </a:r>
            <a:r>
              <a:rPr lang="en-US" altLang="zh-CN" smtClean="0"/>
              <a:t>0+</a:t>
            </a:r>
            <a:r>
              <a:rPr lang="zh-CN" altLang="en-US"/>
              <a:t> </a:t>
            </a:r>
            <a:r>
              <a:rPr lang="en-US" altLang="zh-CN" smtClean="0"/>
              <a:t>nginx</a:t>
            </a:r>
            <a:r>
              <a:rPr lang="zh-CN" altLang="en-US" smtClean="0"/>
              <a:t>扩展</a:t>
            </a:r>
            <a:endParaRPr lang="en-US" altLang="zh-CN" smtClean="0"/>
          </a:p>
          <a:p>
            <a:r>
              <a:rPr lang="en-US" altLang="zh-CN" smtClean="0"/>
              <a:t>10+</a:t>
            </a:r>
            <a:r>
              <a:rPr lang="zh-CN" altLang="en-US" smtClean="0"/>
              <a:t>核心基础库，</a:t>
            </a:r>
            <a:r>
              <a:rPr lang="en-US" altLang="zh-CN" smtClean="0"/>
              <a:t>10+</a:t>
            </a:r>
            <a:r>
              <a:rPr lang="zh-CN" altLang="en-US" smtClean="0"/>
              <a:t>第三方库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5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ODP </a:t>
            </a:r>
            <a:r>
              <a:rPr lang="zh-CN" altLang="en-US" smtClean="0"/>
              <a:t>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PHP</a:t>
            </a:r>
          </a:p>
          <a:p>
            <a:pPr lvl="1"/>
            <a:r>
              <a:rPr lang="zh-CN" altLang="en-US" smtClean="0"/>
              <a:t>支持</a:t>
            </a:r>
            <a:r>
              <a:rPr lang="en-US" altLang="zh-CN" smtClean="0"/>
              <a:t>5.2, 5.4</a:t>
            </a:r>
          </a:p>
          <a:p>
            <a:pPr lvl="1"/>
            <a:r>
              <a:rPr lang="zh-CN" altLang="en-US" smtClean="0"/>
              <a:t>官方版本</a:t>
            </a:r>
            <a:r>
              <a:rPr lang="en-US" altLang="zh-CN" smtClean="0"/>
              <a:t>+</a:t>
            </a:r>
            <a:r>
              <a:rPr lang="zh-CN" altLang="en-US" smtClean="0"/>
              <a:t>少量安全</a:t>
            </a:r>
            <a:r>
              <a:rPr lang="en-US" altLang="zh-CN" smtClean="0"/>
              <a:t>patch</a:t>
            </a:r>
          </a:p>
          <a:p>
            <a:pPr lvl="1"/>
            <a:endParaRPr lang="en-US" altLang="zh-CN"/>
          </a:p>
          <a:p>
            <a:r>
              <a:rPr lang="en-US" altLang="zh-CN" smtClean="0"/>
              <a:t>HHVM</a:t>
            </a:r>
          </a:p>
          <a:p>
            <a:pPr lvl="1"/>
            <a:r>
              <a:rPr lang="zh-CN" altLang="en-US" smtClean="0"/>
              <a:t>基于</a:t>
            </a:r>
            <a:r>
              <a:rPr lang="en-US" altLang="zh-CN" smtClean="0"/>
              <a:t>3.0</a:t>
            </a:r>
          </a:p>
          <a:p>
            <a:pPr lvl="1"/>
            <a:r>
              <a:rPr lang="zh-CN" altLang="en-US" smtClean="0"/>
              <a:t>官方版本</a:t>
            </a:r>
            <a:r>
              <a:rPr lang="en-US" altLang="zh-CN" smtClean="0"/>
              <a:t>+ 60</a:t>
            </a:r>
            <a:r>
              <a:rPr lang="zh-CN" altLang="en-US" smtClean="0"/>
              <a:t>多个</a:t>
            </a:r>
            <a:r>
              <a:rPr lang="en-US" altLang="zh-CN" smtClean="0"/>
              <a:t>patch</a:t>
            </a:r>
          </a:p>
          <a:p>
            <a:pPr lvl="2"/>
            <a:r>
              <a:rPr lang="zh-CN" altLang="en-US"/>
              <a:t>实现</a:t>
            </a:r>
            <a:r>
              <a:rPr lang="en-US" altLang="zh-CN"/>
              <a:t>fastcgi_finish_request</a:t>
            </a:r>
          </a:p>
          <a:p>
            <a:pPr lvl="2"/>
            <a:r>
              <a:rPr lang="zh-CN" altLang="en-US"/>
              <a:t>实现</a:t>
            </a:r>
            <a:r>
              <a:rPr lang="en-US" altLang="zh-CN"/>
              <a:t>FastStatCache</a:t>
            </a:r>
            <a:r>
              <a:rPr lang="zh-CN" altLang="en-US"/>
              <a:t>，优化文件加载性能</a:t>
            </a:r>
            <a:endParaRPr lang="en-US" altLang="zh-CN"/>
          </a:p>
          <a:p>
            <a:pPr lvl="2"/>
            <a:r>
              <a:rPr lang="zh-CN" altLang="en-US"/>
              <a:t>实现</a:t>
            </a:r>
            <a:r>
              <a:rPr lang="en-US" altLang="zh-CN"/>
              <a:t>slow-log</a:t>
            </a:r>
          </a:p>
          <a:p>
            <a:pPr lvl="2"/>
            <a:r>
              <a:rPr lang="zh-CN" altLang="en-US"/>
              <a:t>完善内部监控（内存、</a:t>
            </a:r>
            <a:r>
              <a:rPr lang="en-US" altLang="zh-CN"/>
              <a:t>fd</a:t>
            </a:r>
            <a:r>
              <a:rPr lang="zh-CN" altLang="en-US"/>
              <a:t>数、</a:t>
            </a:r>
            <a:r>
              <a:rPr lang="en-US" altLang="zh-CN"/>
              <a:t>repo</a:t>
            </a:r>
            <a:r>
              <a:rPr lang="zh-CN" altLang="en-US"/>
              <a:t>、</a:t>
            </a:r>
            <a:r>
              <a:rPr lang="en-US" altLang="zh-CN"/>
              <a:t>eval</a:t>
            </a:r>
            <a:r>
              <a:rPr lang="zh-CN" altLang="en-US"/>
              <a:t>使用）</a:t>
            </a:r>
            <a:endParaRPr lang="en-US" altLang="zh-CN"/>
          </a:p>
          <a:p>
            <a:pPr lvl="2"/>
            <a:r>
              <a:rPr lang="zh-CN" altLang="en-US"/>
              <a:t>修复各种</a:t>
            </a:r>
            <a:r>
              <a:rPr lang="en-US" altLang="zh-CN"/>
              <a:t>bugs</a:t>
            </a:r>
            <a:endParaRPr lang="zh-CN" altLang="en-US"/>
          </a:p>
          <a:p>
            <a:pPr lvl="2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800536" y="4878406"/>
            <a:ext cx="4064023" cy="1808820"/>
            <a:chOff x="4800536" y="4878406"/>
            <a:chExt cx="4064023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800536" y="5553516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963374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3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457200" y="476250"/>
            <a:ext cx="8229600" cy="941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ODP </a:t>
            </a:r>
            <a:r>
              <a:rPr lang="zh-CN" altLang="en-US" smtClean="0"/>
              <a:t>核心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436002"/>
            <a:ext cx="2746648" cy="22608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altLang="zh-CN" smtClean="0"/>
              <a:t>AP</a:t>
            </a:r>
          </a:p>
          <a:p>
            <a:pPr lvl="1"/>
            <a:r>
              <a:rPr lang="en-US" altLang="zh-CN" smtClean="0"/>
              <a:t>MVC</a:t>
            </a:r>
            <a:r>
              <a:rPr lang="zh-CN" altLang="en-US" smtClean="0"/>
              <a:t>框架</a:t>
            </a:r>
            <a:endParaRPr lang="en-US" altLang="zh-CN" smtClean="0"/>
          </a:p>
          <a:p>
            <a:pPr lvl="1"/>
            <a:r>
              <a:rPr lang="zh-CN" altLang="en-US" smtClean="0"/>
              <a:t>扩展实现</a:t>
            </a:r>
            <a:endParaRPr lang="en-US" altLang="zh-CN" smtClean="0"/>
          </a:p>
          <a:p>
            <a:pPr lvl="1"/>
            <a:r>
              <a:rPr lang="zh-CN" altLang="en-US" smtClean="0"/>
              <a:t>多种路由策略</a:t>
            </a:r>
            <a:endParaRPr lang="en-US" altLang="zh-CN" smtClean="0"/>
          </a:p>
          <a:p>
            <a:pPr lvl="1"/>
            <a:r>
              <a:rPr lang="zh-CN" altLang="en-US" smtClean="0"/>
              <a:t>自动加载</a:t>
            </a:r>
            <a:endParaRPr lang="en-US" altLang="zh-CN" smtClean="0"/>
          </a:p>
          <a:p>
            <a:pPr lvl="1"/>
            <a:r>
              <a:rPr lang="en-US" altLang="zh-CN" smtClean="0"/>
              <a:t>ODP</a:t>
            </a:r>
            <a:r>
              <a:rPr lang="zh-CN" altLang="en-US" smtClean="0"/>
              <a:t>分层规范</a:t>
            </a:r>
            <a:endParaRPr lang="en-US" altLang="zh-CN" smtClean="0"/>
          </a:p>
          <a:p>
            <a:pPr lvl="1"/>
            <a:r>
              <a:rPr lang="en-US" altLang="zh-CN"/>
              <a:t>Yaf</a:t>
            </a:r>
            <a:r>
              <a:rPr lang="zh-CN" altLang="en-US"/>
              <a:t>的闭源版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68319" y="1168152"/>
            <a:ext cx="3610744" cy="31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smtClean="0"/>
              <a:t>RAL</a:t>
            </a:r>
          </a:p>
          <a:p>
            <a:pPr lvl="1">
              <a:defRPr/>
            </a:pPr>
            <a:r>
              <a:rPr lang="zh-CN" altLang="en-US" kern="0" smtClean="0"/>
              <a:t>资源访问层</a:t>
            </a:r>
            <a:endParaRPr lang="en-US" altLang="zh-CN" kern="0" smtClean="0"/>
          </a:p>
          <a:p>
            <a:pPr lvl="1">
              <a:defRPr/>
            </a:pPr>
            <a:r>
              <a:rPr lang="zh-CN" altLang="en-US" kern="0" smtClean="0"/>
              <a:t>扩展实现</a:t>
            </a:r>
            <a:endParaRPr lang="en-US" altLang="zh-CN" kern="0" smtClean="0"/>
          </a:p>
          <a:p>
            <a:pPr lvl="1">
              <a:defRPr/>
            </a:pPr>
            <a:r>
              <a:rPr lang="zh-CN" altLang="en-US" kern="0" smtClean="0"/>
              <a:t>高性能、高可用网络交互</a:t>
            </a:r>
          </a:p>
          <a:p>
            <a:pPr lvl="1">
              <a:defRPr/>
            </a:pPr>
            <a:r>
              <a:rPr lang="zh-CN" altLang="en-US" kern="0" smtClean="0"/>
              <a:t>多种协议支持（</a:t>
            </a:r>
            <a:r>
              <a:rPr lang="en-US" altLang="zh-CN" kern="0" smtClean="0"/>
              <a:t>nshead/http</a:t>
            </a:r>
            <a:r>
              <a:rPr lang="zh-CN" altLang="en-US" kern="0" smtClean="0"/>
              <a:t>）</a:t>
            </a:r>
            <a:endParaRPr lang="en-US" altLang="zh-CN" kern="0" smtClean="0"/>
          </a:p>
          <a:p>
            <a:pPr lvl="1">
              <a:defRPr/>
            </a:pPr>
            <a:r>
              <a:rPr lang="zh-CN" altLang="en-US" kern="0" smtClean="0"/>
              <a:t>多种打包格式（</a:t>
            </a:r>
            <a:r>
              <a:rPr lang="en-US" altLang="zh-CN" kern="0" smtClean="0"/>
              <a:t>mcpack/json/form</a:t>
            </a:r>
            <a:r>
              <a:rPr lang="zh-CN" altLang="en-US" kern="0" smtClean="0"/>
              <a:t>等）</a:t>
            </a:r>
          </a:p>
          <a:p>
            <a:pPr lvl="1">
              <a:defRPr/>
            </a:pPr>
            <a:r>
              <a:rPr lang="en-US" altLang="zh-CN" kern="0" smtClean="0"/>
              <a:t>bns</a:t>
            </a:r>
            <a:r>
              <a:rPr lang="zh-CN" altLang="en-US" kern="0" smtClean="0"/>
              <a:t>资源定位</a:t>
            </a:r>
            <a:endParaRPr lang="en-US" altLang="zh-CN" kern="0" smtClean="0"/>
          </a:p>
          <a:p>
            <a:pPr lvl="1">
              <a:defRPr/>
            </a:pPr>
            <a:r>
              <a:rPr lang="zh-CN" altLang="en-US" kern="0" smtClean="0"/>
              <a:t>并行</a:t>
            </a:r>
            <a:r>
              <a:rPr lang="en-US" altLang="zh-CN" kern="0" smtClean="0"/>
              <a:t>/</a:t>
            </a:r>
            <a:r>
              <a:rPr lang="zh-CN" altLang="en-US" kern="0" smtClean="0"/>
              <a:t>异步后端调用</a:t>
            </a:r>
            <a:endParaRPr lang="en-US" altLang="zh-CN" kern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4092177"/>
            <a:ext cx="2746648" cy="247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/>
              <a:t>Conf</a:t>
            </a:r>
            <a:endParaRPr lang="en-US" altLang="zh-CN" kern="0" smtClean="0"/>
          </a:p>
          <a:p>
            <a:pPr lvl="1"/>
            <a:r>
              <a:rPr lang="zh-CN" altLang="en-US" kern="0" smtClean="0"/>
              <a:t>配置库</a:t>
            </a:r>
            <a:endParaRPr lang="en-US" altLang="zh-CN" kern="0" smtClean="0"/>
          </a:p>
          <a:p>
            <a:pPr lvl="1"/>
            <a:r>
              <a:rPr lang="zh-CN" altLang="en-US" kern="0" smtClean="0"/>
              <a:t>扩展实现</a:t>
            </a:r>
            <a:endParaRPr lang="en-US" altLang="zh-CN" kern="0" smtClean="0"/>
          </a:p>
          <a:p>
            <a:pPr lvl="1"/>
            <a:r>
              <a:rPr lang="zh-CN" altLang="en-US" kern="0" smtClean="0"/>
              <a:t>树状结构</a:t>
            </a:r>
            <a:endParaRPr lang="en-US" altLang="zh-CN" kern="0" smtClean="0"/>
          </a:p>
          <a:p>
            <a:pPr lvl="1"/>
            <a:r>
              <a:rPr lang="zh-CN" altLang="en-US" kern="0" smtClean="0"/>
              <a:t>高性能缓存</a:t>
            </a:r>
            <a:endParaRPr lang="en-US" altLang="zh-CN" kern="0" smtClean="0"/>
          </a:p>
          <a:p>
            <a:pPr lvl="1"/>
            <a:r>
              <a:rPr lang="zh-CN" altLang="en-US" kern="0" smtClean="0"/>
              <a:t>自动热加载</a:t>
            </a:r>
            <a:endParaRPr lang="en-US" altLang="zh-CN" kern="0" smtClean="0"/>
          </a:p>
          <a:p>
            <a:pPr lvl="1"/>
            <a:r>
              <a:rPr lang="zh-CN" altLang="en-US" kern="0" smtClean="0"/>
              <a:t>多</a:t>
            </a:r>
            <a:r>
              <a:rPr lang="en-US" altLang="zh-CN" kern="0" smtClean="0"/>
              <a:t>IDC</a:t>
            </a:r>
            <a:r>
              <a:rPr lang="zh-CN" altLang="en-US" kern="0" smtClean="0"/>
              <a:t>差异化</a:t>
            </a:r>
            <a:endParaRPr lang="en-US" altLang="zh-CN" kern="0" smtClean="0"/>
          </a:p>
          <a:p>
            <a:endParaRPr lang="zh-CN" altLang="en-US" kern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55976" y="4653137"/>
            <a:ext cx="2746648" cy="19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/>
              <a:t>Log</a:t>
            </a:r>
            <a:endParaRPr lang="en-US" altLang="zh-CN" kern="0" smtClean="0"/>
          </a:p>
          <a:p>
            <a:pPr lvl="1"/>
            <a:r>
              <a:rPr lang="zh-CN" altLang="en-US" kern="0" smtClean="0"/>
              <a:t>日志库</a:t>
            </a:r>
            <a:endParaRPr lang="en-US" altLang="zh-CN" kern="0" smtClean="0"/>
          </a:p>
          <a:p>
            <a:pPr lvl="1"/>
            <a:r>
              <a:rPr lang="zh-CN" altLang="en-US" kern="0" smtClean="0"/>
              <a:t>规范日志打印</a:t>
            </a:r>
            <a:endParaRPr lang="en-US" altLang="zh-CN" kern="0" smtClean="0"/>
          </a:p>
          <a:p>
            <a:pPr lvl="1"/>
            <a:r>
              <a:rPr lang="zh-CN" altLang="en-US" kern="0" smtClean="0"/>
              <a:t>日志级别控制</a:t>
            </a:r>
            <a:endParaRPr lang="en-US" altLang="zh-CN" kern="0" smtClean="0"/>
          </a:p>
          <a:p>
            <a:pPr lvl="1"/>
            <a:r>
              <a:rPr lang="zh-CN" altLang="en-US" kern="0" smtClean="0"/>
              <a:t>格式自定义</a:t>
            </a:r>
            <a:endParaRPr lang="en-US" altLang="zh-CN" kern="0" smtClean="0"/>
          </a:p>
          <a:p>
            <a:pPr lvl="1"/>
            <a:r>
              <a:rPr lang="zh-CN" altLang="en-US" kern="0" smtClean="0"/>
              <a:t>日志自动切分</a:t>
            </a:r>
            <a:endParaRPr lang="en-US" altLang="zh-CN" kern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0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ODP</a:t>
            </a:r>
            <a:r>
              <a:rPr lang="zh-CN" altLang="en-US" smtClean="0"/>
              <a:t>生态</a:t>
            </a:r>
            <a:r>
              <a:rPr lang="en-US" altLang="zh-CN" smtClean="0"/>
              <a:t>-</a:t>
            </a:r>
            <a:r>
              <a:rPr lang="zh-CN" altLang="en-US" smtClean="0"/>
              <a:t>对接百度各种服务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 bwMode="auto">
          <a:xfrm>
            <a:off x="3319005" y="2086511"/>
            <a:ext cx="86409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conf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041766" y="2486739"/>
            <a:ext cx="86409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ral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816883" y="2131340"/>
            <a:ext cx="86409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log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059976" y="3018095"/>
            <a:ext cx="864096" cy="504056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db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060013" y="3378732"/>
            <a:ext cx="864096" cy="504056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ak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748665" y="4944177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memcached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288019" y="5401463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redis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635896" y="5842587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redisdb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67143" y="4774489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nmq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268769" y="4181002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hiphotos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932040" y="2926046"/>
            <a:ext cx="864096" cy="504056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pic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88024" y="5307521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common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963991" y="4445153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mysql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680979" y="2400091"/>
            <a:ext cx="1300359" cy="504056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baassw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477925" y="1905387"/>
            <a:ext cx="1440160" cy="504056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passport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242297" y="2581547"/>
            <a:ext cx="980941" cy="504056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uuap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4489" y="3139452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passport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7666" y="3833060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latin typeface="Arial" charset="0"/>
                <a:ea typeface="宋体" charset="-122"/>
              </a:rPr>
              <a:t>uuap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067944" y="1700808"/>
            <a:ext cx="86409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ap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117897" y="3580576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giano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6150949" y="1780518"/>
            <a:ext cx="1300359" cy="504056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smarty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53656" y="2951199"/>
            <a:ext cx="1584176" cy="314504"/>
          </a:xfrm>
          <a:prstGeom prst="rect">
            <a:avLst/>
          </a:prstGeom>
          <a:solidFill>
            <a:srgbClr val="C7E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fis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29" name="直接箭头连接符 28"/>
          <p:cNvCxnSpPr>
            <a:stCxn id="20" idx="3"/>
            <a:endCxn id="22" idx="0"/>
          </p:cNvCxnSpPr>
          <p:nvPr/>
        </p:nvCxnSpPr>
        <p:spPr bwMode="auto">
          <a:xfrm flipH="1">
            <a:off x="956577" y="2335626"/>
            <a:ext cx="732255" cy="803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>
            <a:stCxn id="21" idx="3"/>
            <a:endCxn id="23" idx="0"/>
          </p:cNvCxnSpPr>
          <p:nvPr/>
        </p:nvCxnSpPr>
        <p:spPr bwMode="auto">
          <a:xfrm flipH="1">
            <a:off x="1399754" y="3011786"/>
            <a:ext cx="986198" cy="821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/>
          <p:cNvCxnSpPr>
            <a:stCxn id="8" idx="3"/>
            <a:endCxn id="18" idx="0"/>
          </p:cNvCxnSpPr>
          <p:nvPr/>
        </p:nvCxnSpPr>
        <p:spPr bwMode="auto">
          <a:xfrm flipH="1">
            <a:off x="1756079" y="3448334"/>
            <a:ext cx="1430441" cy="996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/>
          <p:cNvCxnSpPr>
            <a:stCxn id="9" idx="2"/>
            <a:endCxn id="11" idx="0"/>
          </p:cNvCxnSpPr>
          <p:nvPr/>
        </p:nvCxnSpPr>
        <p:spPr bwMode="auto">
          <a:xfrm flipH="1">
            <a:off x="2540753" y="3630760"/>
            <a:ext cx="1519260" cy="1313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箭头连接符 39"/>
          <p:cNvCxnSpPr>
            <a:stCxn id="9" idx="3"/>
            <a:endCxn id="12" idx="0"/>
          </p:cNvCxnSpPr>
          <p:nvPr/>
        </p:nvCxnSpPr>
        <p:spPr bwMode="auto">
          <a:xfrm flipH="1">
            <a:off x="3080107" y="3808971"/>
            <a:ext cx="1106450" cy="1592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接箭头连接符 41"/>
          <p:cNvCxnSpPr>
            <a:stCxn id="9" idx="4"/>
            <a:endCxn id="13" idx="0"/>
          </p:cNvCxnSpPr>
          <p:nvPr/>
        </p:nvCxnSpPr>
        <p:spPr bwMode="auto">
          <a:xfrm flipH="1">
            <a:off x="4427984" y="3882788"/>
            <a:ext cx="64077" cy="1959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/>
          <p:cNvCxnSpPr>
            <a:stCxn id="9" idx="5"/>
            <a:endCxn id="17" idx="0"/>
          </p:cNvCxnSpPr>
          <p:nvPr/>
        </p:nvCxnSpPr>
        <p:spPr bwMode="auto">
          <a:xfrm>
            <a:off x="4797565" y="3808971"/>
            <a:ext cx="782547" cy="1498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stCxn id="9" idx="6"/>
            <a:endCxn id="14" idx="0"/>
          </p:cNvCxnSpPr>
          <p:nvPr/>
        </p:nvCxnSpPr>
        <p:spPr bwMode="auto">
          <a:xfrm>
            <a:off x="4924109" y="3630760"/>
            <a:ext cx="1535122" cy="1143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16" idx="5"/>
            <a:endCxn id="15" idx="0"/>
          </p:cNvCxnSpPr>
          <p:nvPr/>
        </p:nvCxnSpPr>
        <p:spPr bwMode="auto">
          <a:xfrm>
            <a:off x="5669592" y="3356285"/>
            <a:ext cx="1391265" cy="824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接箭头连接符 49"/>
          <p:cNvCxnSpPr>
            <a:stCxn id="19" idx="5"/>
            <a:endCxn id="25" idx="0"/>
          </p:cNvCxnSpPr>
          <p:nvPr/>
        </p:nvCxnSpPr>
        <p:spPr bwMode="auto">
          <a:xfrm>
            <a:off x="6790905" y="2830330"/>
            <a:ext cx="1119080" cy="750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接箭头连接符 51"/>
          <p:cNvCxnSpPr>
            <a:stCxn id="26" idx="5"/>
            <a:endCxn id="27" idx="0"/>
          </p:cNvCxnSpPr>
          <p:nvPr/>
        </p:nvCxnSpPr>
        <p:spPr bwMode="auto">
          <a:xfrm>
            <a:off x="7260875" y="2210757"/>
            <a:ext cx="884869" cy="740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6" name="组合 35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1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一个调研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你是否阅读过</a:t>
            </a:r>
            <a:r>
              <a:rPr lang="en-US" altLang="zh-CN" smtClean="0"/>
              <a:t>PHP/HHVM</a:t>
            </a:r>
            <a:r>
              <a:rPr lang="zh-CN" altLang="en-US" smtClean="0"/>
              <a:t>源码？</a:t>
            </a:r>
            <a:endParaRPr lang="en-US" altLang="zh-CN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4756378" y="4878406"/>
            <a:ext cx="4108181" cy="1808820"/>
            <a:chOff x="4756378" y="4878406"/>
            <a:chExt cx="4108181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56378" y="5236224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638800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47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ODP</a:t>
            </a:r>
            <a:r>
              <a:rPr lang="zh-CN" altLang="en-US" smtClean="0"/>
              <a:t>生态</a:t>
            </a:r>
            <a:r>
              <a:rPr lang="en-US" altLang="zh-CN" smtClean="0"/>
              <a:t>-</a:t>
            </a:r>
            <a:r>
              <a:rPr lang="zh-CN" altLang="en-US" smtClean="0"/>
              <a:t>研发全流程支持</a:t>
            </a:r>
            <a:endParaRPr lang="zh-CN" altLang="en-US"/>
          </a:p>
        </p:txBody>
      </p:sp>
      <p:sp>
        <p:nvSpPr>
          <p:cNvPr id="4" name="五边形 3"/>
          <p:cNvSpPr/>
          <p:nvPr/>
        </p:nvSpPr>
        <p:spPr bwMode="auto">
          <a:xfrm>
            <a:off x="639150" y="3684384"/>
            <a:ext cx="1800200" cy="1224136"/>
          </a:xfrm>
          <a:prstGeom prst="homePlate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smtClean="0">
                <a:ea typeface="宋体" pitchFamily="2" charset="-122"/>
              </a:rPr>
              <a:t>开发</a:t>
            </a:r>
            <a:endParaRPr kumimoji="0" lang="zh-CN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5" name="五边形 4"/>
          <p:cNvSpPr/>
          <p:nvPr/>
        </p:nvSpPr>
        <p:spPr bwMode="auto">
          <a:xfrm>
            <a:off x="2732554" y="3684384"/>
            <a:ext cx="1800200" cy="1224136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</a:rPr>
              <a:t>测试</a:t>
            </a:r>
          </a:p>
        </p:txBody>
      </p:sp>
      <p:sp>
        <p:nvSpPr>
          <p:cNvPr id="6" name="五边形 5"/>
          <p:cNvSpPr/>
          <p:nvPr/>
        </p:nvSpPr>
        <p:spPr bwMode="auto">
          <a:xfrm>
            <a:off x="4852567" y="3686666"/>
            <a:ext cx="1800200" cy="1224136"/>
          </a:xfrm>
          <a:prstGeom prst="homePlate">
            <a:avLst/>
          </a:prstGeom>
          <a:solidFill>
            <a:srgbClr val="66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>
                <a:ea typeface="宋体" pitchFamily="2" charset="-122"/>
              </a:rPr>
              <a:t>运维</a:t>
            </a:r>
            <a:endParaRPr kumimoji="0" lang="zh-CN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7" name="五边形 6"/>
          <p:cNvSpPr/>
          <p:nvPr/>
        </p:nvSpPr>
        <p:spPr bwMode="auto">
          <a:xfrm>
            <a:off x="6945971" y="3686666"/>
            <a:ext cx="1800200" cy="1224136"/>
          </a:xfrm>
          <a:prstGeom prst="homePlate">
            <a:avLst/>
          </a:prstGeom>
          <a:solidFill>
            <a:srgbClr val="33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</a:rPr>
              <a:t>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448429" y="2636912"/>
            <a:ext cx="2181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Tx/>
              <a:buChar char="•"/>
            </a:pPr>
            <a:r>
              <a:rPr lang="en-US" altLang="zh-CN"/>
              <a:t>ODP </a:t>
            </a:r>
            <a:r>
              <a:rPr lang="zh-CN" altLang="en-US"/>
              <a:t>集成</a:t>
            </a:r>
            <a:r>
              <a:rPr lang="zh-CN" altLang="en-US" smtClean="0"/>
              <a:t>开发平台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647805" y="2636912"/>
            <a:ext cx="2037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Tx/>
              <a:buChar char="•"/>
            </a:pPr>
            <a:r>
              <a:rPr lang="en-US" altLang="zh-CN"/>
              <a:t>OTP </a:t>
            </a:r>
            <a:r>
              <a:rPr lang="zh-CN" altLang="en-US"/>
              <a:t>测试</a:t>
            </a:r>
            <a:r>
              <a:rPr lang="zh-CN" altLang="en-US" smtClean="0"/>
              <a:t>环境平台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668473" y="2614097"/>
            <a:ext cx="2174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Tx/>
              <a:buChar char="•"/>
            </a:pPr>
            <a:r>
              <a:rPr lang="en-US" altLang="zh-CN" smtClean="0"/>
              <a:t>ORP </a:t>
            </a:r>
            <a:r>
              <a:rPr lang="zh-CN" altLang="en-US" smtClean="0"/>
              <a:t>在线运行平台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945971" y="2636912"/>
            <a:ext cx="1965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Tx/>
              <a:buChar char="•"/>
            </a:pPr>
            <a:r>
              <a:rPr lang="en-US" altLang="zh-CN" smtClean="0"/>
              <a:t>OMP </a:t>
            </a:r>
            <a:r>
              <a:rPr lang="zh-CN" altLang="en-US" smtClean="0"/>
              <a:t>监控平台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51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ODP </a:t>
            </a:r>
            <a:r>
              <a:rPr lang="zh-CN" altLang="en-US" smtClean="0"/>
              <a:t>使用情况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机器数 </a:t>
            </a:r>
            <a:r>
              <a:rPr lang="en-US" altLang="zh-CN" smtClean="0"/>
              <a:t>23000+</a:t>
            </a:r>
          </a:p>
          <a:p>
            <a:r>
              <a:rPr lang="zh-CN" altLang="en-US" smtClean="0"/>
              <a:t>实例数 </a:t>
            </a:r>
            <a:r>
              <a:rPr lang="en-US" altLang="zh-CN" smtClean="0"/>
              <a:t>45000+</a:t>
            </a:r>
          </a:p>
          <a:p>
            <a:r>
              <a:rPr lang="en-US" altLang="zh-CN" smtClean="0"/>
              <a:t>app</a:t>
            </a:r>
            <a:r>
              <a:rPr lang="zh-CN" altLang="en-US" smtClean="0"/>
              <a:t>数 </a:t>
            </a:r>
            <a:r>
              <a:rPr lang="en-US" altLang="zh-CN" smtClean="0"/>
              <a:t>5000+</a:t>
            </a:r>
          </a:p>
          <a:p>
            <a:r>
              <a:rPr lang="zh-CN" altLang="en-US" smtClean="0"/>
              <a:t>每天处理请求数 </a:t>
            </a:r>
            <a:r>
              <a:rPr lang="en-US" altLang="zh-CN" smtClean="0"/>
              <a:t>1400</a:t>
            </a:r>
            <a:r>
              <a:rPr lang="zh-CN" altLang="en-US" smtClean="0"/>
              <a:t>亿</a:t>
            </a:r>
            <a:r>
              <a:rPr lang="en-US" altLang="zh-CN" smtClean="0"/>
              <a:t>+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800536" y="4878406"/>
            <a:ext cx="4064023" cy="1808820"/>
            <a:chOff x="4800536" y="4878406"/>
            <a:chExt cx="4064023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800536" y="5553516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963374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8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" y="2852936"/>
            <a:ext cx="7715200" cy="337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开发者社区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00536" y="4878406"/>
            <a:ext cx="4064023" cy="1808820"/>
            <a:chOff x="4800536" y="4878406"/>
            <a:chExt cx="4064023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800536" y="5553516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963374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39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社区运作方式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 bwMode="auto">
          <a:xfrm>
            <a:off x="862884" y="2496318"/>
            <a:ext cx="7708006" cy="1749564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ODP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开发者社区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970468" y="5164430"/>
            <a:ext cx="1506828" cy="96591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开源软件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891826" y="5151551"/>
            <a:ext cx="1506828" cy="96591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ODP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603548" y="5243780"/>
            <a:ext cx="1004552" cy="3219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6579" y="4928042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引进</a:t>
            </a:r>
            <a:endParaRPr lang="zh-CN" altLang="en-US"/>
          </a:p>
        </p:txBody>
      </p:sp>
      <p:sp>
        <p:nvSpPr>
          <p:cNvPr id="9" name="笑脸 8"/>
          <p:cNvSpPr/>
          <p:nvPr/>
        </p:nvSpPr>
        <p:spPr bwMode="auto">
          <a:xfrm>
            <a:off x="4836508" y="3210059"/>
            <a:ext cx="903667" cy="708338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 rot="4530126">
            <a:off x="4861363" y="4357066"/>
            <a:ext cx="1004552" cy="3219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2118" y="4290437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维护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50897" y="3266927"/>
            <a:ext cx="90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ODP team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06578" y="6030847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共享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 bwMode="auto">
          <a:xfrm rot="10800000">
            <a:off x="3603547" y="5634507"/>
            <a:ext cx="1004552" cy="3219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笑脸 14"/>
          <p:cNvSpPr/>
          <p:nvPr/>
        </p:nvSpPr>
        <p:spPr bwMode="auto">
          <a:xfrm>
            <a:off x="2168141" y="3154250"/>
            <a:ext cx="903667" cy="708338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63392" y="3219476"/>
            <a:ext cx="70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外部用户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 bwMode="auto">
          <a:xfrm rot="15997502">
            <a:off x="2054493" y="4358398"/>
            <a:ext cx="1004552" cy="3219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95000" y="4290437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</a:p>
        </p:txBody>
      </p:sp>
      <p:sp>
        <p:nvSpPr>
          <p:cNvPr id="19" name="右箭头 18"/>
          <p:cNvSpPr/>
          <p:nvPr/>
        </p:nvSpPr>
        <p:spPr bwMode="auto">
          <a:xfrm rot="17956736">
            <a:off x="6523477" y="4499329"/>
            <a:ext cx="1004552" cy="3219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91179" y="4543398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</a:p>
        </p:txBody>
      </p:sp>
      <p:sp>
        <p:nvSpPr>
          <p:cNvPr id="21" name="笑脸 20"/>
          <p:cNvSpPr/>
          <p:nvPr/>
        </p:nvSpPr>
        <p:spPr bwMode="auto">
          <a:xfrm>
            <a:off x="6910595" y="3247367"/>
            <a:ext cx="903667" cy="708338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22838" y="3198866"/>
            <a:ext cx="90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业务线同学</a:t>
            </a:r>
            <a:endParaRPr lang="en-US" altLang="zh-CN" smtClean="0"/>
          </a:p>
        </p:txBody>
      </p:sp>
      <p:sp>
        <p:nvSpPr>
          <p:cNvPr id="23" name="右箭头 22"/>
          <p:cNvSpPr/>
          <p:nvPr/>
        </p:nvSpPr>
        <p:spPr bwMode="auto">
          <a:xfrm rot="7163111">
            <a:off x="6135353" y="4380034"/>
            <a:ext cx="1004552" cy="3219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 rot="5245468">
            <a:off x="2425609" y="4380034"/>
            <a:ext cx="1004552" cy="3219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26535" y="4222308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贡献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61246" y="4199844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贡献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1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/>
      <p:bldP spid="23" grpId="0" animBg="1"/>
      <p:bldP spid="24" grpId="0" animBg="1"/>
      <p:bldP spid="25" grpId="0"/>
      <p:bldP spid="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773917"/>
          </a:xfrm>
        </p:spPr>
        <p:txBody>
          <a:bodyPr/>
          <a:lstStyle/>
          <a:p>
            <a:r>
              <a:rPr lang="en-US" altLang="zh-CN" smtClean="0"/>
              <a:t>Gitlab, 5</a:t>
            </a:r>
            <a:r>
              <a:rPr lang="zh-CN" altLang="en-US" smtClean="0"/>
              <a:t>个</a:t>
            </a:r>
            <a:r>
              <a:rPr lang="en-US" altLang="zh-CN" smtClean="0"/>
              <a:t>Group, </a:t>
            </a:r>
            <a:r>
              <a:rPr lang="zh-CN" altLang="en-US" smtClean="0"/>
              <a:t>上百个</a:t>
            </a:r>
            <a:r>
              <a:rPr lang="en-US" altLang="zh-CN" smtClean="0"/>
              <a:t>Project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970209" y="2343954"/>
          <a:ext cx="6963178" cy="430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8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贡献方式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向项目提</a:t>
            </a:r>
            <a:r>
              <a:rPr lang="en-US" altLang="zh-CN" smtClean="0"/>
              <a:t>Issue</a:t>
            </a:r>
            <a:r>
              <a:rPr lang="zh-CN" altLang="en-US" smtClean="0"/>
              <a:t>（报</a:t>
            </a:r>
            <a:r>
              <a:rPr lang="en-US" altLang="zh-CN" smtClean="0"/>
              <a:t>bug</a:t>
            </a:r>
            <a:r>
              <a:rPr lang="zh-CN" altLang="en-US" smtClean="0"/>
              <a:t>或提需求）</a:t>
            </a:r>
            <a:endParaRPr lang="en-US" altLang="zh-CN" smtClean="0"/>
          </a:p>
          <a:p>
            <a:r>
              <a:rPr lang="zh-CN" altLang="en-US" smtClean="0"/>
              <a:t>向项目提</a:t>
            </a:r>
            <a:r>
              <a:rPr lang="en-US" altLang="zh-CN" smtClean="0"/>
              <a:t>Merge Request</a:t>
            </a:r>
          </a:p>
          <a:p>
            <a:r>
              <a:rPr lang="zh-CN" altLang="en-US" smtClean="0"/>
              <a:t>改进项目文档 </a:t>
            </a:r>
            <a:r>
              <a:rPr lang="en-US" altLang="zh-CN" smtClean="0"/>
              <a:t>(</a:t>
            </a:r>
            <a:r>
              <a:rPr lang="en-US" altLang="zh-CN" smtClean="0">
                <a:hlinkClick r:id="rId2"/>
              </a:rPr>
              <a:t>http://man.baidu.com/inf/odp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任何人都有权限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持续高质量贡献者，可以获得更多权限</a:t>
            </a:r>
            <a:endParaRPr lang="en-US" altLang="zh-CN" smtClean="0"/>
          </a:p>
          <a:p>
            <a:pPr lvl="1"/>
            <a:r>
              <a:rPr lang="en-US" altLang="zh-CN" smtClean="0"/>
              <a:t>Developer: </a:t>
            </a:r>
            <a:r>
              <a:rPr lang="zh-CN" altLang="en-US" smtClean="0"/>
              <a:t>向项目非</a:t>
            </a:r>
            <a:r>
              <a:rPr lang="en-US" altLang="zh-CN" smtClean="0"/>
              <a:t>Master</a:t>
            </a:r>
            <a:r>
              <a:rPr lang="zh-CN" altLang="en-US" smtClean="0"/>
              <a:t>分支提交代码</a:t>
            </a:r>
            <a:endParaRPr lang="en-US" altLang="zh-CN" smtClean="0"/>
          </a:p>
          <a:p>
            <a:pPr lvl="1"/>
            <a:r>
              <a:rPr lang="en-US" altLang="zh-CN" smtClean="0"/>
              <a:t>Master: </a:t>
            </a:r>
            <a:r>
              <a:rPr lang="zh-CN" altLang="en-US" smtClean="0"/>
              <a:t>向项目所有分支提交代码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1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开发流程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1917767"/>
          <a:ext cx="8229600" cy="207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467544" y="4117908"/>
          <a:ext cx="8229600" cy="207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5307" y="1648496"/>
            <a:ext cx="32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Contributor</a:t>
            </a:r>
            <a:r>
              <a:rPr lang="zh-CN" altLang="en-US" smtClean="0"/>
              <a:t>开发流程：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5306" y="4028941"/>
            <a:ext cx="32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Developer</a:t>
            </a:r>
            <a:r>
              <a:rPr lang="zh-CN" altLang="en-US" smtClean="0"/>
              <a:t>开发流程：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分组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07381590"/>
              </p:ext>
            </p:extLst>
          </p:nvPr>
        </p:nvGraphicFramePr>
        <p:xfrm>
          <a:off x="683568" y="1547664"/>
          <a:ext cx="7301333" cy="483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小组导师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67" y="4170938"/>
            <a:ext cx="1636965" cy="1614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7" y="2136192"/>
            <a:ext cx="1411646" cy="1696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447" y="2024968"/>
            <a:ext cx="1440561" cy="18080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167" y="4159321"/>
            <a:ext cx="1457325" cy="1581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460" y="1097967"/>
            <a:ext cx="1504950" cy="18478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7981" y="4054385"/>
            <a:ext cx="18133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mtClean="0"/>
              <a:t>赵习武</a:t>
            </a:r>
            <a:endParaRPr lang="en-US" altLang="zh-CN" smtClean="0"/>
          </a:p>
          <a:p>
            <a:pPr lvl="0" algn="ctr"/>
            <a:r>
              <a:rPr lang="en-US" altLang="zh-CN" smtClean="0"/>
              <a:t>BAC</a:t>
            </a:r>
            <a:r>
              <a:rPr lang="zh-CN" altLang="en-US" smtClean="0"/>
              <a:t>资深工程师</a:t>
            </a:r>
            <a:endParaRPr lang="en-US" altLang="zh-CN" smtClean="0"/>
          </a:p>
          <a:p>
            <a:pPr lvl="0" algn="ctr"/>
            <a:r>
              <a:rPr lang="en-US" altLang="zh-CN" smtClean="0"/>
              <a:t>PHP</a:t>
            </a:r>
            <a:r>
              <a:rPr lang="zh-CN" altLang="en-US" smtClean="0"/>
              <a:t>小组导师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849872" y="5927994"/>
            <a:ext cx="2480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mtClean="0"/>
              <a:t>胡志广</a:t>
            </a:r>
            <a:endParaRPr lang="en-US" altLang="zh-CN" smtClean="0"/>
          </a:p>
          <a:p>
            <a:pPr lvl="0" algn="ctr"/>
            <a:r>
              <a:rPr lang="en-US" altLang="zh-CN" smtClean="0"/>
              <a:t>Inf</a:t>
            </a:r>
            <a:r>
              <a:rPr lang="zh-CN" altLang="en-US" smtClean="0"/>
              <a:t>资深工程师</a:t>
            </a:r>
            <a:endParaRPr lang="en-US" altLang="zh-CN" smtClean="0"/>
          </a:p>
          <a:p>
            <a:pPr lvl="0" algn="ctr"/>
            <a:r>
              <a:rPr lang="en-US" altLang="zh-CN" smtClean="0"/>
              <a:t>HHVM</a:t>
            </a:r>
            <a:r>
              <a:rPr lang="zh-CN" altLang="en-US"/>
              <a:t>及异步</a:t>
            </a:r>
            <a:r>
              <a:rPr lang="zh-CN" altLang="en-US" smtClean="0"/>
              <a:t>小组导师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799759" y="3049563"/>
            <a:ext cx="1800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mtClean="0"/>
              <a:t>陈建森</a:t>
            </a:r>
            <a:endParaRPr lang="en-US" altLang="zh-CN" smtClean="0"/>
          </a:p>
          <a:p>
            <a:pPr lvl="0" algn="ctr"/>
            <a:r>
              <a:rPr lang="zh-CN" altLang="en-US"/>
              <a:t>贴</a:t>
            </a:r>
            <a:r>
              <a:rPr lang="zh-CN" altLang="en-US" smtClean="0"/>
              <a:t>吧资深工程师</a:t>
            </a:r>
            <a:endParaRPr lang="en-US" altLang="zh-CN" smtClean="0"/>
          </a:p>
          <a:p>
            <a:pPr lvl="0" algn="ctr"/>
            <a:r>
              <a:rPr lang="en-US" altLang="zh-CN" smtClean="0"/>
              <a:t>Nginx</a:t>
            </a:r>
            <a:r>
              <a:rPr lang="zh-CN" altLang="en-US" smtClean="0"/>
              <a:t>小组导师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636418" y="5815894"/>
            <a:ext cx="22749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mtClean="0"/>
              <a:t>李士海</a:t>
            </a:r>
            <a:endParaRPr lang="en-US" altLang="zh-CN" smtClean="0"/>
          </a:p>
          <a:p>
            <a:pPr lvl="0" algn="ctr"/>
            <a:r>
              <a:rPr lang="zh-CN" altLang="en-US" smtClean="0"/>
              <a:t>贴吧高级工程师</a:t>
            </a:r>
            <a:endParaRPr lang="en-US" altLang="zh-CN" smtClean="0"/>
          </a:p>
          <a:p>
            <a:pPr lvl="0" algn="ctr"/>
            <a:r>
              <a:rPr lang="en-US" altLang="zh-CN" smtClean="0"/>
              <a:t>RAL</a:t>
            </a:r>
            <a:r>
              <a:rPr lang="zh-CN" altLang="en-US"/>
              <a:t>及</a:t>
            </a:r>
            <a:r>
              <a:rPr lang="en-US" altLang="zh-CN"/>
              <a:t>RPC</a:t>
            </a:r>
            <a:r>
              <a:rPr lang="zh-CN" altLang="en-US" smtClean="0"/>
              <a:t>小组导师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797623" y="4050472"/>
            <a:ext cx="23006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王伟冰</a:t>
            </a:r>
            <a:endParaRPr lang="en-US" altLang="zh-CN" smtClean="0"/>
          </a:p>
          <a:p>
            <a:pPr algn="ctr"/>
            <a:r>
              <a:rPr lang="zh-CN" altLang="en-US"/>
              <a:t>贴吧</a:t>
            </a:r>
            <a:r>
              <a:rPr lang="zh-CN" altLang="en-US" smtClean="0"/>
              <a:t>资深工程师</a:t>
            </a:r>
            <a:endParaRPr lang="en-US" altLang="zh-CN" smtClean="0"/>
          </a:p>
          <a:p>
            <a:pPr algn="ctr"/>
            <a:r>
              <a:rPr lang="en-US" altLang="zh-CN" smtClean="0"/>
              <a:t>ODP</a:t>
            </a:r>
            <a:r>
              <a:rPr lang="zh-CN" altLang="en-US" smtClean="0"/>
              <a:t>及</a:t>
            </a:r>
            <a:r>
              <a:rPr lang="zh-CN" altLang="en-US"/>
              <a:t>开</a:t>
            </a:r>
            <a:r>
              <a:rPr lang="zh-CN" altLang="en-US" smtClean="0"/>
              <a:t>源小组导师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3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3068960"/>
            <a:ext cx="4027276" cy="1138882"/>
          </a:xfrm>
        </p:spPr>
        <p:txBody>
          <a:bodyPr/>
          <a:lstStyle/>
          <a:p>
            <a:r>
              <a:rPr lang="zh-CN" altLang="en-US" sz="4400" smtClean="0"/>
              <a:t>欢迎加入社区！</a:t>
            </a:r>
            <a:endParaRPr lang="zh-CN" altLang="en-US" sz="440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55776" y="4231529"/>
            <a:ext cx="4027276" cy="49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smtClean="0"/>
              <a:t>加入方式：直接联系对应导师即可</a:t>
            </a:r>
            <a:endParaRPr lang="zh-CN" altLang="en-US" sz="2000" ker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129254" y="4941168"/>
            <a:ext cx="2592288" cy="56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smtClean="0"/>
              <a:t>已有</a:t>
            </a:r>
            <a:r>
              <a:rPr lang="en-US" altLang="zh-CN" sz="3600" kern="0" smtClean="0">
                <a:solidFill>
                  <a:srgbClr val="FF0000"/>
                </a:solidFill>
              </a:rPr>
              <a:t>56</a:t>
            </a:r>
            <a:r>
              <a:rPr lang="zh-CN" altLang="en-US" sz="2800" kern="0" smtClean="0"/>
              <a:t>人加入！</a:t>
            </a:r>
            <a:endParaRPr lang="zh-CN" altLang="en-US" sz="2800" kern="0"/>
          </a:p>
        </p:txBody>
      </p:sp>
      <p:grpSp>
        <p:nvGrpSpPr>
          <p:cNvPr id="6" name="组合 5"/>
          <p:cNvGrpSpPr/>
          <p:nvPr/>
        </p:nvGrpSpPr>
        <p:grpSpPr>
          <a:xfrm>
            <a:off x="4800536" y="4878406"/>
            <a:ext cx="4064023" cy="1808820"/>
            <a:chOff x="4800536" y="4878406"/>
            <a:chExt cx="4064023" cy="18088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4800536" y="5553516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曲线连接符 8"/>
            <p:cNvCxnSpPr/>
            <p:nvPr/>
          </p:nvCxnSpPr>
          <p:spPr bwMode="auto">
            <a:xfrm>
              <a:off x="6455897" y="5963374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7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源码结构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576017"/>
            <a:ext cx="1447800" cy="501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1257300" cy="2609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955" y="2062559"/>
            <a:ext cx="1371600" cy="3038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1600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php 5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06695" y="154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php 7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84032" y="10078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hhvm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4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活动预告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周四（明天）上午</a:t>
            </a:r>
            <a:r>
              <a:rPr lang="en-US" altLang="zh-CN" smtClean="0"/>
              <a:t>10:30-12:30</a:t>
            </a:r>
          </a:p>
          <a:p>
            <a:r>
              <a:rPr lang="en-US" altLang="zh-CN" smtClean="0"/>
              <a:t>at </a:t>
            </a:r>
            <a:r>
              <a:rPr lang="zh-CN" altLang="en-US" smtClean="0"/>
              <a:t>科技</a:t>
            </a:r>
            <a:r>
              <a:rPr lang="zh-CN" altLang="en-US"/>
              <a:t>园</a:t>
            </a:r>
            <a:r>
              <a:rPr lang="en-US" altLang="zh-CN"/>
              <a:t>2</a:t>
            </a:r>
            <a:r>
              <a:rPr lang="zh-CN" altLang="en-US"/>
              <a:t>号楼</a:t>
            </a:r>
            <a:r>
              <a:rPr lang="en-US" altLang="zh-CN"/>
              <a:t>-F1-C-14-</a:t>
            </a:r>
            <a:r>
              <a:rPr lang="zh-CN" altLang="en-US"/>
              <a:t>桃夭</a:t>
            </a:r>
            <a:endParaRPr lang="en-US" altLang="zh-CN" smtClean="0"/>
          </a:p>
          <a:p>
            <a:r>
              <a:rPr lang="en-US" altLang="zh-CN" smtClean="0"/>
              <a:t>ODP</a:t>
            </a:r>
            <a:r>
              <a:rPr lang="zh-CN" altLang="en-US" smtClean="0"/>
              <a:t>开发者交流会</a:t>
            </a:r>
            <a:endParaRPr lang="en-US" altLang="zh-CN" smtClean="0"/>
          </a:p>
          <a:p>
            <a:pPr lvl="1"/>
            <a:r>
              <a:rPr lang="en-US" altLang="zh-CN" smtClean="0"/>
              <a:t>Nginx</a:t>
            </a:r>
            <a:r>
              <a:rPr lang="zh-CN" altLang="en-US"/>
              <a:t>实现</a:t>
            </a:r>
            <a:r>
              <a:rPr lang="zh-CN" altLang="en-US" smtClean="0"/>
              <a:t>分享</a:t>
            </a:r>
            <a:endParaRPr lang="en-US" altLang="zh-CN" smtClean="0"/>
          </a:p>
          <a:p>
            <a:pPr lvl="1"/>
            <a:r>
              <a:rPr lang="zh-CN" altLang="en-US" smtClean="0"/>
              <a:t>各小组阶段成果交流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800536" y="4878406"/>
            <a:ext cx="4064023" cy="1808820"/>
            <a:chOff x="4800536" y="4878406"/>
            <a:chExt cx="4064023" cy="1808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800536" y="5553516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曲线连接符 6"/>
            <p:cNvCxnSpPr/>
            <p:nvPr/>
          </p:nvCxnSpPr>
          <p:spPr bwMode="auto">
            <a:xfrm>
              <a:off x="6455897" y="5963374"/>
              <a:ext cx="605920" cy="357818"/>
            </a:xfrm>
            <a:prstGeom prst="curvedConnector3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0490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Q&amp;A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" y="2852936"/>
            <a:ext cx="7715200" cy="337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FontTx/>
              <a:buNone/>
            </a:pP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odp-dev@baidu.com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/>
              <a:t>1377210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用户群：</a:t>
            </a:r>
            <a:r>
              <a:rPr lang="en-US" altLang="zh-CN" sz="2400" dirty="0" smtClean="0"/>
              <a:t>1359528, 1463765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58857" y="4581307"/>
            <a:ext cx="2305439" cy="2105919"/>
            <a:chOff x="6758857" y="4581307"/>
            <a:chExt cx="2305439" cy="21059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878406"/>
              <a:ext cx="1844287" cy="180882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758857" y="4581307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</a:t>
              </a:r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8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一些问题的解答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81129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altLang="zh-CN"/>
              <a:t>PHP</a:t>
            </a:r>
            <a:r>
              <a:rPr lang="zh-CN" altLang="zh-CN"/>
              <a:t>安全</a:t>
            </a:r>
            <a:r>
              <a:rPr lang="zh-CN" altLang="zh-CN" smtClean="0"/>
              <a:t>漏洞</a:t>
            </a:r>
            <a:endParaRPr lang="en-US" altLang="zh-CN" smtClean="0"/>
          </a:p>
          <a:p>
            <a:pPr lvl="1"/>
            <a:r>
              <a:rPr lang="zh-CN" altLang="en-US" smtClean="0"/>
              <a:t>参考：</a:t>
            </a:r>
            <a:r>
              <a:rPr lang="en-US" altLang="zh-CN">
                <a:hlinkClick r:id="rId2"/>
              </a:rPr>
              <a:t>http://</a:t>
            </a:r>
            <a:r>
              <a:rPr lang="en-US" altLang="zh-CN" smtClean="0">
                <a:hlinkClick r:id="rId2"/>
              </a:rPr>
              <a:t>docs.babel.baidu.com/doc/59119a98-d12b-4294-96ab-d0c82ed64437</a:t>
            </a:r>
            <a:endParaRPr lang="en-US" altLang="zh-CN" smtClean="0"/>
          </a:p>
          <a:p>
            <a:pPr lvl="1"/>
            <a:endParaRPr lang="zh-CN" altLang="zh-CN"/>
          </a:p>
          <a:p>
            <a:pPr lvl="0"/>
            <a:r>
              <a:rPr lang="en-US" altLang="zh-CN"/>
              <a:t>PHP</a:t>
            </a:r>
            <a:r>
              <a:rPr lang="zh-CN" altLang="zh-CN"/>
              <a:t>框架</a:t>
            </a:r>
            <a:r>
              <a:rPr lang="zh-CN" altLang="zh-CN" smtClean="0"/>
              <a:t>规范</a:t>
            </a:r>
            <a:endParaRPr lang="en-US" altLang="zh-CN" smtClean="0"/>
          </a:p>
          <a:p>
            <a:pPr lvl="1"/>
            <a:r>
              <a:rPr lang="zh-CN" altLang="en-US" smtClean="0"/>
              <a:t>参考：</a:t>
            </a:r>
            <a:r>
              <a:rPr lang="en-US" altLang="zh-CN">
                <a:hlinkClick r:id="rId3"/>
              </a:rPr>
              <a:t>http://</a:t>
            </a:r>
            <a:r>
              <a:rPr lang="en-US" altLang="zh-CN" smtClean="0">
                <a:hlinkClick r:id="rId3"/>
              </a:rPr>
              <a:t>styleguide.baidu.com/style/php/index.html</a:t>
            </a:r>
            <a:endParaRPr lang="en-US" altLang="zh-CN" smtClean="0"/>
          </a:p>
          <a:p>
            <a:pPr lvl="1"/>
            <a:endParaRPr lang="zh-CN" altLang="zh-CN"/>
          </a:p>
          <a:p>
            <a:pPr lvl="0"/>
            <a:r>
              <a:rPr lang="en-US" altLang="zh-CN"/>
              <a:t>PHP</a:t>
            </a:r>
            <a:r>
              <a:rPr lang="zh-CN" altLang="zh-CN"/>
              <a:t>在百度未来的规划，如</a:t>
            </a:r>
            <a:r>
              <a:rPr lang="en-US" altLang="zh-CN" smtClean="0"/>
              <a:t>PHP7</a:t>
            </a:r>
          </a:p>
          <a:p>
            <a:pPr lvl="1"/>
            <a:r>
              <a:rPr lang="zh-CN" altLang="en-US" smtClean="0"/>
              <a:t>参考：</a:t>
            </a:r>
            <a:r>
              <a:rPr lang="en-US" altLang="zh-CN">
                <a:hlinkClick r:id="rId4"/>
              </a:rPr>
              <a:t>http://man.baidu.com/inf/odp/topic2016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smtClean="0"/>
              <a:t> </a:t>
            </a:r>
            <a:endParaRPr lang="zh-CN" altLang="zh-CN"/>
          </a:p>
          <a:p>
            <a:pPr lvl="0"/>
            <a:endParaRPr lang="en-US" altLang="zh-CN" smtClean="0"/>
          </a:p>
          <a:p>
            <a:r>
              <a:rPr lang="zh-CN" altLang="zh-CN"/>
              <a:t>项目中的</a:t>
            </a:r>
            <a:r>
              <a:rPr lang="en-US" altLang="zh-CN"/>
              <a:t>PHP</a:t>
            </a:r>
            <a:r>
              <a:rPr lang="zh-CN" altLang="zh-CN"/>
              <a:t>优化</a:t>
            </a:r>
            <a:r>
              <a:rPr lang="zh-CN" altLang="zh-CN" smtClean="0"/>
              <a:t>实战</a:t>
            </a:r>
            <a:endParaRPr lang="en-US" altLang="zh-CN" smtClean="0"/>
          </a:p>
          <a:p>
            <a:pPr lvl="1"/>
            <a:r>
              <a:rPr lang="zh-CN" altLang="en-US" smtClean="0"/>
              <a:t>参考：</a:t>
            </a:r>
            <a:r>
              <a:rPr lang="en-US" altLang="zh-CN">
                <a:hlinkClick r:id="rId5"/>
              </a:rPr>
              <a:t>http://man.baidu.com/inf/hhvm/optimize</a:t>
            </a:r>
            <a:r>
              <a:rPr lang="en-US" altLang="zh-CN" smtClean="0">
                <a:hlinkClick r:id="rId5"/>
              </a:rPr>
              <a:t>/</a:t>
            </a:r>
            <a:r>
              <a:rPr lang="en-US" altLang="zh-CN" smtClean="0"/>
              <a:t> </a:t>
            </a:r>
            <a:endParaRPr lang="en-US" altLang="zh-CN"/>
          </a:p>
          <a:p>
            <a:pPr lvl="0"/>
            <a:endParaRPr lang="en-US" altLang="zh-CN" smtClean="0"/>
          </a:p>
          <a:p>
            <a:pPr lvl="0"/>
            <a:r>
              <a:rPr lang="zh-CN" altLang="zh-CN" smtClean="0"/>
              <a:t>性能</a:t>
            </a:r>
            <a:r>
              <a:rPr lang="zh-CN" altLang="zh-CN"/>
              <a:t>检测</a:t>
            </a:r>
            <a:r>
              <a:rPr lang="zh-CN" altLang="zh-CN" smtClean="0"/>
              <a:t>工具</a:t>
            </a:r>
            <a:endParaRPr lang="en-US" altLang="zh-CN" smtClean="0"/>
          </a:p>
          <a:p>
            <a:pPr lvl="1"/>
            <a:r>
              <a:rPr lang="zh-CN" altLang="en-US" smtClean="0"/>
              <a:t>参考：</a:t>
            </a:r>
            <a:r>
              <a:rPr lang="en-US" altLang="zh-CN">
                <a:hlinkClick r:id="rId6"/>
              </a:rPr>
              <a:t>http://</a:t>
            </a:r>
            <a:r>
              <a:rPr lang="en-US" altLang="zh-CN" smtClean="0">
                <a:hlinkClick r:id="rId6"/>
              </a:rPr>
              <a:t>man.baidu.com/inf/odp/perftool</a:t>
            </a:r>
            <a:r>
              <a:rPr lang="en-US" altLang="zh-CN" smtClean="0"/>
              <a:t> </a:t>
            </a:r>
            <a:endParaRPr lang="zh-CN" altLang="zh-CN"/>
          </a:p>
          <a:p>
            <a:endParaRPr lang="en-US" altLang="zh-CN" smtClean="0"/>
          </a:p>
          <a:p>
            <a:r>
              <a:rPr lang="zh-CN" altLang="zh-CN" smtClean="0"/>
              <a:t>如何定位问题</a:t>
            </a:r>
            <a:r>
              <a:rPr lang="zh-CN" altLang="en-US" smtClean="0"/>
              <a:t>（如</a:t>
            </a:r>
            <a:r>
              <a:rPr lang="en-US" altLang="zh-CN" smtClean="0"/>
              <a:t>core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参考：</a:t>
            </a:r>
            <a:r>
              <a:rPr lang="en-US" altLang="zh-CN">
                <a:hlinkClick r:id="rId7"/>
              </a:rPr>
              <a:t>http://</a:t>
            </a:r>
            <a:r>
              <a:rPr lang="en-US" altLang="zh-CN" smtClean="0">
                <a:hlinkClick r:id="rId7"/>
              </a:rPr>
              <a:t>docs.babel.baidu.com/doc/8b88f95e-534b-48bf-9d32-3b6ceb0c5e13</a:t>
            </a:r>
            <a:r>
              <a:rPr lang="en-US" altLang="zh-CN" smtClean="0"/>
              <a:t> </a:t>
            </a:r>
            <a:endParaRPr lang="en-US" altLang="zh-CN"/>
          </a:p>
          <a:p>
            <a:pPr lvl="0"/>
            <a:endParaRPr lang="en-US" altLang="zh-CN" smtClean="0"/>
          </a:p>
          <a:p>
            <a:pPr lvl="0"/>
            <a:r>
              <a:rPr lang="en-US" altLang="zh-CN" smtClean="0"/>
              <a:t>PHP</a:t>
            </a:r>
            <a:r>
              <a:rPr lang="zh-CN" altLang="zh-CN"/>
              <a:t>在互联网公司的应用情况，有无可替代</a:t>
            </a:r>
            <a:r>
              <a:rPr lang="en-US" altLang="zh-CN"/>
              <a:t>PHP/HHVM</a:t>
            </a:r>
            <a:r>
              <a:rPr lang="zh-CN" altLang="zh-CN"/>
              <a:t>的技术</a:t>
            </a:r>
          </a:p>
          <a:p>
            <a:pPr lvl="0"/>
            <a:endParaRPr lang="en-US" altLang="zh-CN" smtClean="0"/>
          </a:p>
          <a:p>
            <a:pPr lvl="0"/>
            <a:r>
              <a:rPr lang="en-US" altLang="zh-CN" smtClean="0"/>
              <a:t>tieba</a:t>
            </a:r>
            <a:r>
              <a:rPr lang="zh-CN" altLang="zh-CN"/>
              <a:t>中</a:t>
            </a:r>
            <a:r>
              <a:rPr lang="en-US" altLang="zh-CN"/>
              <a:t>PHP</a:t>
            </a:r>
            <a:r>
              <a:rPr lang="zh-CN" altLang="zh-CN"/>
              <a:t>扩展扮演的角色，举例说明</a:t>
            </a:r>
            <a:r>
              <a:rPr lang="zh-CN" altLang="zh-CN" smtClean="0"/>
              <a:t>下</a:t>
            </a:r>
            <a:endParaRPr lang="en-US" altLang="zh-CN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387518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mtClean="0"/>
              <a:t>实现原理</a:t>
            </a:r>
            <a:endParaRPr lang="en-US" altLang="zh-CN" smtClean="0"/>
          </a:p>
          <a:p>
            <a:pPr lvl="1"/>
            <a:r>
              <a:rPr lang="en-US" altLang="zh-CN" smtClean="0"/>
              <a:t>php5</a:t>
            </a:r>
            <a:r>
              <a:rPr lang="zh-CN" altLang="en-US" smtClean="0"/>
              <a:t>：</a:t>
            </a:r>
            <a:r>
              <a:rPr lang="en-US" altLang="zh-CN" smtClean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://www.php-internals.com/</a:t>
            </a:r>
            <a:endParaRPr lang="en-US" altLang="zh-CN"/>
          </a:p>
          <a:p>
            <a:pPr lvl="1"/>
            <a:r>
              <a:rPr lang="en-US" altLang="zh-CN" smtClean="0"/>
              <a:t>php7</a:t>
            </a:r>
            <a:r>
              <a:rPr lang="zh-CN" altLang="en-US" smtClean="0"/>
              <a:t>： </a:t>
            </a:r>
            <a:r>
              <a:rPr lang="en-US" altLang="zh-CN" smtClean="0">
                <a:hlinkClick r:id="rId3"/>
              </a:rPr>
              <a:t>https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wiki.php.net/phpng-int</a:t>
            </a:r>
            <a:endParaRPr lang="en-US" altLang="zh-CN" smtClean="0"/>
          </a:p>
          <a:p>
            <a:pPr lvl="1"/>
            <a:r>
              <a:rPr lang="en-US" altLang="zh-CN"/>
              <a:t>hhvm</a:t>
            </a:r>
            <a:r>
              <a:rPr lang="zh-CN" altLang="en-US" smtClean="0"/>
              <a:t>： </a:t>
            </a:r>
            <a:r>
              <a:rPr lang="zh-CN" altLang="zh-CN" smtClean="0">
                <a:hlinkClick r:id="rId4"/>
              </a:rPr>
              <a:t>http</a:t>
            </a:r>
            <a:r>
              <a:rPr lang="zh-CN" altLang="zh-CN">
                <a:hlinkClick r:id="rId4"/>
              </a:rPr>
              <a:t>://hhvm.com/blog</a:t>
            </a:r>
            <a:r>
              <a:rPr lang="zh-CN" altLang="zh-CN" smtClean="0">
                <a:hlinkClick r:id="rId4"/>
              </a:rPr>
              <a:t>/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ODP</a:t>
            </a:r>
          </a:p>
          <a:p>
            <a:pPr lvl="1"/>
            <a:r>
              <a:rPr lang="zh-CN" altLang="en-US" smtClean="0"/>
              <a:t>使用手册：</a:t>
            </a:r>
            <a:r>
              <a:rPr lang="en-US" altLang="zh-CN">
                <a:hlinkClick r:id="rId5"/>
              </a:rPr>
              <a:t>http://man.baidu.com/inf/odp</a:t>
            </a:r>
            <a:r>
              <a:rPr lang="en-US" altLang="zh-CN" smtClean="0">
                <a:hlinkClick r:id="rId5"/>
              </a:rPr>
              <a:t>/</a:t>
            </a:r>
            <a:endParaRPr lang="en-US" altLang="zh-CN" smtClean="0"/>
          </a:p>
          <a:p>
            <a:pPr lvl="1"/>
            <a:r>
              <a:rPr lang="zh-CN" altLang="en-US" smtClean="0"/>
              <a:t>开发者中心：</a:t>
            </a:r>
            <a:r>
              <a:rPr lang="en-US" altLang="zh-CN">
                <a:hlinkClick r:id="rId6"/>
              </a:rPr>
              <a:t>http://man.baidu.com/inf/odp/developer</a:t>
            </a:r>
            <a:r>
              <a:rPr lang="en-US" altLang="zh-CN" smtClean="0">
                <a:hlinkClick r:id="rId6"/>
              </a:rPr>
              <a:t>/</a:t>
            </a:r>
            <a:endParaRPr lang="en-US" altLang="zh-CN" smtClean="0"/>
          </a:p>
          <a:p>
            <a:pPr lvl="1"/>
            <a:r>
              <a:rPr lang="en-US" altLang="zh-CN" smtClean="0"/>
              <a:t>Topics</a:t>
            </a:r>
            <a:r>
              <a:rPr lang="zh-CN" altLang="en-US" smtClean="0"/>
              <a:t>：</a:t>
            </a:r>
            <a:r>
              <a:rPr lang="en-US" altLang="zh-CN">
                <a:hlinkClick r:id="rId7"/>
              </a:rPr>
              <a:t>http://man.baidu.com/inf/odp/topic2016</a:t>
            </a:r>
            <a:r>
              <a:rPr lang="en-US" altLang="zh-CN" smtClean="0">
                <a:hlinkClick r:id="rId7"/>
              </a:rPr>
              <a:t>/</a:t>
            </a:r>
            <a:endParaRPr lang="en-US" altLang="zh-CN" smtClean="0"/>
          </a:p>
          <a:p>
            <a:pPr lvl="1"/>
            <a:endParaRPr lang="en-US" altLang="zh-CN"/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5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php5 </a:t>
            </a:r>
            <a:r>
              <a:rPr lang="zh-CN" altLang="en-US" smtClean="0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3" t="12436" r="19116" b="49380"/>
          <a:stretch/>
        </p:blipFill>
        <p:spPr>
          <a:xfrm>
            <a:off x="1413992" y="1225377"/>
            <a:ext cx="6336704" cy="5632623"/>
          </a:xfrm>
        </p:spPr>
      </p:pic>
      <p:grpSp>
        <p:nvGrpSpPr>
          <p:cNvPr id="9" name="组合 8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php7 </a:t>
            </a:r>
            <a:r>
              <a:rPr lang="zh-CN" altLang="en-US" smtClean="0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85145"/>
            <a:ext cx="6823286" cy="5799793"/>
          </a:xfrm>
        </p:spPr>
      </p:pic>
      <p:sp>
        <p:nvSpPr>
          <p:cNvPr id="5" name="椭圆 4"/>
          <p:cNvSpPr/>
          <p:nvPr/>
        </p:nvSpPr>
        <p:spPr bwMode="auto">
          <a:xfrm>
            <a:off x="5893693" y="4437112"/>
            <a:ext cx="1584176" cy="10801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0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2146"/>
            <a:ext cx="6912768" cy="587585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hhvm </a:t>
            </a:r>
            <a:r>
              <a:rPr lang="zh-CN" altLang="en-US" smtClean="0"/>
              <a:t>架构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 bwMode="auto">
          <a:xfrm>
            <a:off x="3790256" y="1386684"/>
            <a:ext cx="1584176" cy="10801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790256" y="2788527"/>
            <a:ext cx="1584176" cy="10801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39258" y="5373216"/>
            <a:ext cx="1303562" cy="1372094"/>
            <a:chOff x="7654495" y="5315131"/>
            <a:chExt cx="1303562" cy="13720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992" y="5592130"/>
              <a:ext cx="1116567" cy="10950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654495" y="531513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开发者社区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5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主题1">
  <a:themeElements>
    <a:clrScheme name="favo技术交流－搜藏编码问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vo技术交流－搜藏编码问题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favo技术交流－搜藏编码问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vo技术交流－搜藏编码问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vo技术交流－搜藏编码问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vo技术交流－搜藏编码问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vo技术交流－搜藏编码问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vo技术交流－搜藏编码问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vo技术交流－搜藏编码问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vo技术交流－搜藏编码问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vo技术交流－搜藏编码问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vo技术交流－搜藏编码问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vo技术交流－搜藏编码问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vo技术交流－搜藏编码问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14275</TotalTime>
  <Words>2132</Words>
  <Application>Microsoft Office PowerPoint</Application>
  <PresentationFormat>全屏显示(4:3)</PresentationFormat>
  <Paragraphs>852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Microsoft JhengHei</vt:lpstr>
      <vt:lpstr>华文黑体</vt:lpstr>
      <vt:lpstr>宋体</vt:lpstr>
      <vt:lpstr>微软雅黑</vt:lpstr>
      <vt:lpstr>Arial</vt:lpstr>
      <vt:lpstr>主题1</vt:lpstr>
      <vt:lpstr>PHP/HHVM原理及实践</vt:lpstr>
      <vt:lpstr>个人简介</vt:lpstr>
      <vt:lpstr>一些常识</vt:lpstr>
      <vt:lpstr>PowerPoint 演示文稿</vt:lpstr>
      <vt:lpstr>一个调研</vt:lpstr>
      <vt:lpstr>源码结构</vt:lpstr>
      <vt:lpstr>php5 架构</vt:lpstr>
      <vt:lpstr>php7 架构</vt:lpstr>
      <vt:lpstr>hhvm 架构</vt:lpstr>
      <vt:lpstr>Data Type: 弱类型如何实现？</vt:lpstr>
      <vt:lpstr>php5 Data Type</vt:lpstr>
      <vt:lpstr>php7 Data Type</vt:lpstr>
      <vt:lpstr>hhvm Data Type</vt:lpstr>
      <vt:lpstr>Type Inference</vt:lpstr>
      <vt:lpstr>Array： 数组如何实现？</vt:lpstr>
      <vt:lpstr>php5 String&amp;Array</vt:lpstr>
      <vt:lpstr>php7 String&amp;Array</vt:lpstr>
      <vt:lpstr>hhvm String&amp;Array</vt:lpstr>
      <vt:lpstr>String&amp;Array总结</vt:lpstr>
      <vt:lpstr>Copy On Write: 引用为何这么诡异</vt:lpstr>
      <vt:lpstr>Copy On Write机制</vt:lpstr>
      <vt:lpstr>Memory Manager: 内存如何管理？</vt:lpstr>
      <vt:lpstr>php5 Memory Manager</vt:lpstr>
      <vt:lpstr>php7 Memory Manager</vt:lpstr>
      <vt:lpstr>hhvm Memory Manager</vt:lpstr>
      <vt:lpstr>Compiler&amp;VM: 动态语法如何实现？</vt:lpstr>
      <vt:lpstr>php5 Compiler</vt:lpstr>
      <vt:lpstr>php7 Compiler</vt:lpstr>
      <vt:lpstr>hhvm Compiler</vt:lpstr>
      <vt:lpstr>hhvm Compiler: php -&gt; hhbc</vt:lpstr>
      <vt:lpstr>hhvm Compiler: hhbc -&gt; hhir</vt:lpstr>
      <vt:lpstr>hhvm Compiler: hhir -&gt; asm</vt:lpstr>
      <vt:lpstr>php5 VM</vt:lpstr>
      <vt:lpstr>php7 VM</vt:lpstr>
      <vt:lpstr>hhvm VM</vt:lpstr>
      <vt:lpstr>php Server (fpm)</vt:lpstr>
      <vt:lpstr>hhvm Server (fastcgi)</vt:lpstr>
      <vt:lpstr>Server 比较</vt:lpstr>
      <vt:lpstr>PowerPoint 演示文稿</vt:lpstr>
      <vt:lpstr>一个调研</vt:lpstr>
      <vt:lpstr>php 扩展生命周期</vt:lpstr>
      <vt:lpstr>hhvm 扩展生命周期</vt:lpstr>
      <vt:lpstr>扩展API</vt:lpstr>
      <vt:lpstr>PowerPoint 演示文稿</vt:lpstr>
      <vt:lpstr>一个调研</vt:lpstr>
      <vt:lpstr>ODP</vt:lpstr>
      <vt:lpstr>ODP 引擎</vt:lpstr>
      <vt:lpstr>ODP 核心</vt:lpstr>
      <vt:lpstr>ODP生态-对接百度各种服务</vt:lpstr>
      <vt:lpstr>ODP生态-研发全流程支持</vt:lpstr>
      <vt:lpstr>ODP 使用情况</vt:lpstr>
      <vt:lpstr>PowerPoint 演示文稿</vt:lpstr>
      <vt:lpstr>社区运作方式</vt:lpstr>
      <vt:lpstr>项目列表</vt:lpstr>
      <vt:lpstr>贡献方式</vt:lpstr>
      <vt:lpstr>开发流程</vt:lpstr>
      <vt:lpstr>分组</vt:lpstr>
      <vt:lpstr>小组导师</vt:lpstr>
      <vt:lpstr>PowerPoint 演示文稿</vt:lpstr>
      <vt:lpstr>活动预告</vt:lpstr>
      <vt:lpstr>Q&amp;A</vt:lpstr>
      <vt:lpstr>一些问题的解答</vt:lpstr>
      <vt:lpstr>参考资料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HHVM介绍</dc:title>
  <dc:creator>wangweibing</dc:creator>
  <cp:lastModifiedBy>Yang,Xiaohua(EE)</cp:lastModifiedBy>
  <cp:revision>169</cp:revision>
  <dcterms:created xsi:type="dcterms:W3CDTF">2014-05-07T05:54:11Z</dcterms:created>
  <dcterms:modified xsi:type="dcterms:W3CDTF">2016-06-15T03:19:55Z</dcterms:modified>
</cp:coreProperties>
</file>