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01f857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01f857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01f857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01f857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01f8579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01f8579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01f857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01f857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01f857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01f857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01f8579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01f857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01f857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01f857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01f8579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01f857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01f85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01f85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01f857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01f857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01f857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01f857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f1d1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f1d1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f1d1e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f1d1e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f1d1e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f1d1e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bf1d1e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bf1d1e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01f857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01f857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from a picture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42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appearance - details either come from redlines or are left to coder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650" y="1152475"/>
            <a:ext cx="2458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Redlines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mockup that has formatting and spacing details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413" y="1644725"/>
            <a:ext cx="4581175" cy="29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42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web-visible mockup that reacts to certain actions (clicks)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Lets you test actual web values and see user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rototype.gif"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01" y="1119000"/>
            <a:ext cx="4045099" cy="34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role!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check for common visual problems: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of fields/headers (particularly for i18n and buttons)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for funky fonts (slow, brittle)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browser window size (mobile?)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of boxes on page - behavior on wrapping/overflow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data isn't of uniform size?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Defiance of browser conventions (that's usually bad, sometimes needed)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 - how accessible will it be?  How accessible does it need to be?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 of validations, and Space for messages ( and where do those go?)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check for data issues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get all the data on the screen? (existing services?)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too slow?  (too many services, complicated services)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 considered the not-logged-in case?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data always be complete?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shown while data loads?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you know the data necessary for any navigation/state change?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expected behavior if a service fails?  </a:t>
            </a:r>
            <a:br>
              <a:rPr lang="en"/>
            </a:br>
            <a:r>
              <a:rPr lang="en"/>
              <a:t>(console.warn() only is a terrible experience)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"box" it up: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this page into "boxes" of responsibility (also visuals)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 to check if box dimensions are the same in a new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those into more specific boxes, and so forth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React is easy to translate this into, because HTML elements and React components both visibly "contain" the content their rendered selves will contain.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 actual representation may not be inside 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this down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36275" y="108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Find the nested boxes</a:t>
            </a:r>
            <a:endParaRPr/>
          </a:p>
        </p:txBody>
      </p:sp>
      <p:pic>
        <p:nvPicPr>
          <p:cNvPr descr="Screen Shot 2017-02-27 at 6.56.12 PM.png"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151" y="211012"/>
            <a:ext cx="3040851" cy="47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Now plan it in React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interaction, no fleshed out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do what contains what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need real text, but get the 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components that don't do anything - 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forget to import with ./Foo to get Foo.js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2-27 at 6.56.12 PM.png"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151" y="278837"/>
            <a:ext cx="3040851" cy="47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questions when you start a project</a:t>
            </a:r>
            <a:br>
              <a:rPr lang="en"/>
            </a:br>
            <a:r>
              <a:rPr lang="en"/>
              <a:t>(but not all of the questions)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21725"/>
            <a:ext cx="85206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you Full stack or Front end for this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or Presentation or both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Extending existing product or new?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designer involved?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...Who has non-print-based design training/experience?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...And UX/HCI training/experience?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Client/Executive that has to be happy regardless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is terrible at judging design &amp; appearance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 just expect that</a:t>
            </a:r>
            <a:br>
              <a:rPr lang="en"/>
            </a:br>
            <a:br>
              <a:rPr lang="en"/>
            </a:br>
            <a:r>
              <a:rPr lang="en"/>
              <a:t>...and don't forget that you are part of "everyone"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...Everyone can also notice a real issue or have a great thought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Because we all interact with things all the time - we all have vast amounts of very different experiences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common approaches (but there are others)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making an idea a reality: (i.e. making a web page/app from it)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 is a bunch of boxes (this is actually true for all UI dev that I know of)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Boxes can contain boxes, one or many (and those can contain, and those…)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Boxes can be be full width, full height, or partial (or more than full!)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Boxes can be able to change height/width, or 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Boxes can be sent to the left, to the right, or to the center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Boxes can have paddings and margins (which are like an invisible box)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divs (and other tags) are our boxes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and HTML formatting follows the "box model" (or some variant)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see this:  Load a page in Chrome, go to Dev Tools-&gt;Elements-&gt;Style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Scroll to bottom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8-01 at 5.53.59 PM.png"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000" y="2042800"/>
            <a:ext cx="3063025" cy="25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boxes in Chrome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a page (say...neu.edu)</a:t>
            </a:r>
            <a:br>
              <a:rPr lang="en"/>
            </a:br>
            <a:r>
              <a:rPr lang="en"/>
              <a:t>Right click an element on the page (not just the background)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Pick Inspect.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Scroll your mouse over the elements in the Elements tab.  See how any that are visible show their dimensions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planning an app, think in boxes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high level - Header, Body, Footer ( as one example)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fill those in boxes with the NEXT level</a:t>
            </a:r>
            <a:br>
              <a:rPr lang="en"/>
            </a:br>
            <a:br>
              <a:rPr lang="en"/>
            </a:br>
            <a:r>
              <a:rPr lang="en"/>
              <a:t>And so forth.  Don't worry about appearance yet, you're just decided what is in what.  Knowing which box that left side menu is INSIDE makes a big difference long before you get it to look like much.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46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outline of the PARTS of the page without focus on the APPEARANCE of those parts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875" y="1152475"/>
            <a:ext cx="38724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