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302" r:id="rId2"/>
    <p:sldId id="304" r:id="rId3"/>
    <p:sldId id="281" r:id="rId4"/>
    <p:sldId id="282" r:id="rId5"/>
    <p:sldId id="294" r:id="rId6"/>
    <p:sldId id="289" r:id="rId7"/>
    <p:sldId id="283" r:id="rId8"/>
    <p:sldId id="295" r:id="rId9"/>
    <p:sldId id="290" r:id="rId10"/>
    <p:sldId id="284" r:id="rId11"/>
    <p:sldId id="296" r:id="rId12"/>
    <p:sldId id="291" r:id="rId13"/>
    <p:sldId id="285" r:id="rId14"/>
    <p:sldId id="301" r:id="rId15"/>
    <p:sldId id="292" r:id="rId16"/>
    <p:sldId id="286" r:id="rId17"/>
    <p:sldId id="297" r:id="rId18"/>
    <p:sldId id="293" r:id="rId19"/>
    <p:sldId id="279" r:id="rId20"/>
    <p:sldId id="298" r:id="rId21"/>
    <p:sldId id="280" r:id="rId22"/>
    <p:sldId id="288" r:id="rId23"/>
    <p:sldId id="299" r:id="rId24"/>
    <p:sldId id="256" r:id="rId25"/>
    <p:sldId id="300" r:id="rId26"/>
  </p:sldIdLst>
  <p:sldSz cx="44354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661" y="1122363"/>
            <a:ext cx="3770154" cy="2387600"/>
          </a:xfrm>
        </p:spPr>
        <p:txBody>
          <a:bodyPr anchor="b"/>
          <a:lstStyle>
            <a:lvl1pPr algn="ctr">
              <a:defRPr sz="2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435" y="3602038"/>
            <a:ext cx="3326606" cy="1655762"/>
          </a:xfrm>
        </p:spPr>
        <p:txBody>
          <a:bodyPr/>
          <a:lstStyle>
            <a:lvl1pPr marL="0" indent="0" algn="ctr">
              <a:buNone/>
              <a:defRPr sz="1164"/>
            </a:lvl1pPr>
            <a:lvl2pPr marL="221788" indent="0" algn="ctr">
              <a:buNone/>
              <a:defRPr sz="970"/>
            </a:lvl2pPr>
            <a:lvl3pPr marL="443575" indent="0" algn="ctr">
              <a:buNone/>
              <a:defRPr sz="873"/>
            </a:lvl3pPr>
            <a:lvl4pPr marL="665363" indent="0" algn="ctr">
              <a:buNone/>
              <a:defRPr sz="776"/>
            </a:lvl4pPr>
            <a:lvl5pPr marL="887151" indent="0" algn="ctr">
              <a:buNone/>
              <a:defRPr sz="776"/>
            </a:lvl5pPr>
            <a:lvl6pPr marL="1108939" indent="0" algn="ctr">
              <a:buNone/>
              <a:defRPr sz="776"/>
            </a:lvl6pPr>
            <a:lvl7pPr marL="1330726" indent="0" algn="ctr">
              <a:buNone/>
              <a:defRPr sz="776"/>
            </a:lvl7pPr>
            <a:lvl8pPr marL="1552514" indent="0" algn="ctr">
              <a:buNone/>
              <a:defRPr sz="776"/>
            </a:lvl8pPr>
            <a:lvl9pPr marL="1774302" indent="0" algn="ctr">
              <a:buNone/>
              <a:defRPr sz="7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ABE8-BB59-46A3-945C-B929DC62075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BDCE-196F-42AC-8979-CDB0279E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ABE8-BB59-46A3-945C-B929DC62075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BDCE-196F-42AC-8979-CDB0279E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74137" y="365125"/>
            <a:ext cx="9563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939" y="365125"/>
            <a:ext cx="281375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ABE8-BB59-46A3-945C-B929DC62075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BDCE-196F-42AC-8979-CDB0279E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ABE8-BB59-46A3-945C-B929DC62075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BDCE-196F-42AC-8979-CDB0279E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0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29" y="1709740"/>
            <a:ext cx="3825597" cy="2852737"/>
          </a:xfrm>
        </p:spPr>
        <p:txBody>
          <a:bodyPr anchor="b"/>
          <a:lstStyle>
            <a:lvl1pPr>
              <a:defRPr sz="2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29" y="4589465"/>
            <a:ext cx="3825597" cy="1500187"/>
          </a:xfrm>
        </p:spPr>
        <p:txBody>
          <a:bodyPr/>
          <a:lstStyle>
            <a:lvl1pPr marL="0" indent="0">
              <a:buNone/>
              <a:defRPr sz="1164">
                <a:solidFill>
                  <a:schemeClr val="tx1"/>
                </a:solidFill>
              </a:defRPr>
            </a:lvl1pPr>
            <a:lvl2pPr marL="221788" indent="0">
              <a:buNone/>
              <a:defRPr sz="970">
                <a:solidFill>
                  <a:schemeClr val="tx1">
                    <a:tint val="75000"/>
                  </a:schemeClr>
                </a:solidFill>
              </a:defRPr>
            </a:lvl2pPr>
            <a:lvl3pPr marL="443575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3pPr>
            <a:lvl4pPr marL="665363" indent="0">
              <a:buNone/>
              <a:defRPr sz="776">
                <a:solidFill>
                  <a:schemeClr val="tx1">
                    <a:tint val="75000"/>
                  </a:schemeClr>
                </a:solidFill>
              </a:defRPr>
            </a:lvl4pPr>
            <a:lvl5pPr marL="887151" indent="0">
              <a:buNone/>
              <a:defRPr sz="776">
                <a:solidFill>
                  <a:schemeClr val="tx1">
                    <a:tint val="75000"/>
                  </a:schemeClr>
                </a:solidFill>
              </a:defRPr>
            </a:lvl5pPr>
            <a:lvl6pPr marL="1108939" indent="0">
              <a:buNone/>
              <a:defRPr sz="776">
                <a:solidFill>
                  <a:schemeClr val="tx1">
                    <a:tint val="75000"/>
                  </a:schemeClr>
                </a:solidFill>
              </a:defRPr>
            </a:lvl6pPr>
            <a:lvl7pPr marL="1330726" indent="0">
              <a:buNone/>
              <a:defRPr sz="776">
                <a:solidFill>
                  <a:schemeClr val="tx1">
                    <a:tint val="75000"/>
                  </a:schemeClr>
                </a:solidFill>
              </a:defRPr>
            </a:lvl7pPr>
            <a:lvl8pPr marL="1552514" indent="0">
              <a:buNone/>
              <a:defRPr sz="776">
                <a:solidFill>
                  <a:schemeClr val="tx1">
                    <a:tint val="75000"/>
                  </a:schemeClr>
                </a:solidFill>
              </a:defRPr>
            </a:lvl8pPr>
            <a:lvl9pPr marL="1774302" indent="0">
              <a:buNone/>
              <a:defRPr sz="7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ABE8-BB59-46A3-945C-B929DC62075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BDCE-196F-42AC-8979-CDB0279E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939" y="1825625"/>
            <a:ext cx="188507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5459" y="1825625"/>
            <a:ext cx="188507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ABE8-BB59-46A3-945C-B929DC62075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BDCE-196F-42AC-8979-CDB0279E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17" y="365127"/>
            <a:ext cx="382559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517" y="1681163"/>
            <a:ext cx="1876414" cy="823912"/>
          </a:xfrm>
        </p:spPr>
        <p:txBody>
          <a:bodyPr anchor="b"/>
          <a:lstStyle>
            <a:lvl1pPr marL="0" indent="0">
              <a:buNone/>
              <a:defRPr sz="1164" b="1"/>
            </a:lvl1pPr>
            <a:lvl2pPr marL="221788" indent="0">
              <a:buNone/>
              <a:defRPr sz="970" b="1"/>
            </a:lvl2pPr>
            <a:lvl3pPr marL="443575" indent="0">
              <a:buNone/>
              <a:defRPr sz="873" b="1"/>
            </a:lvl3pPr>
            <a:lvl4pPr marL="665363" indent="0">
              <a:buNone/>
              <a:defRPr sz="776" b="1"/>
            </a:lvl4pPr>
            <a:lvl5pPr marL="887151" indent="0">
              <a:buNone/>
              <a:defRPr sz="776" b="1"/>
            </a:lvl5pPr>
            <a:lvl6pPr marL="1108939" indent="0">
              <a:buNone/>
              <a:defRPr sz="776" b="1"/>
            </a:lvl6pPr>
            <a:lvl7pPr marL="1330726" indent="0">
              <a:buNone/>
              <a:defRPr sz="776" b="1"/>
            </a:lvl7pPr>
            <a:lvl8pPr marL="1552514" indent="0">
              <a:buNone/>
              <a:defRPr sz="776" b="1"/>
            </a:lvl8pPr>
            <a:lvl9pPr marL="1774302" indent="0">
              <a:buNone/>
              <a:defRPr sz="7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517" y="2505075"/>
            <a:ext cx="187641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5459" y="1681163"/>
            <a:ext cx="1885655" cy="823912"/>
          </a:xfrm>
        </p:spPr>
        <p:txBody>
          <a:bodyPr anchor="b"/>
          <a:lstStyle>
            <a:lvl1pPr marL="0" indent="0">
              <a:buNone/>
              <a:defRPr sz="1164" b="1"/>
            </a:lvl1pPr>
            <a:lvl2pPr marL="221788" indent="0">
              <a:buNone/>
              <a:defRPr sz="970" b="1"/>
            </a:lvl2pPr>
            <a:lvl3pPr marL="443575" indent="0">
              <a:buNone/>
              <a:defRPr sz="873" b="1"/>
            </a:lvl3pPr>
            <a:lvl4pPr marL="665363" indent="0">
              <a:buNone/>
              <a:defRPr sz="776" b="1"/>
            </a:lvl4pPr>
            <a:lvl5pPr marL="887151" indent="0">
              <a:buNone/>
              <a:defRPr sz="776" b="1"/>
            </a:lvl5pPr>
            <a:lvl6pPr marL="1108939" indent="0">
              <a:buNone/>
              <a:defRPr sz="776" b="1"/>
            </a:lvl6pPr>
            <a:lvl7pPr marL="1330726" indent="0">
              <a:buNone/>
              <a:defRPr sz="776" b="1"/>
            </a:lvl7pPr>
            <a:lvl8pPr marL="1552514" indent="0">
              <a:buNone/>
              <a:defRPr sz="776" b="1"/>
            </a:lvl8pPr>
            <a:lvl9pPr marL="1774302" indent="0">
              <a:buNone/>
              <a:defRPr sz="7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45459" y="2505075"/>
            <a:ext cx="18856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ABE8-BB59-46A3-945C-B929DC62075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BDCE-196F-42AC-8979-CDB0279E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ABE8-BB59-46A3-945C-B929DC62075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BDCE-196F-42AC-8979-CDB0279E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ABE8-BB59-46A3-945C-B929DC62075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BDCE-196F-42AC-8979-CDB0279E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6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17" y="457200"/>
            <a:ext cx="1430556" cy="1600200"/>
          </a:xfrm>
        </p:spPr>
        <p:txBody>
          <a:bodyPr anchor="b"/>
          <a:lstStyle>
            <a:lvl1pPr>
              <a:defRPr sz="15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655" y="987427"/>
            <a:ext cx="2245459" cy="4873625"/>
          </a:xfrm>
        </p:spPr>
        <p:txBody>
          <a:bodyPr/>
          <a:lstStyle>
            <a:lvl1pPr>
              <a:defRPr sz="1552"/>
            </a:lvl1pPr>
            <a:lvl2pPr>
              <a:defRPr sz="1358"/>
            </a:lvl2pPr>
            <a:lvl3pPr>
              <a:defRPr sz="1164"/>
            </a:lvl3pPr>
            <a:lvl4pPr>
              <a:defRPr sz="970"/>
            </a:lvl4pPr>
            <a:lvl5pPr>
              <a:defRPr sz="970"/>
            </a:lvl5pPr>
            <a:lvl6pPr>
              <a:defRPr sz="970"/>
            </a:lvl6pPr>
            <a:lvl7pPr>
              <a:defRPr sz="970"/>
            </a:lvl7pPr>
            <a:lvl8pPr>
              <a:defRPr sz="970"/>
            </a:lvl8pPr>
            <a:lvl9pPr>
              <a:defRPr sz="9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5517" y="2057400"/>
            <a:ext cx="1430556" cy="3811588"/>
          </a:xfrm>
        </p:spPr>
        <p:txBody>
          <a:bodyPr/>
          <a:lstStyle>
            <a:lvl1pPr marL="0" indent="0">
              <a:buNone/>
              <a:defRPr sz="776"/>
            </a:lvl1pPr>
            <a:lvl2pPr marL="221788" indent="0">
              <a:buNone/>
              <a:defRPr sz="679"/>
            </a:lvl2pPr>
            <a:lvl3pPr marL="443575" indent="0">
              <a:buNone/>
              <a:defRPr sz="582"/>
            </a:lvl3pPr>
            <a:lvl4pPr marL="665363" indent="0">
              <a:buNone/>
              <a:defRPr sz="485"/>
            </a:lvl4pPr>
            <a:lvl5pPr marL="887151" indent="0">
              <a:buNone/>
              <a:defRPr sz="485"/>
            </a:lvl5pPr>
            <a:lvl6pPr marL="1108939" indent="0">
              <a:buNone/>
              <a:defRPr sz="485"/>
            </a:lvl6pPr>
            <a:lvl7pPr marL="1330726" indent="0">
              <a:buNone/>
              <a:defRPr sz="485"/>
            </a:lvl7pPr>
            <a:lvl8pPr marL="1552514" indent="0">
              <a:buNone/>
              <a:defRPr sz="485"/>
            </a:lvl8pPr>
            <a:lvl9pPr marL="1774302" indent="0">
              <a:buNone/>
              <a:defRPr sz="48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ABE8-BB59-46A3-945C-B929DC62075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BDCE-196F-42AC-8979-CDB0279E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17" y="457200"/>
            <a:ext cx="1430556" cy="1600200"/>
          </a:xfrm>
        </p:spPr>
        <p:txBody>
          <a:bodyPr anchor="b"/>
          <a:lstStyle>
            <a:lvl1pPr>
              <a:defRPr sz="15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5655" y="987427"/>
            <a:ext cx="2245459" cy="4873625"/>
          </a:xfrm>
        </p:spPr>
        <p:txBody>
          <a:bodyPr anchor="t"/>
          <a:lstStyle>
            <a:lvl1pPr marL="0" indent="0">
              <a:buNone/>
              <a:defRPr sz="1552"/>
            </a:lvl1pPr>
            <a:lvl2pPr marL="221788" indent="0">
              <a:buNone/>
              <a:defRPr sz="1358"/>
            </a:lvl2pPr>
            <a:lvl3pPr marL="443575" indent="0">
              <a:buNone/>
              <a:defRPr sz="1164"/>
            </a:lvl3pPr>
            <a:lvl4pPr marL="665363" indent="0">
              <a:buNone/>
              <a:defRPr sz="970"/>
            </a:lvl4pPr>
            <a:lvl5pPr marL="887151" indent="0">
              <a:buNone/>
              <a:defRPr sz="970"/>
            </a:lvl5pPr>
            <a:lvl6pPr marL="1108939" indent="0">
              <a:buNone/>
              <a:defRPr sz="970"/>
            </a:lvl6pPr>
            <a:lvl7pPr marL="1330726" indent="0">
              <a:buNone/>
              <a:defRPr sz="970"/>
            </a:lvl7pPr>
            <a:lvl8pPr marL="1552514" indent="0">
              <a:buNone/>
              <a:defRPr sz="970"/>
            </a:lvl8pPr>
            <a:lvl9pPr marL="1774302" indent="0">
              <a:buNone/>
              <a:defRPr sz="9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5517" y="2057400"/>
            <a:ext cx="1430556" cy="3811588"/>
          </a:xfrm>
        </p:spPr>
        <p:txBody>
          <a:bodyPr/>
          <a:lstStyle>
            <a:lvl1pPr marL="0" indent="0">
              <a:buNone/>
              <a:defRPr sz="776"/>
            </a:lvl1pPr>
            <a:lvl2pPr marL="221788" indent="0">
              <a:buNone/>
              <a:defRPr sz="679"/>
            </a:lvl2pPr>
            <a:lvl3pPr marL="443575" indent="0">
              <a:buNone/>
              <a:defRPr sz="582"/>
            </a:lvl3pPr>
            <a:lvl4pPr marL="665363" indent="0">
              <a:buNone/>
              <a:defRPr sz="485"/>
            </a:lvl4pPr>
            <a:lvl5pPr marL="887151" indent="0">
              <a:buNone/>
              <a:defRPr sz="485"/>
            </a:lvl5pPr>
            <a:lvl6pPr marL="1108939" indent="0">
              <a:buNone/>
              <a:defRPr sz="485"/>
            </a:lvl6pPr>
            <a:lvl7pPr marL="1330726" indent="0">
              <a:buNone/>
              <a:defRPr sz="485"/>
            </a:lvl7pPr>
            <a:lvl8pPr marL="1552514" indent="0">
              <a:buNone/>
              <a:defRPr sz="485"/>
            </a:lvl8pPr>
            <a:lvl9pPr marL="1774302" indent="0">
              <a:buNone/>
              <a:defRPr sz="48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ABE8-BB59-46A3-945C-B929DC62075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BDCE-196F-42AC-8979-CDB0279E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939" y="365127"/>
            <a:ext cx="38255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939" y="1825625"/>
            <a:ext cx="38255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939" y="6356352"/>
            <a:ext cx="99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1ABE8-BB59-46A3-945C-B929DC62075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9251" y="6356352"/>
            <a:ext cx="1496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2554" y="6356352"/>
            <a:ext cx="99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BDCE-196F-42AC-8979-CDB0279E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8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43575" rtl="0" eaLnBrk="1" latinLnBrk="0" hangingPunct="1">
        <a:lnSpc>
          <a:spcPct val="90000"/>
        </a:lnSpc>
        <a:spcBef>
          <a:spcPct val="0"/>
        </a:spcBef>
        <a:buNone/>
        <a:defRPr sz="2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894" indent="-110894" algn="l" defTabSz="44357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1pPr>
      <a:lvl2pPr marL="332682" indent="-110894" algn="l" defTabSz="443575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2pPr>
      <a:lvl3pPr marL="554469" indent="-110894" algn="l" defTabSz="443575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3pPr>
      <a:lvl4pPr marL="776257" indent="-110894" algn="l" defTabSz="443575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3" kern="1200">
          <a:solidFill>
            <a:schemeClr val="tx1"/>
          </a:solidFill>
          <a:latin typeface="+mn-lt"/>
          <a:ea typeface="+mn-ea"/>
          <a:cs typeface="+mn-cs"/>
        </a:defRPr>
      </a:lvl4pPr>
      <a:lvl5pPr marL="998045" indent="-110894" algn="l" defTabSz="443575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3" kern="1200">
          <a:solidFill>
            <a:schemeClr val="tx1"/>
          </a:solidFill>
          <a:latin typeface="+mn-lt"/>
          <a:ea typeface="+mn-ea"/>
          <a:cs typeface="+mn-cs"/>
        </a:defRPr>
      </a:lvl5pPr>
      <a:lvl6pPr marL="1219832" indent="-110894" algn="l" defTabSz="443575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3" kern="1200">
          <a:solidFill>
            <a:schemeClr val="tx1"/>
          </a:solidFill>
          <a:latin typeface="+mn-lt"/>
          <a:ea typeface="+mn-ea"/>
          <a:cs typeface="+mn-cs"/>
        </a:defRPr>
      </a:lvl6pPr>
      <a:lvl7pPr marL="1441620" indent="-110894" algn="l" defTabSz="443575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3" kern="1200">
          <a:solidFill>
            <a:schemeClr val="tx1"/>
          </a:solidFill>
          <a:latin typeface="+mn-lt"/>
          <a:ea typeface="+mn-ea"/>
          <a:cs typeface="+mn-cs"/>
        </a:defRPr>
      </a:lvl7pPr>
      <a:lvl8pPr marL="1663408" indent="-110894" algn="l" defTabSz="443575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3" kern="1200">
          <a:solidFill>
            <a:schemeClr val="tx1"/>
          </a:solidFill>
          <a:latin typeface="+mn-lt"/>
          <a:ea typeface="+mn-ea"/>
          <a:cs typeface="+mn-cs"/>
        </a:defRPr>
      </a:lvl8pPr>
      <a:lvl9pPr marL="1885196" indent="-110894" algn="l" defTabSz="443575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3575" rtl="0" eaLnBrk="1" latinLnBrk="0" hangingPunct="1">
        <a:defRPr sz="873" kern="1200">
          <a:solidFill>
            <a:schemeClr val="tx1"/>
          </a:solidFill>
          <a:latin typeface="+mn-lt"/>
          <a:ea typeface="+mn-ea"/>
          <a:cs typeface="+mn-cs"/>
        </a:defRPr>
      </a:lvl1pPr>
      <a:lvl2pPr marL="221788" algn="l" defTabSz="443575" rtl="0" eaLnBrk="1" latinLnBrk="0" hangingPunct="1">
        <a:defRPr sz="873" kern="1200">
          <a:solidFill>
            <a:schemeClr val="tx1"/>
          </a:solidFill>
          <a:latin typeface="+mn-lt"/>
          <a:ea typeface="+mn-ea"/>
          <a:cs typeface="+mn-cs"/>
        </a:defRPr>
      </a:lvl2pPr>
      <a:lvl3pPr marL="443575" algn="l" defTabSz="443575" rtl="0" eaLnBrk="1" latinLnBrk="0" hangingPunct="1">
        <a:defRPr sz="873" kern="1200">
          <a:solidFill>
            <a:schemeClr val="tx1"/>
          </a:solidFill>
          <a:latin typeface="+mn-lt"/>
          <a:ea typeface="+mn-ea"/>
          <a:cs typeface="+mn-cs"/>
        </a:defRPr>
      </a:lvl3pPr>
      <a:lvl4pPr marL="665363" algn="l" defTabSz="443575" rtl="0" eaLnBrk="1" latinLnBrk="0" hangingPunct="1">
        <a:defRPr sz="873" kern="1200">
          <a:solidFill>
            <a:schemeClr val="tx1"/>
          </a:solidFill>
          <a:latin typeface="+mn-lt"/>
          <a:ea typeface="+mn-ea"/>
          <a:cs typeface="+mn-cs"/>
        </a:defRPr>
      </a:lvl4pPr>
      <a:lvl5pPr marL="887151" algn="l" defTabSz="443575" rtl="0" eaLnBrk="1" latinLnBrk="0" hangingPunct="1">
        <a:defRPr sz="873" kern="1200">
          <a:solidFill>
            <a:schemeClr val="tx1"/>
          </a:solidFill>
          <a:latin typeface="+mn-lt"/>
          <a:ea typeface="+mn-ea"/>
          <a:cs typeface="+mn-cs"/>
        </a:defRPr>
      </a:lvl5pPr>
      <a:lvl6pPr marL="1108939" algn="l" defTabSz="443575" rtl="0" eaLnBrk="1" latinLnBrk="0" hangingPunct="1">
        <a:defRPr sz="873" kern="1200">
          <a:solidFill>
            <a:schemeClr val="tx1"/>
          </a:solidFill>
          <a:latin typeface="+mn-lt"/>
          <a:ea typeface="+mn-ea"/>
          <a:cs typeface="+mn-cs"/>
        </a:defRPr>
      </a:lvl6pPr>
      <a:lvl7pPr marL="1330726" algn="l" defTabSz="443575" rtl="0" eaLnBrk="1" latinLnBrk="0" hangingPunct="1">
        <a:defRPr sz="873" kern="1200">
          <a:solidFill>
            <a:schemeClr val="tx1"/>
          </a:solidFill>
          <a:latin typeface="+mn-lt"/>
          <a:ea typeface="+mn-ea"/>
          <a:cs typeface="+mn-cs"/>
        </a:defRPr>
      </a:lvl7pPr>
      <a:lvl8pPr marL="1552514" algn="l" defTabSz="443575" rtl="0" eaLnBrk="1" latinLnBrk="0" hangingPunct="1">
        <a:defRPr sz="873" kern="1200">
          <a:solidFill>
            <a:schemeClr val="tx1"/>
          </a:solidFill>
          <a:latin typeface="+mn-lt"/>
          <a:ea typeface="+mn-ea"/>
          <a:cs typeface="+mn-cs"/>
        </a:defRPr>
      </a:lvl8pPr>
      <a:lvl9pPr marL="1774302" algn="l" defTabSz="443575" rtl="0" eaLnBrk="1" latinLnBrk="0" hangingPunct="1">
        <a:defRPr sz="8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FB4C07-7BA3-4DAA-BBF5-7B9B5755F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62" y="3579829"/>
            <a:ext cx="952549" cy="533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4830A-801F-4ACE-AD03-1BE5EDCFEAD1}"/>
              </a:ext>
            </a:extLst>
          </p:cNvPr>
          <p:cNvSpPr txBox="1"/>
          <p:nvPr/>
        </p:nvSpPr>
        <p:spPr>
          <a:xfrm>
            <a:off x="403077" y="2659559"/>
            <a:ext cx="3629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atin typeface="League Spartan" panose="00000800000000000000" pitchFamily="2" charset="0"/>
              </a:rPr>
              <a:t>NoteX</a:t>
            </a:r>
            <a:endParaRPr lang="en-US" sz="4400" dirty="0">
              <a:latin typeface="League Spartan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884C4C-4656-4158-878B-23627B6C7DDA}"/>
              </a:ext>
            </a:extLst>
          </p:cNvPr>
          <p:cNvCxnSpPr>
            <a:cxnSpLocks/>
          </p:cNvCxnSpPr>
          <p:nvPr/>
        </p:nvCxnSpPr>
        <p:spPr>
          <a:xfrm>
            <a:off x="2217737" y="3429000"/>
            <a:ext cx="0" cy="238094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1959765" y="2605660"/>
            <a:ext cx="3469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Voice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E082D-273D-4D5E-B40D-CDE057494288}"/>
              </a:ext>
            </a:extLst>
          </p:cNvPr>
          <p:cNvSpPr txBox="1"/>
          <p:nvPr/>
        </p:nvSpPr>
        <p:spPr>
          <a:xfrm>
            <a:off x="2330859" y="3287782"/>
            <a:ext cx="23402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Speech-To-Text in various languages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140E9-49E8-472F-89A7-88A829276E4F}"/>
              </a:ext>
            </a:extLst>
          </p:cNvPr>
          <p:cNvSpPr/>
          <p:nvPr/>
        </p:nvSpPr>
        <p:spPr>
          <a:xfrm>
            <a:off x="1794780" y="5940652"/>
            <a:ext cx="845914" cy="795492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</p:spTree>
    <p:extLst>
      <p:ext uri="{BB962C8B-B14F-4D97-AF65-F5344CB8AC3E}">
        <p14:creationId xmlns:p14="http://schemas.microsoft.com/office/powerpoint/2010/main" val="117574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884C4C-4656-4158-878B-23627B6C7DDA}"/>
              </a:ext>
            </a:extLst>
          </p:cNvPr>
          <p:cNvCxnSpPr>
            <a:cxnSpLocks/>
          </p:cNvCxnSpPr>
          <p:nvPr/>
        </p:nvCxnSpPr>
        <p:spPr>
          <a:xfrm>
            <a:off x="2217737" y="3429000"/>
            <a:ext cx="0" cy="238094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1959765" y="2605660"/>
            <a:ext cx="3469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Voice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E082D-273D-4D5E-B40D-CDE057494288}"/>
              </a:ext>
            </a:extLst>
          </p:cNvPr>
          <p:cNvSpPr txBox="1"/>
          <p:nvPr/>
        </p:nvSpPr>
        <p:spPr>
          <a:xfrm>
            <a:off x="2330859" y="3287782"/>
            <a:ext cx="23402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Speech-To-Text in various languages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140E9-49E8-472F-89A7-88A829276E4F}"/>
              </a:ext>
            </a:extLst>
          </p:cNvPr>
          <p:cNvSpPr/>
          <p:nvPr/>
        </p:nvSpPr>
        <p:spPr>
          <a:xfrm>
            <a:off x="1794780" y="5940652"/>
            <a:ext cx="845914" cy="795492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</p:spTree>
    <p:extLst>
      <p:ext uri="{BB962C8B-B14F-4D97-AF65-F5344CB8AC3E}">
        <p14:creationId xmlns:p14="http://schemas.microsoft.com/office/powerpoint/2010/main" val="18296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884C4C-4656-4158-878B-23627B6C7DDA}"/>
              </a:ext>
            </a:extLst>
          </p:cNvPr>
          <p:cNvCxnSpPr>
            <a:cxnSpLocks/>
          </p:cNvCxnSpPr>
          <p:nvPr/>
        </p:nvCxnSpPr>
        <p:spPr>
          <a:xfrm>
            <a:off x="1959765" y="3429000"/>
            <a:ext cx="1028532" cy="240587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1620401" y="2659559"/>
            <a:ext cx="3469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Sketch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E082D-273D-4D5E-B40D-CDE057494288}"/>
              </a:ext>
            </a:extLst>
          </p:cNvPr>
          <p:cNvSpPr txBox="1"/>
          <p:nvPr/>
        </p:nvSpPr>
        <p:spPr>
          <a:xfrm>
            <a:off x="2365089" y="3311119"/>
            <a:ext cx="21046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Draw and save sketches in your camera roll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140E9-49E8-472F-89A7-88A829276E4F}"/>
              </a:ext>
            </a:extLst>
          </p:cNvPr>
          <p:cNvSpPr/>
          <p:nvPr/>
        </p:nvSpPr>
        <p:spPr>
          <a:xfrm>
            <a:off x="2655076" y="5953117"/>
            <a:ext cx="845914" cy="795492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</p:spTree>
    <p:extLst>
      <p:ext uri="{BB962C8B-B14F-4D97-AF65-F5344CB8AC3E}">
        <p14:creationId xmlns:p14="http://schemas.microsoft.com/office/powerpoint/2010/main" val="308713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884C4C-4656-4158-878B-23627B6C7DDA}"/>
              </a:ext>
            </a:extLst>
          </p:cNvPr>
          <p:cNvCxnSpPr>
            <a:cxnSpLocks/>
          </p:cNvCxnSpPr>
          <p:nvPr/>
        </p:nvCxnSpPr>
        <p:spPr>
          <a:xfrm>
            <a:off x="1959765" y="3429000"/>
            <a:ext cx="1028532" cy="240587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1620401" y="2659559"/>
            <a:ext cx="3469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Sketch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E082D-273D-4D5E-B40D-CDE057494288}"/>
              </a:ext>
            </a:extLst>
          </p:cNvPr>
          <p:cNvSpPr txBox="1"/>
          <p:nvPr/>
        </p:nvSpPr>
        <p:spPr>
          <a:xfrm>
            <a:off x="2365089" y="3311119"/>
            <a:ext cx="21046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Draw and save sketches in your camera roll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140E9-49E8-472F-89A7-88A829276E4F}"/>
              </a:ext>
            </a:extLst>
          </p:cNvPr>
          <p:cNvSpPr/>
          <p:nvPr/>
        </p:nvSpPr>
        <p:spPr>
          <a:xfrm>
            <a:off x="2655076" y="5953117"/>
            <a:ext cx="845914" cy="795492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</p:spTree>
    <p:extLst>
      <p:ext uri="{BB962C8B-B14F-4D97-AF65-F5344CB8AC3E}">
        <p14:creationId xmlns:p14="http://schemas.microsoft.com/office/powerpoint/2010/main" val="20019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884C4C-4656-4158-878B-23627B6C7DDA}"/>
              </a:ext>
            </a:extLst>
          </p:cNvPr>
          <p:cNvCxnSpPr>
            <a:cxnSpLocks/>
          </p:cNvCxnSpPr>
          <p:nvPr/>
        </p:nvCxnSpPr>
        <p:spPr>
          <a:xfrm>
            <a:off x="752615" y="3419573"/>
            <a:ext cx="3027533" cy="237791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377072" y="2659559"/>
            <a:ext cx="4279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Note storage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E082D-273D-4D5E-B40D-CDE057494288}"/>
              </a:ext>
            </a:extLst>
          </p:cNvPr>
          <p:cNvSpPr txBox="1"/>
          <p:nvPr/>
        </p:nvSpPr>
        <p:spPr>
          <a:xfrm>
            <a:off x="1716262" y="3322633"/>
            <a:ext cx="21046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View, edit, delete existing notes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140E9-49E8-472F-89A7-88A829276E4F}"/>
              </a:ext>
            </a:extLst>
          </p:cNvPr>
          <p:cNvSpPr/>
          <p:nvPr/>
        </p:nvSpPr>
        <p:spPr>
          <a:xfrm>
            <a:off x="3463909" y="5934263"/>
            <a:ext cx="845914" cy="795492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</p:spTree>
    <p:extLst>
      <p:ext uri="{BB962C8B-B14F-4D97-AF65-F5344CB8AC3E}">
        <p14:creationId xmlns:p14="http://schemas.microsoft.com/office/powerpoint/2010/main" val="26171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884C4C-4656-4158-878B-23627B6C7DDA}"/>
              </a:ext>
            </a:extLst>
          </p:cNvPr>
          <p:cNvCxnSpPr>
            <a:cxnSpLocks/>
          </p:cNvCxnSpPr>
          <p:nvPr/>
        </p:nvCxnSpPr>
        <p:spPr>
          <a:xfrm>
            <a:off x="752615" y="3419573"/>
            <a:ext cx="3027533" cy="237791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377072" y="2659559"/>
            <a:ext cx="4279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Note storage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E082D-273D-4D5E-B40D-CDE057494288}"/>
              </a:ext>
            </a:extLst>
          </p:cNvPr>
          <p:cNvSpPr txBox="1"/>
          <p:nvPr/>
        </p:nvSpPr>
        <p:spPr>
          <a:xfrm>
            <a:off x="1716262" y="3322633"/>
            <a:ext cx="21046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View, edit, delete existing notes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140E9-49E8-472F-89A7-88A829276E4F}"/>
              </a:ext>
            </a:extLst>
          </p:cNvPr>
          <p:cNvSpPr/>
          <p:nvPr/>
        </p:nvSpPr>
        <p:spPr>
          <a:xfrm>
            <a:off x="3463909" y="5934263"/>
            <a:ext cx="845914" cy="795492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</p:spTree>
    <p:extLst>
      <p:ext uri="{BB962C8B-B14F-4D97-AF65-F5344CB8AC3E}">
        <p14:creationId xmlns:p14="http://schemas.microsoft.com/office/powerpoint/2010/main" val="275526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365370" y="2481837"/>
            <a:ext cx="3704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Tap to type a new note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140E9-49E8-472F-89A7-88A829276E4F}"/>
              </a:ext>
            </a:extLst>
          </p:cNvPr>
          <p:cNvSpPr/>
          <p:nvPr/>
        </p:nvSpPr>
        <p:spPr>
          <a:xfrm>
            <a:off x="3463909" y="5934263"/>
            <a:ext cx="845914" cy="795492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7B8FA-B637-41CF-A088-14E109F6D74C}"/>
              </a:ext>
            </a:extLst>
          </p:cNvPr>
          <p:cNvSpPr/>
          <p:nvPr/>
        </p:nvSpPr>
        <p:spPr>
          <a:xfrm>
            <a:off x="62825" y="1395166"/>
            <a:ext cx="4309824" cy="3619893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</p:spTree>
    <p:extLst>
      <p:ext uri="{BB962C8B-B14F-4D97-AF65-F5344CB8AC3E}">
        <p14:creationId xmlns:p14="http://schemas.microsoft.com/office/powerpoint/2010/main" val="377746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FB4C07-7BA3-4DAA-BBF5-7B9B5755F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62" y="3579829"/>
            <a:ext cx="952549" cy="533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4830A-801F-4ACE-AD03-1BE5EDCFEAD1}"/>
              </a:ext>
            </a:extLst>
          </p:cNvPr>
          <p:cNvSpPr txBox="1"/>
          <p:nvPr/>
        </p:nvSpPr>
        <p:spPr>
          <a:xfrm>
            <a:off x="403077" y="2659559"/>
            <a:ext cx="3629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atin typeface="League Spartan" panose="00000800000000000000" pitchFamily="2" charset="0"/>
              </a:rPr>
              <a:t>NoteX</a:t>
            </a:r>
            <a:endParaRPr lang="en-US" sz="4400" dirty="0">
              <a:latin typeface="League Spartan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365370" y="2481837"/>
            <a:ext cx="3704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Tap to type a new note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140E9-49E8-472F-89A7-88A829276E4F}"/>
              </a:ext>
            </a:extLst>
          </p:cNvPr>
          <p:cNvSpPr/>
          <p:nvPr/>
        </p:nvSpPr>
        <p:spPr>
          <a:xfrm>
            <a:off x="3463909" y="5934263"/>
            <a:ext cx="845914" cy="795492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7B8FA-B637-41CF-A088-14E109F6D74C}"/>
              </a:ext>
            </a:extLst>
          </p:cNvPr>
          <p:cNvSpPr/>
          <p:nvPr/>
        </p:nvSpPr>
        <p:spPr>
          <a:xfrm>
            <a:off x="62825" y="1395166"/>
            <a:ext cx="4309824" cy="3619893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</p:spTree>
    <p:extLst>
      <p:ext uri="{BB962C8B-B14F-4D97-AF65-F5344CB8AC3E}">
        <p14:creationId xmlns:p14="http://schemas.microsoft.com/office/powerpoint/2010/main" val="41239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F6CF9-1746-45D9-A61A-A53289B72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7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F6CF9-1746-45D9-A61A-A53289B72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D14F2EF-E308-4D13-B2A6-0AA434C2F015}"/>
              </a:ext>
            </a:extLst>
          </p:cNvPr>
          <p:cNvSpPr/>
          <p:nvPr/>
        </p:nvSpPr>
        <p:spPr>
          <a:xfrm>
            <a:off x="1783995" y="5165889"/>
            <a:ext cx="867483" cy="518473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D89C6D-6EDA-4757-B1C9-53BB3F4F68E4}"/>
              </a:ext>
            </a:extLst>
          </p:cNvPr>
          <p:cNvSpPr txBox="1"/>
          <p:nvPr/>
        </p:nvSpPr>
        <p:spPr>
          <a:xfrm>
            <a:off x="291092" y="2387569"/>
            <a:ext cx="3853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League Spartan" panose="00000800000000000000" pitchFamily="50" charset="0"/>
              </a:rPr>
              <a:t>Swipe when you’re done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8B3805-517F-49FE-AD9E-06D53534C468}"/>
              </a:ext>
            </a:extLst>
          </p:cNvPr>
          <p:cNvCxnSpPr>
            <a:cxnSpLocks/>
          </p:cNvCxnSpPr>
          <p:nvPr/>
        </p:nvCxnSpPr>
        <p:spPr>
          <a:xfrm>
            <a:off x="1726652" y="4500795"/>
            <a:ext cx="491083" cy="50696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65F930-1573-4A5E-8A1E-822F88351533}"/>
              </a:ext>
            </a:extLst>
          </p:cNvPr>
          <p:cNvSpPr txBox="1"/>
          <p:nvPr/>
        </p:nvSpPr>
        <p:spPr>
          <a:xfrm>
            <a:off x="919886" y="4051606"/>
            <a:ext cx="21046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Tap to Submit</a:t>
            </a:r>
          </a:p>
        </p:txBody>
      </p:sp>
    </p:spTree>
    <p:extLst>
      <p:ext uri="{BB962C8B-B14F-4D97-AF65-F5344CB8AC3E}">
        <p14:creationId xmlns:p14="http://schemas.microsoft.com/office/powerpoint/2010/main" val="34613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F6CF9-1746-45D9-A61A-A53289B72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D14F2EF-E308-4D13-B2A6-0AA434C2F015}"/>
              </a:ext>
            </a:extLst>
          </p:cNvPr>
          <p:cNvSpPr/>
          <p:nvPr/>
        </p:nvSpPr>
        <p:spPr>
          <a:xfrm>
            <a:off x="1783995" y="5165889"/>
            <a:ext cx="867483" cy="518473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D89C6D-6EDA-4757-B1C9-53BB3F4F68E4}"/>
              </a:ext>
            </a:extLst>
          </p:cNvPr>
          <p:cNvSpPr txBox="1"/>
          <p:nvPr/>
        </p:nvSpPr>
        <p:spPr>
          <a:xfrm>
            <a:off x="291092" y="2387569"/>
            <a:ext cx="3853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League Spartan" panose="00000800000000000000" pitchFamily="50" charset="0"/>
              </a:rPr>
              <a:t>Swipe when you’re done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8B3805-517F-49FE-AD9E-06D53534C468}"/>
              </a:ext>
            </a:extLst>
          </p:cNvPr>
          <p:cNvCxnSpPr>
            <a:cxnSpLocks/>
          </p:cNvCxnSpPr>
          <p:nvPr/>
        </p:nvCxnSpPr>
        <p:spPr>
          <a:xfrm>
            <a:off x="1726652" y="4500795"/>
            <a:ext cx="491083" cy="50696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65F930-1573-4A5E-8A1E-822F88351533}"/>
              </a:ext>
            </a:extLst>
          </p:cNvPr>
          <p:cNvSpPr txBox="1"/>
          <p:nvPr/>
        </p:nvSpPr>
        <p:spPr>
          <a:xfrm>
            <a:off x="919886" y="4051606"/>
            <a:ext cx="21046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Tap to Submit</a:t>
            </a:r>
          </a:p>
        </p:txBody>
      </p:sp>
    </p:spTree>
    <p:extLst>
      <p:ext uri="{BB962C8B-B14F-4D97-AF65-F5344CB8AC3E}">
        <p14:creationId xmlns:p14="http://schemas.microsoft.com/office/powerpoint/2010/main" val="2355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150690" y="2546437"/>
            <a:ext cx="41340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Enjoy using </a:t>
            </a:r>
            <a:r>
              <a:rPr lang="en-US" sz="4400" dirty="0" err="1">
                <a:solidFill>
                  <a:srgbClr val="C00000"/>
                </a:solidFill>
                <a:latin typeface="League Spartan" panose="00000800000000000000" pitchFamily="50" charset="0"/>
              </a:rPr>
              <a:t>NoteX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150690" y="2546437"/>
            <a:ext cx="41340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Enjoy using </a:t>
            </a:r>
            <a:r>
              <a:rPr lang="en-US" sz="4400" dirty="0" err="1">
                <a:solidFill>
                  <a:srgbClr val="C00000"/>
                </a:solidFill>
                <a:latin typeface="League Spartan" panose="00000800000000000000" pitchFamily="50" charset="0"/>
              </a:rPr>
              <a:t>NoteX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8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884C4C-4656-4158-878B-23627B6C7DDA}"/>
              </a:ext>
            </a:extLst>
          </p:cNvPr>
          <p:cNvCxnSpPr>
            <a:cxnSpLocks/>
          </p:cNvCxnSpPr>
          <p:nvPr/>
        </p:nvCxnSpPr>
        <p:spPr>
          <a:xfrm flipH="1">
            <a:off x="547148" y="3429000"/>
            <a:ext cx="1130823" cy="232264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1606934" y="2659559"/>
            <a:ext cx="3469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Camera</a:t>
            </a:r>
            <a:r>
              <a:rPr lang="en-US" sz="4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E082D-273D-4D5E-B40D-CDE057494288}"/>
              </a:ext>
            </a:extLst>
          </p:cNvPr>
          <p:cNvSpPr txBox="1"/>
          <p:nvPr/>
        </p:nvSpPr>
        <p:spPr>
          <a:xfrm>
            <a:off x="1779249" y="3316751"/>
            <a:ext cx="31252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Take a photo to convert handwriting  to text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140E9-49E8-472F-89A7-88A829276E4F}"/>
              </a:ext>
            </a:extLst>
          </p:cNvPr>
          <p:cNvSpPr/>
          <p:nvPr/>
        </p:nvSpPr>
        <p:spPr>
          <a:xfrm>
            <a:off x="96766" y="5948313"/>
            <a:ext cx="845914" cy="795492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</p:spTree>
    <p:extLst>
      <p:ext uri="{BB962C8B-B14F-4D97-AF65-F5344CB8AC3E}">
        <p14:creationId xmlns:p14="http://schemas.microsoft.com/office/powerpoint/2010/main" val="32553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884C4C-4656-4158-878B-23627B6C7DDA}"/>
              </a:ext>
            </a:extLst>
          </p:cNvPr>
          <p:cNvCxnSpPr>
            <a:cxnSpLocks/>
          </p:cNvCxnSpPr>
          <p:nvPr/>
        </p:nvCxnSpPr>
        <p:spPr>
          <a:xfrm flipH="1">
            <a:off x="547148" y="3429000"/>
            <a:ext cx="1130823" cy="232264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1606934" y="2659559"/>
            <a:ext cx="3469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Camera</a:t>
            </a:r>
            <a:r>
              <a:rPr lang="en-US" sz="4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E082D-273D-4D5E-B40D-CDE057494288}"/>
              </a:ext>
            </a:extLst>
          </p:cNvPr>
          <p:cNvSpPr txBox="1"/>
          <p:nvPr/>
        </p:nvSpPr>
        <p:spPr>
          <a:xfrm>
            <a:off x="1779249" y="3316751"/>
            <a:ext cx="31252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Take a photo to convert handwriting  to text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140E9-49E8-472F-89A7-88A829276E4F}"/>
              </a:ext>
            </a:extLst>
          </p:cNvPr>
          <p:cNvSpPr/>
          <p:nvPr/>
        </p:nvSpPr>
        <p:spPr>
          <a:xfrm>
            <a:off x="96766" y="5948313"/>
            <a:ext cx="845914" cy="795492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</p:spTree>
    <p:extLst>
      <p:ext uri="{BB962C8B-B14F-4D97-AF65-F5344CB8AC3E}">
        <p14:creationId xmlns:p14="http://schemas.microsoft.com/office/powerpoint/2010/main" val="2511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884C4C-4656-4158-878B-23627B6C7DDA}"/>
              </a:ext>
            </a:extLst>
          </p:cNvPr>
          <p:cNvCxnSpPr>
            <a:cxnSpLocks/>
          </p:cNvCxnSpPr>
          <p:nvPr/>
        </p:nvCxnSpPr>
        <p:spPr>
          <a:xfrm flipH="1">
            <a:off x="1356293" y="3429000"/>
            <a:ext cx="422956" cy="238094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1606934" y="2659559"/>
            <a:ext cx="3469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Gallery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E082D-273D-4D5E-B40D-CDE057494288}"/>
              </a:ext>
            </a:extLst>
          </p:cNvPr>
          <p:cNvSpPr txBox="1"/>
          <p:nvPr/>
        </p:nvSpPr>
        <p:spPr>
          <a:xfrm>
            <a:off x="2029890" y="3325755"/>
            <a:ext cx="234026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Choose existing photo to convert handwriting to text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140E9-49E8-472F-89A7-88A829276E4F}"/>
              </a:ext>
            </a:extLst>
          </p:cNvPr>
          <p:cNvSpPr/>
          <p:nvPr/>
        </p:nvSpPr>
        <p:spPr>
          <a:xfrm>
            <a:off x="933335" y="5940652"/>
            <a:ext cx="845914" cy="795492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</p:spTree>
    <p:extLst>
      <p:ext uri="{BB962C8B-B14F-4D97-AF65-F5344CB8AC3E}">
        <p14:creationId xmlns:p14="http://schemas.microsoft.com/office/powerpoint/2010/main" val="14108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884C4C-4656-4158-878B-23627B6C7DDA}"/>
              </a:ext>
            </a:extLst>
          </p:cNvPr>
          <p:cNvCxnSpPr>
            <a:cxnSpLocks/>
          </p:cNvCxnSpPr>
          <p:nvPr/>
        </p:nvCxnSpPr>
        <p:spPr>
          <a:xfrm flipH="1">
            <a:off x="1356293" y="3429000"/>
            <a:ext cx="422956" cy="238094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28B494-9481-4BBD-BAEE-1E3D82A49EBF}"/>
              </a:ext>
            </a:extLst>
          </p:cNvPr>
          <p:cNvSpPr txBox="1"/>
          <p:nvPr/>
        </p:nvSpPr>
        <p:spPr>
          <a:xfrm>
            <a:off x="1606934" y="2659559"/>
            <a:ext cx="3469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League Spartan" panose="00000800000000000000" pitchFamily="50" charset="0"/>
              </a:rPr>
              <a:t>Gallery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E082D-273D-4D5E-B40D-CDE057494288}"/>
              </a:ext>
            </a:extLst>
          </p:cNvPr>
          <p:cNvSpPr txBox="1"/>
          <p:nvPr/>
        </p:nvSpPr>
        <p:spPr>
          <a:xfrm>
            <a:off x="2029890" y="3325755"/>
            <a:ext cx="234026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Choose existing photo to convert handwriting to text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140E9-49E8-472F-89A7-88A829276E4F}"/>
              </a:ext>
            </a:extLst>
          </p:cNvPr>
          <p:cNvSpPr/>
          <p:nvPr/>
        </p:nvSpPr>
        <p:spPr>
          <a:xfrm>
            <a:off x="933335" y="5940652"/>
            <a:ext cx="845914" cy="795492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1" dirty="0"/>
          </a:p>
        </p:txBody>
      </p:sp>
    </p:spTree>
    <p:extLst>
      <p:ext uri="{BB962C8B-B14F-4D97-AF65-F5344CB8AC3E}">
        <p14:creationId xmlns:p14="http://schemas.microsoft.com/office/powerpoint/2010/main" val="39014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3423-C3EB-4C0F-B3E1-5F498720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35475" cy="68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1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116</Words>
  <Application>Microsoft Office PowerPoint</Application>
  <PresentationFormat>Custom</PresentationFormat>
  <Paragraphs>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Hsien Yong, Sebastian Lie</dc:creator>
  <cp:lastModifiedBy>Jason Yip</cp:lastModifiedBy>
  <cp:revision>24</cp:revision>
  <dcterms:created xsi:type="dcterms:W3CDTF">2018-07-22T14:49:57Z</dcterms:created>
  <dcterms:modified xsi:type="dcterms:W3CDTF">2018-07-30T15:41:14Z</dcterms:modified>
</cp:coreProperties>
</file>