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0" r:id="rId1"/>
  </p:sldMasterIdLst>
  <p:sldIdLst>
    <p:sldId id="256" r:id="rId2"/>
    <p:sldId id="268" r:id="rId3"/>
    <p:sldId id="257" r:id="rId4"/>
    <p:sldId id="264" r:id="rId5"/>
    <p:sldId id="263" r:id="rId6"/>
    <p:sldId id="258" r:id="rId7"/>
    <p:sldId id="259" r:id="rId8"/>
    <p:sldId id="260" r:id="rId9"/>
    <p:sldId id="266" r:id="rId10"/>
    <p:sldId id="267" r:id="rId11"/>
    <p:sldId id="261" r:id="rId12"/>
    <p:sldId id="265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586"/>
  </p:normalViewPr>
  <p:slideViewPr>
    <p:cSldViewPr snapToGrid="0" snapToObjects="1">
      <p:cViewPr varScale="1">
        <p:scale>
          <a:sx n="110" d="100"/>
          <a:sy n="110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77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11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8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37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22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21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6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70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81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3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6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jasonzhang1986/FileDownloader/blob/master/FileDownloader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File downloader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816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653802"/>
            <a:ext cx="11056167" cy="161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3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不足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模块过于细化，并且包接口不够清晰，不能一目了然从大结构上了解工程的脉络</a:t>
            </a:r>
            <a:endParaRPr kumimoji="1" lang="en-US" altLang="zh-CN" dirty="0" smtClean="0"/>
          </a:p>
          <a:p>
            <a:r>
              <a:rPr kumimoji="1" lang="zh-CN" altLang="en-US" dirty="0" smtClean="0"/>
              <a:t>代码结构层次过于深，通过接口一层层的深入，不方便掌控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文件最终下载的线程数是</a:t>
            </a:r>
            <a:r>
              <a:rPr kumimoji="1" lang="en-US" altLang="zh-CN" dirty="0" err="1" smtClean="0"/>
              <a:t>Integer.Max</a:t>
            </a:r>
            <a:r>
              <a:rPr kumimoji="1" lang="zh-CN" altLang="en-US" dirty="0" smtClean="0"/>
              <a:t>，没有针对这块做配置或者最大数的控制，可能导致开过多线程和文件流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05026" y="13339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33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29" y="770197"/>
            <a:ext cx="6419048" cy="3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29" y="1281947"/>
            <a:ext cx="7542857" cy="32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853" y="3038669"/>
            <a:ext cx="5781661" cy="380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1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拓展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DownloadMgrInitialParams.</a:t>
            </a:r>
            <a:r>
              <a:rPr lang="en-US" altLang="zh-CN" dirty="0" err="1" smtClean="0"/>
              <a:t>InitCustomMaker</a:t>
            </a:r>
            <a:r>
              <a:rPr lang="zh-CN" altLang="en-US" dirty="0" smtClean="0"/>
              <a:t>可以方便的自定义网络连接，数据库实现，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生成器等</a:t>
            </a:r>
            <a:endParaRPr lang="en-US" altLang="zh-CN" dirty="0" smtClean="0"/>
          </a:p>
          <a:p>
            <a:r>
              <a:rPr lang="zh-CN" altLang="en-US" dirty="0" smtClean="0"/>
              <a:t>可以扩展自定义下载单个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的线程数，实现接口</a:t>
            </a:r>
            <a:r>
              <a:rPr lang="en-US" altLang="zh-CN" dirty="0" err="1" smtClean="0"/>
              <a:t>FileDownloadHelper.ConnectionCountAdapte</a:t>
            </a:r>
            <a:r>
              <a:rPr lang="zh-CN" altLang="en-US" dirty="0" smtClean="0"/>
              <a:t>，并通过</a:t>
            </a:r>
            <a:r>
              <a:rPr lang="en-US" altLang="zh-CN" dirty="0" err="1"/>
              <a:t>InitCustomMaker</a:t>
            </a:r>
            <a:r>
              <a:rPr lang="en-US" altLang="zh-CN" dirty="0"/>
              <a:t> .</a:t>
            </a:r>
            <a:r>
              <a:rPr lang="en-US" altLang="zh-CN" dirty="0" err="1" smtClean="0"/>
              <a:t>connectionCountAdapter</a:t>
            </a:r>
            <a:r>
              <a:rPr lang="zh-CN" altLang="en-US" dirty="0" smtClean="0"/>
              <a:t>来配置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3905026" y="13339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19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如何写一个文件下载器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err="1" smtClean="0"/>
              <a:t>URLConnection</a:t>
            </a:r>
            <a:r>
              <a:rPr lang="zh-CN" altLang="en-US" dirty="0" smtClean="0"/>
              <a:t>访问网络</a:t>
            </a:r>
            <a:endParaRPr lang="en-US" altLang="zh-CN" dirty="0" smtClean="0"/>
          </a:p>
          <a:p>
            <a:r>
              <a:rPr lang="zh-CN" altLang="en-US" dirty="0" smtClean="0"/>
              <a:t>线程池 多线程下载</a:t>
            </a:r>
            <a:endParaRPr lang="en-US" altLang="zh-CN" dirty="0" smtClean="0"/>
          </a:p>
          <a:p>
            <a:r>
              <a:rPr lang="en-US" altLang="zh-CN" dirty="0" smtClean="0"/>
              <a:t>Range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RandomAcessFile</a:t>
            </a:r>
            <a:r>
              <a:rPr lang="en-US" altLang="zh-CN" dirty="0" smtClean="0"/>
              <a:t>  </a:t>
            </a:r>
            <a:r>
              <a:rPr lang="zh-CN" altLang="en-US" dirty="0" smtClean="0"/>
              <a:t>可随机获取和读写</a:t>
            </a:r>
            <a:endParaRPr lang="en-US" altLang="zh-CN" dirty="0" smtClean="0"/>
          </a:p>
          <a:p>
            <a:r>
              <a:rPr lang="zh-CN" altLang="en-US" dirty="0" smtClean="0"/>
              <a:t>数据库保存下载进度和状态</a:t>
            </a:r>
            <a:endParaRPr lang="en-US" altLang="zh-CN" dirty="0" smtClean="0"/>
          </a:p>
          <a:p>
            <a:r>
              <a:rPr lang="zh-CN" altLang="en-US" dirty="0" smtClean="0"/>
              <a:t>状态回调 通知</a:t>
            </a:r>
            <a:r>
              <a:rPr lang="en-US" altLang="zh-CN" dirty="0" smtClean="0"/>
              <a:t>UI</a:t>
            </a:r>
            <a:r>
              <a:rPr lang="zh-CN" altLang="en-US" dirty="0" smtClean="0"/>
              <a:t>层状态变化和下载进度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99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  <a:hlinkClick r:id="rId2"/>
              </a:rPr>
              <a:t>时序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48361"/>
            <a:ext cx="9513957" cy="4878350"/>
          </a:xfrm>
        </p:spPr>
      </p:pic>
    </p:spTree>
    <p:extLst>
      <p:ext uri="{BB962C8B-B14F-4D97-AF65-F5344CB8AC3E}">
        <p14:creationId xmlns:p14="http://schemas.microsoft.com/office/powerpoint/2010/main" val="6257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50" y="949177"/>
            <a:ext cx="11794122" cy="269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9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16" y="2448809"/>
            <a:ext cx="3390476" cy="32666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" y="502360"/>
            <a:ext cx="11980952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8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核心思想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一个下载作为一个</a:t>
            </a:r>
            <a:r>
              <a:rPr kumimoji="1" lang="en-US" altLang="zh-CN" dirty="0" smtClean="0"/>
              <a:t>Task</a:t>
            </a:r>
          </a:p>
          <a:p>
            <a:r>
              <a:rPr kumimoji="1" lang="zh-CN" altLang="en-US" dirty="0" smtClean="0"/>
              <a:t>多个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放到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中，并发下载或者线性下载；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单独维护自己的一套下载逻辑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模块拆分细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profile</a:t>
            </a:r>
            <a:r>
              <a:rPr kumimoji="1" lang="zh-CN" altLang="en-US" dirty="0" smtClean="0"/>
              <a:t>灵活配置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99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设计模式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单例（到处是单例）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Builder</a:t>
            </a:r>
            <a:r>
              <a:rPr kumimoji="1" lang="zh-CN" altLang="en-US" dirty="0" smtClean="0"/>
              <a:t>（建造者模式）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Creator </a:t>
            </a:r>
            <a:r>
              <a:rPr kumimoji="1" lang="zh-CN" altLang="en-US" dirty="0" smtClean="0"/>
              <a:t>（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FileDownloadUrlConnection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/>
              <a:t>代理</a:t>
            </a:r>
            <a:r>
              <a:rPr kumimoji="1" lang="zh-CN" altLang="en-US" dirty="0" smtClean="0"/>
              <a:t>模式 （</a:t>
            </a:r>
            <a:r>
              <a:rPr lang="en-US" altLang="zh-CN" dirty="0"/>
              <a:t> </a:t>
            </a:r>
            <a:r>
              <a:rPr lang="en-US" altLang="zh-CN" dirty="0" err="1"/>
              <a:t>FileDownloadServiceProxy</a:t>
            </a:r>
            <a:r>
              <a:rPr lang="en-US" altLang="zh-CN" dirty="0"/>
              <a:t> 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命令模式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MessageSnapshotFlow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5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765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特色、优点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有个门面</a:t>
            </a:r>
            <a:r>
              <a:rPr kumimoji="1" lang="en-US" altLang="zh-CN" dirty="0" err="1" smtClean="0"/>
              <a:t>FileDownloader</a:t>
            </a:r>
            <a:r>
              <a:rPr kumimoji="1" lang="zh-CN" altLang="en-US" dirty="0" smtClean="0"/>
              <a:t>，基础功能的接口都在该类中</a:t>
            </a:r>
            <a:endParaRPr kumimoji="1" lang="en-US" altLang="zh-CN" dirty="0" smtClean="0"/>
          </a:p>
          <a:p>
            <a:r>
              <a:rPr kumimoji="1" lang="zh-CN" altLang="en-US" dirty="0" smtClean="0"/>
              <a:t>结构细化，单个类的逻辑清晰</a:t>
            </a:r>
            <a:endParaRPr kumimoji="1" lang="en-US" altLang="zh-CN" dirty="0" smtClean="0"/>
          </a:p>
          <a:p>
            <a:r>
              <a:rPr kumimoji="1" lang="zh-CN" altLang="en-US" dirty="0" smtClean="0"/>
              <a:t>善于使用面向接口编程，抽象了大量接口类，便于理清逻辑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使用多种设计模式，使整个项目脉络清晰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可以通过配置文件或配置类来进行一些核心功能点的配置，扩展比较方便</a:t>
            </a:r>
            <a:endParaRPr kumimoji="1" lang="en-US" altLang="zh-CN" dirty="0" smtClean="0"/>
          </a:p>
          <a:p>
            <a:r>
              <a:rPr kumimoji="1" lang="zh-CN" altLang="en-US" dirty="0" smtClean="0"/>
              <a:t>消息的传递是一亮点，尤其是跨进程的传递处理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48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04" y="710751"/>
            <a:ext cx="8923809" cy="24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61" y="3295215"/>
            <a:ext cx="9419048" cy="3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68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4502</TotalTime>
  <Words>300</Words>
  <Application>Microsoft Office PowerPoint</Application>
  <PresentationFormat>宽屏</PresentationFormat>
  <Paragraphs>34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方正姚体</vt:lpstr>
      <vt:lpstr>Microsoft YaHei</vt:lpstr>
      <vt:lpstr>Calibri</vt:lpstr>
      <vt:lpstr>Rockwell</vt:lpstr>
      <vt:lpstr>Rockwell Condensed</vt:lpstr>
      <vt:lpstr>Rockwell Extra Bold</vt:lpstr>
      <vt:lpstr>Wingdings</vt:lpstr>
      <vt:lpstr>木活字</vt:lpstr>
      <vt:lpstr>File downloader</vt:lpstr>
      <vt:lpstr>如何写一个文件下载器</vt:lpstr>
      <vt:lpstr>时序</vt:lpstr>
      <vt:lpstr>PowerPoint 演示文稿</vt:lpstr>
      <vt:lpstr>PowerPoint 演示文稿</vt:lpstr>
      <vt:lpstr>核心思想</vt:lpstr>
      <vt:lpstr>设计模式</vt:lpstr>
      <vt:lpstr>特色、优点</vt:lpstr>
      <vt:lpstr>PowerPoint 演示文稿</vt:lpstr>
      <vt:lpstr>PowerPoint 演示文稿</vt:lpstr>
      <vt:lpstr>不足</vt:lpstr>
      <vt:lpstr>PowerPoint 演示文稿</vt:lpstr>
      <vt:lpstr>拓展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FileDownloader</dc:title>
  <dc:creator>Jifeng Zhang</dc:creator>
  <cp:lastModifiedBy>ZhangJiFeng(糖猫事业部)</cp:lastModifiedBy>
  <cp:revision>53</cp:revision>
  <dcterms:created xsi:type="dcterms:W3CDTF">2017-12-16T13:51:45Z</dcterms:created>
  <dcterms:modified xsi:type="dcterms:W3CDTF">2017-12-22T06:06:12Z</dcterms:modified>
</cp:coreProperties>
</file>