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/>
    <p:restoredTop sz="94586"/>
  </p:normalViewPr>
  <p:slideViewPr>
    <p:cSldViewPr snapToGrid="0" snapToObjects="1">
      <p:cViewPr>
        <p:scale>
          <a:sx n="119" d="100"/>
          <a:sy n="119" d="100"/>
        </p:scale>
        <p:origin x="-576" y="-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0771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612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112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182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370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622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7212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6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3709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1818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237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269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asonzhang1986/FileDownloader/blob/master/FileDownloader.png" TargetMode="Externa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en-US" altLang="zh-CN" dirty="0" smtClean="0"/>
              <a:t>File downloader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7816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  <a:hlinkClick r:id="rId2"/>
              </a:rPr>
              <a:t>时序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748361"/>
            <a:ext cx="9513957" cy="4878350"/>
          </a:xfrm>
        </p:spPr>
      </p:pic>
    </p:spTree>
    <p:extLst>
      <p:ext uri="{BB962C8B-B14F-4D97-AF65-F5344CB8AC3E}">
        <p14:creationId xmlns:p14="http://schemas.microsoft.com/office/powerpoint/2010/main" val="62571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核心思想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一个下载作为一个</a:t>
            </a:r>
            <a:r>
              <a:rPr kumimoji="1" lang="en-US" altLang="zh-CN" dirty="0" smtClean="0"/>
              <a:t>Task</a:t>
            </a:r>
          </a:p>
          <a:p>
            <a:r>
              <a:rPr kumimoji="1" lang="zh-CN" altLang="en-US" dirty="0" smtClean="0"/>
              <a:t>多个</a:t>
            </a:r>
            <a:r>
              <a:rPr kumimoji="1" lang="en-US" altLang="zh-CN" dirty="0" smtClean="0"/>
              <a:t>Task</a:t>
            </a:r>
            <a:r>
              <a:rPr kumimoji="1" lang="zh-CN" altLang="en-US" dirty="0" smtClean="0"/>
              <a:t>放到</a:t>
            </a:r>
            <a:r>
              <a:rPr kumimoji="1" lang="en-US" altLang="zh-CN" dirty="0" smtClean="0"/>
              <a:t>List</a:t>
            </a:r>
            <a:r>
              <a:rPr kumimoji="1" lang="zh-CN" altLang="en-US" dirty="0" smtClean="0"/>
              <a:t>中，并发下载或者线性下载；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每个</a:t>
            </a:r>
            <a:r>
              <a:rPr kumimoji="1" lang="en-US" altLang="zh-CN" dirty="0" smtClean="0"/>
              <a:t>Task</a:t>
            </a:r>
            <a:r>
              <a:rPr kumimoji="1" lang="zh-CN" altLang="en-US" dirty="0" smtClean="0"/>
              <a:t>单独维护自己的一套下载逻辑</a:t>
            </a:r>
            <a:endParaRPr kumimoji="1" lang="en-US" altLang="zh-CN" dirty="0" smtClean="0"/>
          </a:p>
          <a:p>
            <a:r>
              <a:rPr kumimoji="1" lang="zh-CN" altLang="en-US" dirty="0" smtClean="0"/>
              <a:t>模块拆分细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</a:t>
            </a:r>
            <a:r>
              <a:rPr kumimoji="1" lang="en-US" altLang="zh-CN" dirty="0" smtClean="0"/>
              <a:t>profile</a:t>
            </a:r>
            <a:r>
              <a:rPr kumimoji="1" lang="zh-CN" altLang="en-US" dirty="0" smtClean="0"/>
              <a:t>灵活配置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7997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设计模式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单例（到处是单例）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Builder</a:t>
            </a:r>
            <a:r>
              <a:rPr kumimoji="1" lang="zh-CN" altLang="en-US" dirty="0" smtClean="0"/>
              <a:t>（</a:t>
            </a:r>
            <a:r>
              <a:rPr kumimoji="1" lang="zh-CN" altLang="en-US" dirty="0" smtClean="0"/>
              <a:t>建造者模式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Creator</a:t>
            </a:r>
          </a:p>
          <a:p>
            <a:r>
              <a:rPr kumimoji="1" lang="zh-CN" altLang="en-US" dirty="0" smtClean="0"/>
              <a:t>责任链模式</a:t>
            </a:r>
            <a:endParaRPr kumimoji="1" lang="en-US" altLang="zh-CN" dirty="0" smtClean="0"/>
          </a:p>
          <a:p>
            <a:r>
              <a:rPr kumimoji="1" lang="zh-CN" altLang="en-US" dirty="0" smtClean="0"/>
              <a:t>命令模式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0765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特色、优点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将结构细化，单个类的逻辑清晰</a:t>
            </a:r>
            <a:endParaRPr kumimoji="1" lang="en-US" altLang="zh-CN" dirty="0" smtClean="0"/>
          </a:p>
          <a:p>
            <a:r>
              <a:rPr kumimoji="1" lang="zh-CN" altLang="en-US" dirty="0" smtClean="0"/>
              <a:t>善于使用面向接口编程，抽象了大量接口类，便于理清逻辑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使用多种设计模式，使整个项目脉络清晰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可以通过配置文件来进行一些核心功能点的配置，使用比较方便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3487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不足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模块过于细化，并且包接口不够清晰，不能一眼从大结构上了解工程的脉络</a:t>
            </a:r>
            <a:endParaRPr kumimoji="1" lang="en-US" altLang="zh-CN" dirty="0" smtClean="0"/>
          </a:p>
          <a:p>
            <a:r>
              <a:rPr kumimoji="1" lang="zh-CN" altLang="en-US" dirty="0" smtClean="0"/>
              <a:t>代码结构层次过于深，通过接口一层层的深入，不方便掌控</a:t>
            </a:r>
            <a:endParaRPr kumimoji="1" lang="en-US" altLang="zh-CN" smtClean="0"/>
          </a:p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905026" y="13339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2334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拓展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905026" y="13339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31920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3059</TotalTime>
  <Words>154</Words>
  <Application>Microsoft Macintosh PowerPoint</Application>
  <PresentationFormat>宽屏</PresentationFormat>
  <Paragraphs>23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Calibri</vt:lpstr>
      <vt:lpstr>Microsoft YaHei</vt:lpstr>
      <vt:lpstr>Rockwell</vt:lpstr>
      <vt:lpstr>Rockwell Condensed</vt:lpstr>
      <vt:lpstr>Rockwell Extra Bold</vt:lpstr>
      <vt:lpstr>Wingdings</vt:lpstr>
      <vt:lpstr>方正姚体</vt:lpstr>
      <vt:lpstr>木活字</vt:lpstr>
      <vt:lpstr>File downloader</vt:lpstr>
      <vt:lpstr>时序</vt:lpstr>
      <vt:lpstr>核心思想</vt:lpstr>
      <vt:lpstr>设计模式</vt:lpstr>
      <vt:lpstr>特色、优点</vt:lpstr>
      <vt:lpstr>不足</vt:lpstr>
      <vt:lpstr>拓展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FileDownloader</dc:title>
  <dc:creator>Jifeng Zhang</dc:creator>
  <cp:lastModifiedBy>Jifeng Zhang</cp:lastModifiedBy>
  <cp:revision>22</cp:revision>
  <dcterms:created xsi:type="dcterms:W3CDTF">2017-12-16T13:51:45Z</dcterms:created>
  <dcterms:modified xsi:type="dcterms:W3CDTF">2017-12-19T14:27:28Z</dcterms:modified>
</cp:coreProperties>
</file>