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586"/>
  </p:normalViewPr>
  <p:slideViewPr>
    <p:cSldViewPr snapToGrid="0" snapToObjects="1">
      <p:cViewPr varScale="1">
        <p:scale>
          <a:sx n="110" d="100"/>
          <a:sy n="110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7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1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37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2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21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70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81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3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asonzhang1986/FileDownloader/blob/master/FileDownloader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File downloader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81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  <a:hlinkClick r:id="rId2"/>
              </a:rPr>
              <a:t>时序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48361"/>
            <a:ext cx="9513957" cy="4878350"/>
          </a:xfrm>
        </p:spPr>
      </p:pic>
    </p:spTree>
    <p:extLst>
      <p:ext uri="{BB962C8B-B14F-4D97-AF65-F5344CB8AC3E}">
        <p14:creationId xmlns:p14="http://schemas.microsoft.com/office/powerpoint/2010/main" val="6257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核心思想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一个下载作为一个</a:t>
            </a:r>
            <a:r>
              <a:rPr kumimoji="1" lang="en-US" altLang="zh-CN" dirty="0" smtClean="0"/>
              <a:t>Task</a:t>
            </a:r>
          </a:p>
          <a:p>
            <a:r>
              <a:rPr kumimoji="1" lang="zh-CN" altLang="en-US" dirty="0" smtClean="0"/>
              <a:t>多个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放到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中，并发下载或者线性下载；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单独维护自己的一套下载逻辑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模块拆分细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profile</a:t>
            </a:r>
            <a:r>
              <a:rPr kumimoji="1" lang="zh-CN" altLang="en-US" dirty="0" smtClean="0"/>
              <a:t>灵活配置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99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设计模式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单例（到处是单例）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Builder</a:t>
            </a:r>
            <a:r>
              <a:rPr kumimoji="1" lang="zh-CN" altLang="en-US" dirty="0" smtClean="0"/>
              <a:t>（建造者模式）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Creator</a:t>
            </a:r>
          </a:p>
          <a:p>
            <a:r>
              <a:rPr kumimoji="1" lang="zh-CN" altLang="en-US" dirty="0" smtClean="0"/>
              <a:t>责任链模式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命令模式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76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特色、优点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有个门面</a:t>
            </a:r>
            <a:r>
              <a:rPr kumimoji="1" lang="en-US" altLang="zh-CN" dirty="0" err="1" smtClean="0"/>
              <a:t>FileDownloader</a:t>
            </a:r>
            <a:r>
              <a:rPr kumimoji="1" lang="zh-CN" altLang="en-US" dirty="0" smtClean="0"/>
              <a:t>，基础功能的接口都在该类中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结构细化，单个类的逻辑清晰</a:t>
            </a:r>
            <a:endParaRPr kumimoji="1" lang="en-US" altLang="zh-CN" dirty="0" smtClean="0"/>
          </a:p>
          <a:p>
            <a:r>
              <a:rPr kumimoji="1" lang="zh-CN" altLang="en-US" dirty="0" smtClean="0"/>
              <a:t>善于使用面向接口编程，抽象了大量接口类，便于理清逻辑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使用多种设计模式，使整个项目脉络清晰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可以通过配置文件或配置类来进行一些核心功能点的</a:t>
            </a:r>
            <a:r>
              <a:rPr kumimoji="1" lang="zh-CN" altLang="en-US" smtClean="0"/>
              <a:t>配置，扩展比较</a:t>
            </a:r>
            <a:r>
              <a:rPr kumimoji="1" lang="zh-CN" altLang="en-US" dirty="0" smtClean="0"/>
              <a:t>方便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48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不足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模块过于细化，并且包接口不够清晰，不能一目了然从大结构上了解工程的脉络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代码结构层次过于深，通过接口一层层的深入，不方便掌</a:t>
            </a:r>
            <a:r>
              <a:rPr kumimoji="1" lang="zh-CN" altLang="en-US" dirty="0" smtClean="0"/>
              <a:t>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文件最终下载的线程数是</a:t>
            </a:r>
            <a:r>
              <a:rPr kumimoji="1" lang="en-US" altLang="zh-CN" dirty="0" err="1" smtClean="0"/>
              <a:t>Integer.Max</a:t>
            </a:r>
            <a:r>
              <a:rPr kumimoji="1" lang="zh-CN" altLang="en-US" dirty="0" smtClean="0"/>
              <a:t>，没有针对这块做配置或者最大数的控制，可能导致开过多线程和文件流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05026" y="1333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33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拓展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DownloadMgrInitialParams.</a:t>
            </a:r>
            <a:r>
              <a:rPr lang="en-US" altLang="zh-CN" dirty="0" err="1" smtClean="0"/>
              <a:t>InitCustomMaker</a:t>
            </a:r>
            <a:r>
              <a:rPr lang="zh-CN" altLang="en-US" dirty="0" smtClean="0"/>
              <a:t>可以方便的自定义网络连接，数据库实现，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生成器等</a:t>
            </a:r>
            <a:endParaRPr lang="en-US" altLang="zh-CN" dirty="0" smtClean="0"/>
          </a:p>
          <a:p>
            <a:r>
              <a:rPr lang="zh-CN" altLang="en-US" dirty="0" smtClean="0"/>
              <a:t>可以扩展自定义下载单个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的线程数，实现接口</a:t>
            </a:r>
            <a:r>
              <a:rPr lang="en-US" altLang="zh-CN" dirty="0" err="1" smtClean="0"/>
              <a:t>FileDownloadHelper.ConnectionCountAdapte</a:t>
            </a:r>
            <a:r>
              <a:rPr lang="zh-CN" altLang="en-US" dirty="0" smtClean="0"/>
              <a:t>，并通过</a:t>
            </a:r>
            <a:r>
              <a:rPr lang="en-US" altLang="zh-CN" dirty="0" err="1"/>
              <a:t>InitCustomMaker</a:t>
            </a:r>
            <a:r>
              <a:rPr lang="en-US" altLang="zh-CN" dirty="0"/>
              <a:t> .</a:t>
            </a:r>
            <a:r>
              <a:rPr lang="en-US" altLang="zh-CN" dirty="0" err="1" smtClean="0"/>
              <a:t>connectionCountAdapter</a:t>
            </a:r>
            <a:r>
              <a:rPr lang="zh-CN" altLang="en-US" dirty="0" smtClean="0"/>
              <a:t>来配置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905026" y="1333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192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3076</TotalTime>
  <Words>237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方正姚体</vt:lpstr>
      <vt:lpstr>Microsoft YaHei</vt:lpstr>
      <vt:lpstr>Calibri</vt:lpstr>
      <vt:lpstr>Rockwell</vt:lpstr>
      <vt:lpstr>Rockwell Condensed</vt:lpstr>
      <vt:lpstr>Rockwell Extra Bold</vt:lpstr>
      <vt:lpstr>Wingdings</vt:lpstr>
      <vt:lpstr>木活字</vt:lpstr>
      <vt:lpstr>File downloader</vt:lpstr>
      <vt:lpstr>时序</vt:lpstr>
      <vt:lpstr>核心思想</vt:lpstr>
      <vt:lpstr>设计模式</vt:lpstr>
      <vt:lpstr>特色、优点</vt:lpstr>
      <vt:lpstr>不足</vt:lpstr>
      <vt:lpstr>拓展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FileDownloader</dc:title>
  <dc:creator>Jifeng Zhang</dc:creator>
  <cp:lastModifiedBy>ZhangJiFeng(糖猫事业部)</cp:lastModifiedBy>
  <cp:revision>34</cp:revision>
  <dcterms:created xsi:type="dcterms:W3CDTF">2017-12-16T13:51:45Z</dcterms:created>
  <dcterms:modified xsi:type="dcterms:W3CDTF">2017-12-20T07:14:13Z</dcterms:modified>
</cp:coreProperties>
</file>