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sonzhang1986/FileDownloader/blob/master/FileDownloade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50" y="949177"/>
            <a:ext cx="11794122" cy="2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2448809"/>
            <a:ext cx="3390476" cy="3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502360"/>
            <a:ext cx="119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</a:t>
            </a:r>
          </a:p>
          <a:p>
            <a:r>
              <a:rPr kumimoji="1" lang="zh-CN" altLang="en-US" dirty="0" smtClean="0"/>
              <a:t>责任链模式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可以通过配置文件或配置类来进行一些核心功能点的</a:t>
            </a:r>
            <a:r>
              <a:rPr kumimoji="1" lang="zh-CN" altLang="en-US" smtClean="0"/>
              <a:t>配置，扩展比较</a:t>
            </a:r>
            <a:r>
              <a:rPr kumimoji="1" lang="zh-CN" altLang="en-US" dirty="0" smtClean="0"/>
              <a:t>方便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模块过于细化，并且包接口不够清晰，不能一目了然从大结构上了解工程的脉络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文件最终下载的线程数是</a:t>
            </a:r>
            <a:r>
              <a:rPr kumimoji="1" lang="en-US" altLang="zh-CN" dirty="0" err="1" smtClean="0"/>
              <a:t>Integer.Max</a:t>
            </a:r>
            <a:r>
              <a:rPr kumimoji="1" lang="zh-CN" altLang="en-US" dirty="0" smtClean="0"/>
              <a:t>，没有针对这块做配置或者最大数的控制，可能导致开过多线程和文件流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9" y="770197"/>
            <a:ext cx="6419048" cy="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" y="1281947"/>
            <a:ext cx="7542857" cy="32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3" y="3038669"/>
            <a:ext cx="5781661" cy="3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4444</TotalTime>
  <Words>237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Microsoft YaHei</vt:lpstr>
      <vt:lpstr>Calibri</vt:lpstr>
      <vt:lpstr>Rockwell</vt:lpstr>
      <vt:lpstr>Rockwell Condensed</vt:lpstr>
      <vt:lpstr>Rockwell Extra Bold</vt:lpstr>
      <vt:lpstr>Wingdings</vt:lpstr>
      <vt:lpstr>木活字</vt:lpstr>
      <vt:lpstr>File downloader</vt:lpstr>
      <vt:lpstr>时序</vt:lpstr>
      <vt:lpstr>PowerPoint 演示文稿</vt:lpstr>
      <vt:lpstr>PowerPoint 演示文稿</vt:lpstr>
      <vt:lpstr>核心思想</vt:lpstr>
      <vt:lpstr>设计模式</vt:lpstr>
      <vt:lpstr>特色、优点</vt:lpstr>
      <vt:lpstr>不足</vt:lpstr>
      <vt:lpstr>PowerPoint 演示文稿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ZhangJiFeng(糖猫事业部)</cp:lastModifiedBy>
  <cp:revision>41</cp:revision>
  <dcterms:created xsi:type="dcterms:W3CDTF">2017-12-16T13:51:45Z</dcterms:created>
  <dcterms:modified xsi:type="dcterms:W3CDTF">2017-12-22T01:44:06Z</dcterms:modified>
</cp:coreProperties>
</file>