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86"/>
  </p:normalViewPr>
  <p:slideViewPr>
    <p:cSldViewPr snapToGrid="0" snapToObjects="1">
      <p:cViewPr>
        <p:scale>
          <a:sx n="119" d="100"/>
          <a:sy n="119" d="100"/>
        </p:scale>
        <p:origin x="-63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sonzhang1986/FileDownloader/blob/master/FileDownloader.png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</a:t>
            </a:r>
          </a:p>
          <a:p>
            <a:r>
              <a:rPr kumimoji="1" lang="zh-CN" altLang="en-US" dirty="0" smtClean="0"/>
              <a:t>责任链模式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</a:t>
            </a:r>
            <a:r>
              <a:rPr kumimoji="1" lang="zh-CN" altLang="en-US" dirty="0" smtClean="0"/>
              <a:t>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</a:t>
            </a:r>
            <a:r>
              <a:rPr kumimoji="1" lang="zh-CN" altLang="en-US" dirty="0" smtClean="0"/>
              <a:t>文件或配置类来</a:t>
            </a:r>
            <a:r>
              <a:rPr kumimoji="1" lang="zh-CN" altLang="en-US" dirty="0" smtClean="0"/>
              <a:t>进行一些核心功能点的</a:t>
            </a:r>
            <a:r>
              <a:rPr kumimoji="1" lang="zh-CN" altLang="en-US" smtClean="0"/>
              <a:t>配置</a:t>
            </a:r>
            <a:r>
              <a:rPr kumimoji="1" lang="zh-CN" altLang="en-US" smtClean="0"/>
              <a:t>，扩展比较</a:t>
            </a:r>
            <a:r>
              <a:rPr kumimoji="1" lang="zh-CN" altLang="en-US" dirty="0" smtClean="0"/>
              <a:t>方便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</a:t>
            </a:r>
            <a:r>
              <a:rPr kumimoji="1" lang="zh-CN" altLang="en-US" dirty="0" smtClean="0"/>
              <a:t>一</a:t>
            </a:r>
            <a:r>
              <a:rPr kumimoji="1" lang="zh-CN" altLang="en-US" dirty="0" smtClean="0"/>
              <a:t>目了然</a:t>
            </a:r>
            <a:r>
              <a:rPr kumimoji="1" lang="zh-CN" altLang="en-US" dirty="0" smtClean="0"/>
              <a:t>从</a:t>
            </a:r>
            <a:r>
              <a:rPr kumimoji="1" lang="zh-CN" altLang="en-US" dirty="0" smtClean="0"/>
              <a:t>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3074</TotalTime>
  <Words>208</Words>
  <Application>Microsoft Macintosh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Microsoft YaHei</vt:lpstr>
      <vt:lpstr>Rockwell</vt:lpstr>
      <vt:lpstr>Rockwell Condensed</vt:lpstr>
      <vt:lpstr>Rockwell Extra Bold</vt:lpstr>
      <vt:lpstr>Wingdings</vt:lpstr>
      <vt:lpstr>方正姚体</vt:lpstr>
      <vt:lpstr>木活字</vt:lpstr>
      <vt:lpstr>File downloader</vt:lpstr>
      <vt:lpstr>时序</vt:lpstr>
      <vt:lpstr>核心思想</vt:lpstr>
      <vt:lpstr>设计模式</vt:lpstr>
      <vt:lpstr>特色、优点</vt:lpstr>
      <vt:lpstr>不足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Jifeng Zhang</cp:lastModifiedBy>
  <cp:revision>33</cp:revision>
  <dcterms:created xsi:type="dcterms:W3CDTF">2017-12-16T13:51:45Z</dcterms:created>
  <dcterms:modified xsi:type="dcterms:W3CDTF">2017-12-19T14:48:39Z</dcterms:modified>
</cp:coreProperties>
</file>