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6" r:id="rId9"/>
    <p:sldId id="267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sonzhang1986/FileDownloader/blob/master/FileDownloader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模块过于细化，并且包接口不够清晰，不能一目了然从大结构上了解工程的脉络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文件最终下载的线程数是</a:t>
            </a:r>
            <a:r>
              <a:rPr kumimoji="1" lang="en-US" altLang="zh-CN" dirty="0" err="1" smtClean="0"/>
              <a:t>Integer.Max</a:t>
            </a:r>
            <a:r>
              <a:rPr kumimoji="1" lang="zh-CN" altLang="en-US" dirty="0" smtClean="0"/>
              <a:t>，没有针对这块做配置或者最大数的控制，可能导致开过多线程和文件流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9" y="770197"/>
            <a:ext cx="6419048" cy="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9" y="1281947"/>
            <a:ext cx="7542857" cy="32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853" y="3038669"/>
            <a:ext cx="5781661" cy="3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DownloadMgrInitialParams.</a:t>
            </a:r>
            <a:r>
              <a:rPr lang="en-US" altLang="zh-CN" dirty="0" err="1" smtClean="0"/>
              <a:t>InitCustomMaker</a:t>
            </a:r>
            <a:r>
              <a:rPr lang="zh-CN" altLang="en-US" dirty="0" smtClean="0"/>
              <a:t>可以方便的自定义网络连接，数据库实现，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生成器等</a:t>
            </a:r>
            <a:endParaRPr lang="en-US" altLang="zh-CN" dirty="0" smtClean="0"/>
          </a:p>
          <a:p>
            <a:r>
              <a:rPr lang="zh-CN" altLang="en-US" dirty="0" smtClean="0"/>
              <a:t>可以扩展自定义下载单个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的线程数，实现接口</a:t>
            </a:r>
            <a:r>
              <a:rPr lang="en-US" altLang="zh-CN" dirty="0" err="1" smtClean="0"/>
              <a:t>FileDownloadHelper.ConnectionCountAdapte</a:t>
            </a:r>
            <a:r>
              <a:rPr lang="zh-CN" altLang="en-US" dirty="0" smtClean="0"/>
              <a:t>，并通过</a:t>
            </a:r>
            <a:r>
              <a:rPr lang="en-US" altLang="zh-CN" dirty="0" err="1"/>
              <a:t>InitCustomMaker</a:t>
            </a:r>
            <a:r>
              <a:rPr lang="en-US" altLang="zh-CN" dirty="0"/>
              <a:t> .</a:t>
            </a:r>
            <a:r>
              <a:rPr lang="en-US" altLang="zh-CN" dirty="0" err="1" smtClean="0"/>
              <a:t>connectionCountAdapter</a:t>
            </a:r>
            <a:r>
              <a:rPr lang="zh-CN" altLang="en-US" dirty="0" smtClean="0"/>
              <a:t>来配置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50" y="949177"/>
            <a:ext cx="11794122" cy="2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6" y="2448809"/>
            <a:ext cx="3390476" cy="32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" y="502360"/>
            <a:ext cx="1198095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（建造者模式）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</a:t>
            </a:r>
          </a:p>
          <a:p>
            <a:r>
              <a:rPr kumimoji="1" lang="zh-CN" altLang="en-US" dirty="0" smtClean="0"/>
              <a:t>责任链模式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有个门面</a:t>
            </a:r>
            <a:r>
              <a:rPr kumimoji="1" lang="en-US" altLang="zh-CN" dirty="0" err="1" smtClean="0"/>
              <a:t>FileDownloader</a:t>
            </a:r>
            <a:r>
              <a:rPr kumimoji="1" lang="zh-CN" altLang="en-US" dirty="0" smtClean="0"/>
              <a:t>，基础功能的接口都在该类中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可以通过配置文件或配置类来进行一些核心功能点的配置，扩展比较</a:t>
            </a:r>
            <a:r>
              <a:rPr kumimoji="1" lang="zh-CN" altLang="en-US" dirty="0" smtClean="0"/>
              <a:t>方便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消息的传递是一亮点，尤其是跨进程的传递处理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4" y="710751"/>
            <a:ext cx="8923809" cy="2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1" y="3295215"/>
            <a:ext cx="9419048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653802"/>
            <a:ext cx="11056167" cy="16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4488</TotalTime>
  <Words>251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方正姚体</vt:lpstr>
      <vt:lpstr>微软雅黑</vt:lpstr>
      <vt:lpstr>Calibri</vt:lpstr>
      <vt:lpstr>Rockwell</vt:lpstr>
      <vt:lpstr>Rockwell Condensed</vt:lpstr>
      <vt:lpstr>Rockwell Extra Bold</vt:lpstr>
      <vt:lpstr>Wingdings</vt:lpstr>
      <vt:lpstr>木活字</vt:lpstr>
      <vt:lpstr>File downloader</vt:lpstr>
      <vt:lpstr>时序</vt:lpstr>
      <vt:lpstr>PowerPoint 演示文稿</vt:lpstr>
      <vt:lpstr>PowerPoint 演示文稿</vt:lpstr>
      <vt:lpstr>核心思想</vt:lpstr>
      <vt:lpstr>设计模式</vt:lpstr>
      <vt:lpstr>特色、优点</vt:lpstr>
      <vt:lpstr>PowerPoint 演示文稿</vt:lpstr>
      <vt:lpstr>PowerPoint 演示文稿</vt:lpstr>
      <vt:lpstr>不足</vt:lpstr>
      <vt:lpstr>PowerPoint 演示文稿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ZhangJiFeng(糖猫事业部)</cp:lastModifiedBy>
  <cp:revision>45</cp:revision>
  <dcterms:created xsi:type="dcterms:W3CDTF">2017-12-16T13:51:45Z</dcterms:created>
  <dcterms:modified xsi:type="dcterms:W3CDTF">2017-12-22T02:46:30Z</dcterms:modified>
</cp:coreProperties>
</file>