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Oswald"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EB860F-868C-4B01-BCE1-6B1ADC0525DE}">
  <a:tblStyle styleId="{2DEB860F-868C-4B01-BCE1-6B1ADC0525D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9"/>
  </p:normalViewPr>
  <p:slideViewPr>
    <p:cSldViewPr snapToGrid="0">
      <p:cViewPr varScale="1">
        <p:scale>
          <a:sx n="147" d="100"/>
          <a:sy n="147" d="100"/>
        </p:scale>
        <p:origin x="74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4e636b40f_1_2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1a4e636b40f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a4f6697498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1a4f669749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a4f6697498_0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1a4f669749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a4f6697498_0_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275" name="Google Shape;275;g1a4f6697498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a4f6697498_0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a4f6697498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7feebca760_0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7feebca76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a4f6697498_0_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296" name="Google Shape;296;g1a4f6697498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a4f6697498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303" name="Google Shape;303;g1a4f6697498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7feebca760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17feebca760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a4f6697498_0_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1a4f6697498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a4f6697498_0_7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1a4f6697498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4e636b40f_1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1a4e636b40f_1_1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a4e636b40f_1_1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7feebca760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17feebca760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a4e636b40f_1_1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1a4e636b40f_1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a4f6697498_0_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1a4f6697498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a4e636b40f_1_9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3" name="Google Shape;363;g1a4e636b40f_1_9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7fe72dd74e_0_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7fe72dd7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7fe72dd74e_0_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17fe72dd74e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a4e636b40f_1_27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1a4e636b40f_1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7fe72dd74e_0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17fe72dd74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7fe72dd74e_0_1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17fe72dd74e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7feebca760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7feebca76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a4e636b40f_1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1a4e636b40f_1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rgbClr val="F1E1CA"/>
        </a:solidFill>
        <a:effectLst/>
      </p:bgPr>
    </p:bg>
    <p:spTree>
      <p:nvGrpSpPr>
        <p:cNvPr id="1" name="Shape 56"/>
        <p:cNvGrpSpPr/>
        <p:nvPr/>
      </p:nvGrpSpPr>
      <p:grpSpPr>
        <a:xfrm>
          <a:off x="0" y="0"/>
          <a:ext cx="0" cy="0"/>
          <a:chOff x="0" y="0"/>
          <a:chExt cx="0" cy="0"/>
        </a:xfrm>
      </p:grpSpPr>
      <p:sp>
        <p:nvSpPr>
          <p:cNvPr id="57" name="Google Shape;57;p14"/>
          <p:cNvSpPr/>
          <p:nvPr/>
        </p:nvSpPr>
        <p:spPr>
          <a:xfrm>
            <a:off x="216991" y="214313"/>
            <a:ext cx="8719839" cy="4714875"/>
          </a:xfrm>
          <a:prstGeom prst="rect">
            <a:avLst/>
          </a:prstGeom>
          <a:solidFill>
            <a:srgbClr val="4D8495"/>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itle Slide">
  <p:cSld name="3_Title Slide">
    <p:bg>
      <p:bgPr>
        <a:solidFill>
          <a:srgbClr val="C7B7CE"/>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lvl1pPr marL="0" lvl="0" indent="0" algn="ctr">
              <a:spcBef>
                <a:spcPts val="0"/>
              </a:spcBef>
              <a:buNone/>
              <a:defRPr sz="1400" b="0" i="0" u="none" strike="noStrike" cap="none">
                <a:solidFill>
                  <a:schemeClr val="dk1"/>
                </a:solidFill>
                <a:latin typeface="Oswald"/>
                <a:ea typeface="Oswald"/>
                <a:cs typeface="Oswald"/>
                <a:sym typeface="Oswald"/>
              </a:defRPr>
            </a:lvl1pPr>
            <a:lvl2pPr marL="0" lvl="1" indent="0" algn="ctr">
              <a:spcBef>
                <a:spcPts val="0"/>
              </a:spcBef>
              <a:buNone/>
              <a:defRPr sz="1400" b="0" i="0" u="none" strike="noStrike" cap="none">
                <a:solidFill>
                  <a:schemeClr val="dk1"/>
                </a:solidFill>
                <a:latin typeface="Oswald"/>
                <a:ea typeface="Oswald"/>
                <a:cs typeface="Oswald"/>
                <a:sym typeface="Oswald"/>
              </a:defRPr>
            </a:lvl2pPr>
            <a:lvl3pPr marL="0" lvl="2" indent="0" algn="ctr">
              <a:spcBef>
                <a:spcPts val="0"/>
              </a:spcBef>
              <a:buNone/>
              <a:defRPr sz="1400" b="0" i="0" u="none" strike="noStrike" cap="none">
                <a:solidFill>
                  <a:schemeClr val="dk1"/>
                </a:solidFill>
                <a:latin typeface="Oswald"/>
                <a:ea typeface="Oswald"/>
                <a:cs typeface="Oswald"/>
                <a:sym typeface="Oswald"/>
              </a:defRPr>
            </a:lvl3pPr>
            <a:lvl4pPr marL="0" lvl="3" indent="0" algn="ctr">
              <a:spcBef>
                <a:spcPts val="0"/>
              </a:spcBef>
              <a:buNone/>
              <a:defRPr sz="1400" b="0" i="0" u="none" strike="noStrike" cap="none">
                <a:solidFill>
                  <a:schemeClr val="dk1"/>
                </a:solidFill>
                <a:latin typeface="Oswald"/>
                <a:ea typeface="Oswald"/>
                <a:cs typeface="Oswald"/>
                <a:sym typeface="Oswald"/>
              </a:defRPr>
            </a:lvl4pPr>
            <a:lvl5pPr marL="0" lvl="4" indent="0" algn="ctr">
              <a:spcBef>
                <a:spcPts val="0"/>
              </a:spcBef>
              <a:buNone/>
              <a:defRPr sz="1400" b="0" i="0" u="none" strike="noStrike" cap="none">
                <a:solidFill>
                  <a:schemeClr val="dk1"/>
                </a:solidFill>
                <a:latin typeface="Oswald"/>
                <a:ea typeface="Oswald"/>
                <a:cs typeface="Oswald"/>
                <a:sym typeface="Oswald"/>
              </a:defRPr>
            </a:lvl5pPr>
            <a:lvl6pPr marL="0" lvl="5" indent="0" algn="ctr">
              <a:spcBef>
                <a:spcPts val="0"/>
              </a:spcBef>
              <a:buNone/>
              <a:defRPr sz="1400" b="0" i="0" u="none" strike="noStrike" cap="none">
                <a:solidFill>
                  <a:schemeClr val="dk1"/>
                </a:solidFill>
                <a:latin typeface="Oswald"/>
                <a:ea typeface="Oswald"/>
                <a:cs typeface="Oswald"/>
                <a:sym typeface="Oswald"/>
              </a:defRPr>
            </a:lvl6pPr>
            <a:lvl7pPr marL="0" lvl="6" indent="0" algn="ctr">
              <a:spcBef>
                <a:spcPts val="0"/>
              </a:spcBef>
              <a:buNone/>
              <a:defRPr sz="1400" b="0" i="0" u="none" strike="noStrike" cap="none">
                <a:solidFill>
                  <a:schemeClr val="dk1"/>
                </a:solidFill>
                <a:latin typeface="Oswald"/>
                <a:ea typeface="Oswald"/>
                <a:cs typeface="Oswald"/>
                <a:sym typeface="Oswald"/>
              </a:defRPr>
            </a:lvl7pPr>
            <a:lvl8pPr marL="0" lvl="7" indent="0" algn="ctr">
              <a:spcBef>
                <a:spcPts val="0"/>
              </a:spcBef>
              <a:buNone/>
              <a:defRPr sz="1400" b="0" i="0" u="none" strike="noStrike" cap="none">
                <a:solidFill>
                  <a:schemeClr val="dk1"/>
                </a:solidFill>
                <a:latin typeface="Oswald"/>
                <a:ea typeface="Oswald"/>
                <a:cs typeface="Oswald"/>
                <a:sym typeface="Oswald"/>
              </a:defRPr>
            </a:lvl8pPr>
            <a:lvl9pPr marL="0" lvl="8" indent="0" algn="ctr">
              <a:spcBef>
                <a:spcPts val="0"/>
              </a:spcBef>
              <a:buNone/>
              <a:defRPr sz="1400" b="0" i="0" u="none" strike="noStrike" cap="none">
                <a:solidFill>
                  <a:schemeClr val="dk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F1E1CA"/>
        </a:solidFill>
        <a:effectLst/>
      </p:bgPr>
    </p:bg>
    <p:spTree>
      <p:nvGrpSpPr>
        <p:cNvPr id="1" name="Shape 60"/>
        <p:cNvGrpSpPr/>
        <p:nvPr/>
      </p:nvGrpSpPr>
      <p:grpSpPr>
        <a:xfrm>
          <a:off x="0" y="0"/>
          <a:ext cx="0" cy="0"/>
          <a:chOff x="0" y="0"/>
          <a:chExt cx="0" cy="0"/>
        </a:xfrm>
      </p:grpSpPr>
      <p:sp>
        <p:nvSpPr>
          <p:cNvPr id="61" name="Google Shape;61;p16"/>
          <p:cNvSpPr/>
          <p:nvPr/>
        </p:nvSpPr>
        <p:spPr>
          <a:xfrm>
            <a:off x="216991" y="214313"/>
            <a:ext cx="8719839" cy="4714875"/>
          </a:xfrm>
          <a:prstGeom prst="rect">
            <a:avLst/>
          </a:prstGeom>
          <a:solidFill>
            <a:srgbClr val="4D8495"/>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62" name="Google Shape;62;p16"/>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63" name="Google Shape;63;p16"/>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lvl1pPr marL="0" lvl="0" indent="0" algn="ctr">
              <a:spcBef>
                <a:spcPts val="0"/>
              </a:spcBef>
              <a:buNone/>
              <a:defRPr sz="1400">
                <a:solidFill>
                  <a:srgbClr val="2B6272"/>
                </a:solidFill>
                <a:latin typeface="Oswald"/>
                <a:ea typeface="Oswald"/>
                <a:cs typeface="Oswald"/>
                <a:sym typeface="Oswald"/>
              </a:defRPr>
            </a:lvl1pPr>
            <a:lvl2pPr marL="0" lvl="1" indent="0" algn="ctr">
              <a:spcBef>
                <a:spcPts val="0"/>
              </a:spcBef>
              <a:buNone/>
              <a:defRPr sz="1400">
                <a:solidFill>
                  <a:srgbClr val="2B6272"/>
                </a:solidFill>
                <a:latin typeface="Oswald"/>
                <a:ea typeface="Oswald"/>
                <a:cs typeface="Oswald"/>
                <a:sym typeface="Oswald"/>
              </a:defRPr>
            </a:lvl2pPr>
            <a:lvl3pPr marL="0" lvl="2" indent="0" algn="ctr">
              <a:spcBef>
                <a:spcPts val="0"/>
              </a:spcBef>
              <a:buNone/>
              <a:defRPr sz="1400">
                <a:solidFill>
                  <a:srgbClr val="2B6272"/>
                </a:solidFill>
                <a:latin typeface="Oswald"/>
                <a:ea typeface="Oswald"/>
                <a:cs typeface="Oswald"/>
                <a:sym typeface="Oswald"/>
              </a:defRPr>
            </a:lvl3pPr>
            <a:lvl4pPr marL="0" lvl="3" indent="0" algn="ctr">
              <a:spcBef>
                <a:spcPts val="0"/>
              </a:spcBef>
              <a:buNone/>
              <a:defRPr sz="1400">
                <a:solidFill>
                  <a:srgbClr val="2B6272"/>
                </a:solidFill>
                <a:latin typeface="Oswald"/>
                <a:ea typeface="Oswald"/>
                <a:cs typeface="Oswald"/>
                <a:sym typeface="Oswald"/>
              </a:defRPr>
            </a:lvl4pPr>
            <a:lvl5pPr marL="0" lvl="4" indent="0" algn="ctr">
              <a:spcBef>
                <a:spcPts val="0"/>
              </a:spcBef>
              <a:buNone/>
              <a:defRPr sz="1400">
                <a:solidFill>
                  <a:srgbClr val="2B6272"/>
                </a:solidFill>
                <a:latin typeface="Oswald"/>
                <a:ea typeface="Oswald"/>
                <a:cs typeface="Oswald"/>
                <a:sym typeface="Oswald"/>
              </a:defRPr>
            </a:lvl5pPr>
            <a:lvl6pPr marL="0" lvl="5" indent="0" algn="ctr">
              <a:spcBef>
                <a:spcPts val="0"/>
              </a:spcBef>
              <a:buNone/>
              <a:defRPr sz="1400">
                <a:solidFill>
                  <a:srgbClr val="2B6272"/>
                </a:solidFill>
                <a:latin typeface="Oswald"/>
                <a:ea typeface="Oswald"/>
                <a:cs typeface="Oswald"/>
                <a:sym typeface="Oswald"/>
              </a:defRPr>
            </a:lvl6pPr>
            <a:lvl7pPr marL="0" lvl="6" indent="0" algn="ctr">
              <a:spcBef>
                <a:spcPts val="0"/>
              </a:spcBef>
              <a:buNone/>
              <a:defRPr sz="1400">
                <a:solidFill>
                  <a:srgbClr val="2B6272"/>
                </a:solidFill>
                <a:latin typeface="Oswald"/>
                <a:ea typeface="Oswald"/>
                <a:cs typeface="Oswald"/>
                <a:sym typeface="Oswald"/>
              </a:defRPr>
            </a:lvl7pPr>
            <a:lvl8pPr marL="0" lvl="7" indent="0" algn="ctr">
              <a:spcBef>
                <a:spcPts val="0"/>
              </a:spcBef>
              <a:buNone/>
              <a:defRPr sz="1400">
                <a:solidFill>
                  <a:srgbClr val="2B6272"/>
                </a:solidFill>
                <a:latin typeface="Oswald"/>
                <a:ea typeface="Oswald"/>
                <a:cs typeface="Oswald"/>
                <a:sym typeface="Oswald"/>
              </a:defRPr>
            </a:lvl8pPr>
            <a:lvl9pPr marL="0" lvl="8" indent="0" algn="ctr">
              <a:spcBef>
                <a:spcPts val="0"/>
              </a:spcBef>
              <a:buNone/>
              <a:defRPr sz="1400">
                <a:solidFill>
                  <a:srgbClr val="2B6272"/>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Title Slide">
  <p:cSld name="5_Title Slide">
    <p:bg>
      <p:bgPr>
        <a:solidFill>
          <a:srgbClr val="F1E1CA"/>
        </a:solidFill>
        <a:effectLst/>
      </p:bgPr>
    </p:bg>
    <p:spTree>
      <p:nvGrpSpPr>
        <p:cNvPr id="1" name="Shape 64"/>
        <p:cNvGrpSpPr/>
        <p:nvPr/>
      </p:nvGrpSpPr>
      <p:grpSpPr>
        <a:xfrm>
          <a:off x="0" y="0"/>
          <a:ext cx="0" cy="0"/>
          <a:chOff x="0" y="0"/>
          <a:chExt cx="0" cy="0"/>
        </a:xfrm>
      </p:grpSpPr>
      <p:sp>
        <p:nvSpPr>
          <p:cNvPr id="65" name="Google Shape;65;p17"/>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66" name="Google Shape;66;p17"/>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lvl1pPr marL="0" lvl="0" indent="0" algn="ctr">
              <a:spcBef>
                <a:spcPts val="0"/>
              </a:spcBef>
              <a:buNone/>
              <a:defRPr sz="1400">
                <a:solidFill>
                  <a:srgbClr val="2B6272"/>
                </a:solidFill>
                <a:latin typeface="Oswald"/>
                <a:ea typeface="Oswald"/>
                <a:cs typeface="Oswald"/>
                <a:sym typeface="Oswald"/>
              </a:defRPr>
            </a:lvl1pPr>
            <a:lvl2pPr marL="0" lvl="1" indent="0" algn="ctr">
              <a:spcBef>
                <a:spcPts val="0"/>
              </a:spcBef>
              <a:buNone/>
              <a:defRPr sz="1400">
                <a:solidFill>
                  <a:srgbClr val="2B6272"/>
                </a:solidFill>
                <a:latin typeface="Oswald"/>
                <a:ea typeface="Oswald"/>
                <a:cs typeface="Oswald"/>
                <a:sym typeface="Oswald"/>
              </a:defRPr>
            </a:lvl2pPr>
            <a:lvl3pPr marL="0" lvl="2" indent="0" algn="ctr">
              <a:spcBef>
                <a:spcPts val="0"/>
              </a:spcBef>
              <a:buNone/>
              <a:defRPr sz="1400">
                <a:solidFill>
                  <a:srgbClr val="2B6272"/>
                </a:solidFill>
                <a:latin typeface="Oswald"/>
                <a:ea typeface="Oswald"/>
                <a:cs typeface="Oswald"/>
                <a:sym typeface="Oswald"/>
              </a:defRPr>
            </a:lvl3pPr>
            <a:lvl4pPr marL="0" lvl="3" indent="0" algn="ctr">
              <a:spcBef>
                <a:spcPts val="0"/>
              </a:spcBef>
              <a:buNone/>
              <a:defRPr sz="1400">
                <a:solidFill>
                  <a:srgbClr val="2B6272"/>
                </a:solidFill>
                <a:latin typeface="Oswald"/>
                <a:ea typeface="Oswald"/>
                <a:cs typeface="Oswald"/>
                <a:sym typeface="Oswald"/>
              </a:defRPr>
            </a:lvl4pPr>
            <a:lvl5pPr marL="0" lvl="4" indent="0" algn="ctr">
              <a:spcBef>
                <a:spcPts val="0"/>
              </a:spcBef>
              <a:buNone/>
              <a:defRPr sz="1400">
                <a:solidFill>
                  <a:srgbClr val="2B6272"/>
                </a:solidFill>
                <a:latin typeface="Oswald"/>
                <a:ea typeface="Oswald"/>
                <a:cs typeface="Oswald"/>
                <a:sym typeface="Oswald"/>
              </a:defRPr>
            </a:lvl5pPr>
            <a:lvl6pPr marL="0" lvl="5" indent="0" algn="ctr">
              <a:spcBef>
                <a:spcPts val="0"/>
              </a:spcBef>
              <a:buNone/>
              <a:defRPr sz="1400">
                <a:solidFill>
                  <a:srgbClr val="2B6272"/>
                </a:solidFill>
                <a:latin typeface="Oswald"/>
                <a:ea typeface="Oswald"/>
                <a:cs typeface="Oswald"/>
                <a:sym typeface="Oswald"/>
              </a:defRPr>
            </a:lvl6pPr>
            <a:lvl7pPr marL="0" lvl="6" indent="0" algn="ctr">
              <a:spcBef>
                <a:spcPts val="0"/>
              </a:spcBef>
              <a:buNone/>
              <a:defRPr sz="1400">
                <a:solidFill>
                  <a:srgbClr val="2B6272"/>
                </a:solidFill>
                <a:latin typeface="Oswald"/>
                <a:ea typeface="Oswald"/>
                <a:cs typeface="Oswald"/>
                <a:sym typeface="Oswald"/>
              </a:defRPr>
            </a:lvl7pPr>
            <a:lvl8pPr marL="0" lvl="7" indent="0" algn="ctr">
              <a:spcBef>
                <a:spcPts val="0"/>
              </a:spcBef>
              <a:buNone/>
              <a:defRPr sz="1400">
                <a:solidFill>
                  <a:srgbClr val="2B6272"/>
                </a:solidFill>
                <a:latin typeface="Oswald"/>
                <a:ea typeface="Oswald"/>
                <a:cs typeface="Oswald"/>
                <a:sym typeface="Oswald"/>
              </a:defRPr>
            </a:lvl8pPr>
            <a:lvl9pPr marL="0" lvl="8" indent="0" algn="ctr">
              <a:spcBef>
                <a:spcPts val="0"/>
              </a:spcBef>
              <a:buNone/>
              <a:defRPr sz="1400">
                <a:solidFill>
                  <a:srgbClr val="2B6272"/>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1E1CA"/>
        </a:solidFill>
        <a:effectLst/>
      </p:bgPr>
    </p:bg>
    <p:spTree>
      <p:nvGrpSpPr>
        <p:cNvPr id="1" name="Shape 67"/>
        <p:cNvGrpSpPr/>
        <p:nvPr/>
      </p:nvGrpSpPr>
      <p:grpSpPr>
        <a:xfrm>
          <a:off x="0" y="0"/>
          <a:ext cx="0" cy="0"/>
          <a:chOff x="0" y="0"/>
          <a:chExt cx="0" cy="0"/>
        </a:xfrm>
      </p:grpSpPr>
      <p:sp>
        <p:nvSpPr>
          <p:cNvPr id="68" name="Google Shape;68;p18"/>
          <p:cNvSpPr/>
          <p:nvPr/>
        </p:nvSpPr>
        <p:spPr>
          <a:xfrm>
            <a:off x="216991" y="214313"/>
            <a:ext cx="8719839" cy="4714875"/>
          </a:xfrm>
          <a:prstGeom prst="rect">
            <a:avLst/>
          </a:prstGeom>
          <a:solidFill>
            <a:srgbClr val="16AEC9"/>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69" name="Google Shape;69;p18"/>
          <p:cNvSpPr/>
          <p:nvPr/>
        </p:nvSpPr>
        <p:spPr>
          <a:xfrm>
            <a:off x="216991" y="3729038"/>
            <a:ext cx="8719839" cy="1200150"/>
          </a:xfrm>
          <a:custGeom>
            <a:avLst/>
            <a:gdLst/>
            <a:ahLst/>
            <a:cxnLst/>
            <a:rect l="l" t="t" r="r" b="b"/>
            <a:pathLst>
              <a:path w="15501937" h="2133600" extrusionOk="0">
                <a:moveTo>
                  <a:pt x="4278" y="828307"/>
                </a:moveTo>
                <a:lnTo>
                  <a:pt x="15501937" y="0"/>
                </a:lnTo>
                <a:lnTo>
                  <a:pt x="15501937" y="2133600"/>
                </a:lnTo>
                <a:lnTo>
                  <a:pt x="0" y="2133600"/>
                </a:lnTo>
                <a:lnTo>
                  <a:pt x="4278" y="828307"/>
                </a:lnTo>
                <a:close/>
              </a:path>
            </a:pathLst>
          </a:custGeom>
          <a:solidFill>
            <a:srgbClr val="4D8495"/>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70" name="Google Shape;70;p18"/>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71" name="Google Shape;71;p18"/>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lvl1pPr marL="0" lvl="0" indent="0" algn="ctr">
              <a:spcBef>
                <a:spcPts val="0"/>
              </a:spcBef>
              <a:buNone/>
              <a:defRPr sz="1400">
                <a:solidFill>
                  <a:srgbClr val="2B6272"/>
                </a:solidFill>
                <a:latin typeface="Oswald"/>
                <a:ea typeface="Oswald"/>
                <a:cs typeface="Oswald"/>
                <a:sym typeface="Oswald"/>
              </a:defRPr>
            </a:lvl1pPr>
            <a:lvl2pPr marL="0" lvl="1" indent="0" algn="ctr">
              <a:spcBef>
                <a:spcPts val="0"/>
              </a:spcBef>
              <a:buNone/>
              <a:defRPr sz="1400">
                <a:solidFill>
                  <a:srgbClr val="2B6272"/>
                </a:solidFill>
                <a:latin typeface="Oswald"/>
                <a:ea typeface="Oswald"/>
                <a:cs typeface="Oswald"/>
                <a:sym typeface="Oswald"/>
              </a:defRPr>
            </a:lvl2pPr>
            <a:lvl3pPr marL="0" lvl="2" indent="0" algn="ctr">
              <a:spcBef>
                <a:spcPts val="0"/>
              </a:spcBef>
              <a:buNone/>
              <a:defRPr sz="1400">
                <a:solidFill>
                  <a:srgbClr val="2B6272"/>
                </a:solidFill>
                <a:latin typeface="Oswald"/>
                <a:ea typeface="Oswald"/>
                <a:cs typeface="Oswald"/>
                <a:sym typeface="Oswald"/>
              </a:defRPr>
            </a:lvl3pPr>
            <a:lvl4pPr marL="0" lvl="3" indent="0" algn="ctr">
              <a:spcBef>
                <a:spcPts val="0"/>
              </a:spcBef>
              <a:buNone/>
              <a:defRPr sz="1400">
                <a:solidFill>
                  <a:srgbClr val="2B6272"/>
                </a:solidFill>
                <a:latin typeface="Oswald"/>
                <a:ea typeface="Oswald"/>
                <a:cs typeface="Oswald"/>
                <a:sym typeface="Oswald"/>
              </a:defRPr>
            </a:lvl4pPr>
            <a:lvl5pPr marL="0" lvl="4" indent="0" algn="ctr">
              <a:spcBef>
                <a:spcPts val="0"/>
              </a:spcBef>
              <a:buNone/>
              <a:defRPr sz="1400">
                <a:solidFill>
                  <a:srgbClr val="2B6272"/>
                </a:solidFill>
                <a:latin typeface="Oswald"/>
                <a:ea typeface="Oswald"/>
                <a:cs typeface="Oswald"/>
                <a:sym typeface="Oswald"/>
              </a:defRPr>
            </a:lvl5pPr>
            <a:lvl6pPr marL="0" lvl="5" indent="0" algn="ctr">
              <a:spcBef>
                <a:spcPts val="0"/>
              </a:spcBef>
              <a:buNone/>
              <a:defRPr sz="1400">
                <a:solidFill>
                  <a:srgbClr val="2B6272"/>
                </a:solidFill>
                <a:latin typeface="Oswald"/>
                <a:ea typeface="Oswald"/>
                <a:cs typeface="Oswald"/>
                <a:sym typeface="Oswald"/>
              </a:defRPr>
            </a:lvl6pPr>
            <a:lvl7pPr marL="0" lvl="6" indent="0" algn="ctr">
              <a:spcBef>
                <a:spcPts val="0"/>
              </a:spcBef>
              <a:buNone/>
              <a:defRPr sz="1400">
                <a:solidFill>
                  <a:srgbClr val="2B6272"/>
                </a:solidFill>
                <a:latin typeface="Oswald"/>
                <a:ea typeface="Oswald"/>
                <a:cs typeface="Oswald"/>
                <a:sym typeface="Oswald"/>
              </a:defRPr>
            </a:lvl7pPr>
            <a:lvl8pPr marL="0" lvl="7" indent="0" algn="ctr">
              <a:spcBef>
                <a:spcPts val="0"/>
              </a:spcBef>
              <a:buNone/>
              <a:defRPr sz="1400">
                <a:solidFill>
                  <a:srgbClr val="2B6272"/>
                </a:solidFill>
                <a:latin typeface="Oswald"/>
                <a:ea typeface="Oswald"/>
                <a:cs typeface="Oswald"/>
                <a:sym typeface="Oswald"/>
              </a:defRPr>
            </a:lvl8pPr>
            <a:lvl9pPr marL="0" lvl="8" indent="0" algn="ctr">
              <a:spcBef>
                <a:spcPts val="0"/>
              </a:spcBef>
              <a:buNone/>
              <a:defRPr sz="1400">
                <a:solidFill>
                  <a:srgbClr val="2B6272"/>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GB"/>
              <a:t>‹#›</a:t>
            </a:fld>
            <a:endParaRPr/>
          </a:p>
        </p:txBody>
      </p:sp>
      <p:sp>
        <p:nvSpPr>
          <p:cNvPr id="72" name="Google Shape;72;p18"/>
          <p:cNvSpPr txBox="1">
            <a:spLocks noGrp="1"/>
          </p:cNvSpPr>
          <p:nvPr>
            <p:ph type="ctrTitle"/>
          </p:nvPr>
        </p:nvSpPr>
        <p:spPr>
          <a:xfrm>
            <a:off x="305395" y="274142"/>
            <a:ext cx="5257800" cy="558998"/>
          </a:xfrm>
          <a:prstGeom prst="rect">
            <a:avLst/>
          </a:prstGeom>
          <a:noFill/>
          <a:ln>
            <a:noFill/>
          </a:ln>
        </p:spPr>
        <p:txBody>
          <a:bodyPr spcFirstLastPara="1" wrap="square" lIns="51425" tIns="25700" rIns="51425" bIns="25700" anchor="ctr" anchorCtr="0">
            <a:noAutofit/>
          </a:bodyPr>
          <a:lstStyle>
            <a:lvl1pPr lvl="0" algn="l">
              <a:lnSpc>
                <a:spcPct val="100000"/>
              </a:lnSpc>
              <a:spcBef>
                <a:spcPts val="0"/>
              </a:spcBef>
              <a:spcAft>
                <a:spcPts val="0"/>
              </a:spcAft>
              <a:buClr>
                <a:srgbClr val="F1E1CA"/>
              </a:buClr>
              <a:buSzPts val="3400"/>
              <a:buFont typeface="Oswald"/>
              <a:buNone/>
              <a:defRPr sz="3400" b="1">
                <a:solidFill>
                  <a:srgbClr val="F1E1CA"/>
                </a:solidFill>
                <a:latin typeface="Oswald"/>
                <a:ea typeface="Oswald"/>
                <a:cs typeface="Oswald"/>
                <a:sym typeface="Oswald"/>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Title Slide">
  <p:cSld name="4_Title Slide">
    <p:bg>
      <p:bgPr>
        <a:solidFill>
          <a:srgbClr val="F1E1CA"/>
        </a:solidFill>
        <a:effectLst/>
      </p:bgPr>
    </p:bg>
    <p:spTree>
      <p:nvGrpSpPr>
        <p:cNvPr id="1" name="Shape 73"/>
        <p:cNvGrpSpPr/>
        <p:nvPr/>
      </p:nvGrpSpPr>
      <p:grpSpPr>
        <a:xfrm>
          <a:off x="0" y="0"/>
          <a:ext cx="0" cy="0"/>
          <a:chOff x="0" y="0"/>
          <a:chExt cx="0" cy="0"/>
        </a:xfrm>
      </p:grpSpPr>
      <p:sp>
        <p:nvSpPr>
          <p:cNvPr id="74" name="Google Shape;74;p19"/>
          <p:cNvSpPr/>
          <p:nvPr/>
        </p:nvSpPr>
        <p:spPr>
          <a:xfrm>
            <a:off x="216991" y="214313"/>
            <a:ext cx="8719839" cy="4714875"/>
          </a:xfrm>
          <a:prstGeom prst="rect">
            <a:avLst/>
          </a:prstGeom>
          <a:solidFill>
            <a:srgbClr val="4D8495"/>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75" name="Google Shape;75;p19"/>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76" name="Google Shape;76;p19"/>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lvl1pPr marL="0" lvl="0" indent="0" algn="ctr">
              <a:spcBef>
                <a:spcPts val="0"/>
              </a:spcBef>
              <a:buNone/>
              <a:defRPr sz="1400">
                <a:solidFill>
                  <a:srgbClr val="2B6272"/>
                </a:solidFill>
                <a:latin typeface="Oswald"/>
                <a:ea typeface="Oswald"/>
                <a:cs typeface="Oswald"/>
                <a:sym typeface="Oswald"/>
              </a:defRPr>
            </a:lvl1pPr>
            <a:lvl2pPr marL="0" lvl="1" indent="0" algn="ctr">
              <a:spcBef>
                <a:spcPts val="0"/>
              </a:spcBef>
              <a:buNone/>
              <a:defRPr sz="1400">
                <a:solidFill>
                  <a:srgbClr val="2B6272"/>
                </a:solidFill>
                <a:latin typeface="Oswald"/>
                <a:ea typeface="Oswald"/>
                <a:cs typeface="Oswald"/>
                <a:sym typeface="Oswald"/>
              </a:defRPr>
            </a:lvl2pPr>
            <a:lvl3pPr marL="0" lvl="2" indent="0" algn="ctr">
              <a:spcBef>
                <a:spcPts val="0"/>
              </a:spcBef>
              <a:buNone/>
              <a:defRPr sz="1400">
                <a:solidFill>
                  <a:srgbClr val="2B6272"/>
                </a:solidFill>
                <a:latin typeface="Oswald"/>
                <a:ea typeface="Oswald"/>
                <a:cs typeface="Oswald"/>
                <a:sym typeface="Oswald"/>
              </a:defRPr>
            </a:lvl3pPr>
            <a:lvl4pPr marL="0" lvl="3" indent="0" algn="ctr">
              <a:spcBef>
                <a:spcPts val="0"/>
              </a:spcBef>
              <a:buNone/>
              <a:defRPr sz="1400">
                <a:solidFill>
                  <a:srgbClr val="2B6272"/>
                </a:solidFill>
                <a:latin typeface="Oswald"/>
                <a:ea typeface="Oswald"/>
                <a:cs typeface="Oswald"/>
                <a:sym typeface="Oswald"/>
              </a:defRPr>
            </a:lvl4pPr>
            <a:lvl5pPr marL="0" lvl="4" indent="0" algn="ctr">
              <a:spcBef>
                <a:spcPts val="0"/>
              </a:spcBef>
              <a:buNone/>
              <a:defRPr sz="1400">
                <a:solidFill>
                  <a:srgbClr val="2B6272"/>
                </a:solidFill>
                <a:latin typeface="Oswald"/>
                <a:ea typeface="Oswald"/>
                <a:cs typeface="Oswald"/>
                <a:sym typeface="Oswald"/>
              </a:defRPr>
            </a:lvl5pPr>
            <a:lvl6pPr marL="0" lvl="5" indent="0" algn="ctr">
              <a:spcBef>
                <a:spcPts val="0"/>
              </a:spcBef>
              <a:buNone/>
              <a:defRPr sz="1400">
                <a:solidFill>
                  <a:srgbClr val="2B6272"/>
                </a:solidFill>
                <a:latin typeface="Oswald"/>
                <a:ea typeface="Oswald"/>
                <a:cs typeface="Oswald"/>
                <a:sym typeface="Oswald"/>
              </a:defRPr>
            </a:lvl6pPr>
            <a:lvl7pPr marL="0" lvl="6" indent="0" algn="ctr">
              <a:spcBef>
                <a:spcPts val="0"/>
              </a:spcBef>
              <a:buNone/>
              <a:defRPr sz="1400">
                <a:solidFill>
                  <a:srgbClr val="2B6272"/>
                </a:solidFill>
                <a:latin typeface="Oswald"/>
                <a:ea typeface="Oswald"/>
                <a:cs typeface="Oswald"/>
                <a:sym typeface="Oswald"/>
              </a:defRPr>
            </a:lvl7pPr>
            <a:lvl8pPr marL="0" lvl="7" indent="0" algn="ctr">
              <a:spcBef>
                <a:spcPts val="0"/>
              </a:spcBef>
              <a:buNone/>
              <a:defRPr sz="1400">
                <a:solidFill>
                  <a:srgbClr val="2B6272"/>
                </a:solidFill>
                <a:latin typeface="Oswald"/>
                <a:ea typeface="Oswald"/>
                <a:cs typeface="Oswald"/>
                <a:sym typeface="Oswald"/>
              </a:defRPr>
            </a:lvl8pPr>
            <a:lvl9pPr marL="0" lvl="8" indent="0" algn="ctr">
              <a:spcBef>
                <a:spcPts val="0"/>
              </a:spcBef>
              <a:buNone/>
              <a:defRPr sz="1400">
                <a:solidFill>
                  <a:srgbClr val="2B6272"/>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GB"/>
              <a:t>‹#›</a:t>
            </a:fld>
            <a:endParaRPr/>
          </a:p>
        </p:txBody>
      </p:sp>
      <p:sp>
        <p:nvSpPr>
          <p:cNvPr id="77" name="Google Shape;77;p19"/>
          <p:cNvSpPr txBox="1">
            <a:spLocks noGrp="1"/>
          </p:cNvSpPr>
          <p:nvPr>
            <p:ph type="ctrTitle"/>
          </p:nvPr>
        </p:nvSpPr>
        <p:spPr>
          <a:xfrm>
            <a:off x="305395" y="274142"/>
            <a:ext cx="5257800" cy="558998"/>
          </a:xfrm>
          <a:prstGeom prst="rect">
            <a:avLst/>
          </a:prstGeom>
          <a:noFill/>
          <a:ln>
            <a:noFill/>
          </a:ln>
        </p:spPr>
        <p:txBody>
          <a:bodyPr spcFirstLastPara="1" wrap="square" lIns="51425" tIns="25700" rIns="51425" bIns="25700" anchor="ctr" anchorCtr="0">
            <a:noAutofit/>
          </a:bodyPr>
          <a:lstStyle>
            <a:lvl1pPr lvl="0" algn="l">
              <a:lnSpc>
                <a:spcPct val="100000"/>
              </a:lnSpc>
              <a:spcBef>
                <a:spcPts val="0"/>
              </a:spcBef>
              <a:spcAft>
                <a:spcPts val="0"/>
              </a:spcAft>
              <a:buClr>
                <a:srgbClr val="F1E1CA"/>
              </a:buClr>
              <a:buSzPts val="3400"/>
              <a:buFont typeface="Oswald"/>
              <a:buNone/>
              <a:defRPr sz="3400" b="1">
                <a:solidFill>
                  <a:srgbClr val="F1E1CA"/>
                </a:solidFill>
                <a:latin typeface="Oswald"/>
                <a:ea typeface="Oswald"/>
                <a:cs typeface="Oswald"/>
                <a:sym typeface="Oswald"/>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57175" y="154484"/>
            <a:ext cx="4629150" cy="642938"/>
          </a:xfrm>
          <a:prstGeom prst="rect">
            <a:avLst/>
          </a:prstGeom>
          <a:noFill/>
          <a:ln>
            <a:noFill/>
          </a:ln>
        </p:spPr>
        <p:txBody>
          <a:bodyPr spcFirstLastPara="1" wrap="square" lIns="51425" tIns="25700" rIns="51425" bIns="25700" anchor="ctr" anchorCtr="0">
            <a:normAutofit/>
          </a:bodyPr>
          <a:lstStyle>
            <a:lvl1pPr marR="0" lvl="0" algn="ctr" rtl="0">
              <a:spcBef>
                <a:spcPts val="0"/>
              </a:spcBef>
              <a:spcAft>
                <a:spcPts val="0"/>
              </a:spcAft>
              <a:buClr>
                <a:schemeClr val="dk1"/>
              </a:buClr>
              <a:buSzPts val="2500"/>
              <a:buFont typeface="Calibri"/>
              <a:buNone/>
              <a:defRPr sz="2500" b="0" i="0" u="none" strike="noStrike" cap="none">
                <a:solidFill>
                  <a:schemeClr val="dk1"/>
                </a:solidFill>
                <a:latin typeface="Calibri"/>
                <a:ea typeface="Calibri"/>
                <a:cs typeface="Calibri"/>
                <a:sym typeface="Calibri"/>
              </a:defRPr>
            </a:lvl1pPr>
            <a:lvl2pPr lvl="1">
              <a:spcBef>
                <a:spcPts val="0"/>
              </a:spcBef>
              <a:spcAft>
                <a:spcPts val="0"/>
              </a:spcAft>
              <a:buSzPts val="800"/>
              <a:buNone/>
              <a:defRPr sz="1000"/>
            </a:lvl2pPr>
            <a:lvl3pPr lvl="2">
              <a:spcBef>
                <a:spcPts val="0"/>
              </a:spcBef>
              <a:spcAft>
                <a:spcPts val="0"/>
              </a:spcAft>
              <a:buSzPts val="800"/>
              <a:buNone/>
              <a:defRPr sz="1000"/>
            </a:lvl3pPr>
            <a:lvl4pPr lvl="3">
              <a:spcBef>
                <a:spcPts val="0"/>
              </a:spcBef>
              <a:spcAft>
                <a:spcPts val="0"/>
              </a:spcAft>
              <a:buSzPts val="800"/>
              <a:buNone/>
              <a:defRPr sz="1000"/>
            </a:lvl4pPr>
            <a:lvl5pPr lvl="4">
              <a:spcBef>
                <a:spcPts val="0"/>
              </a:spcBef>
              <a:spcAft>
                <a:spcPts val="0"/>
              </a:spcAft>
              <a:buSzPts val="800"/>
              <a:buNone/>
              <a:defRPr sz="1000"/>
            </a:lvl5pPr>
            <a:lvl6pPr lvl="5">
              <a:spcBef>
                <a:spcPts val="0"/>
              </a:spcBef>
              <a:spcAft>
                <a:spcPts val="0"/>
              </a:spcAft>
              <a:buSzPts val="800"/>
              <a:buNone/>
              <a:defRPr sz="1000"/>
            </a:lvl6pPr>
            <a:lvl7pPr lvl="6">
              <a:spcBef>
                <a:spcPts val="0"/>
              </a:spcBef>
              <a:spcAft>
                <a:spcPts val="0"/>
              </a:spcAft>
              <a:buSzPts val="800"/>
              <a:buNone/>
              <a:defRPr sz="1000"/>
            </a:lvl7pPr>
            <a:lvl8pPr lvl="7">
              <a:spcBef>
                <a:spcPts val="0"/>
              </a:spcBef>
              <a:spcAft>
                <a:spcPts val="0"/>
              </a:spcAft>
              <a:buSzPts val="800"/>
              <a:buNone/>
              <a:defRPr sz="1000"/>
            </a:lvl8pPr>
            <a:lvl9pPr lvl="8">
              <a:spcBef>
                <a:spcPts val="0"/>
              </a:spcBef>
              <a:spcAft>
                <a:spcPts val="0"/>
              </a:spcAft>
              <a:buSzPts val="800"/>
              <a:buNone/>
              <a:defRPr sz="1000"/>
            </a:lvl9pPr>
          </a:lstStyle>
          <a:p>
            <a:endParaRPr/>
          </a:p>
        </p:txBody>
      </p:sp>
      <p:sp>
        <p:nvSpPr>
          <p:cNvPr id="52" name="Google Shape;52;p13"/>
          <p:cNvSpPr txBox="1">
            <a:spLocks noGrp="1"/>
          </p:cNvSpPr>
          <p:nvPr>
            <p:ph type="body" idx="1"/>
          </p:nvPr>
        </p:nvSpPr>
        <p:spPr>
          <a:xfrm>
            <a:off x="257175" y="900113"/>
            <a:ext cx="4629150" cy="2545854"/>
          </a:xfrm>
          <a:prstGeom prst="rect">
            <a:avLst/>
          </a:prstGeom>
          <a:noFill/>
          <a:ln>
            <a:noFill/>
          </a:ln>
        </p:spPr>
        <p:txBody>
          <a:bodyPr spcFirstLastPara="1" wrap="square" lIns="51425" tIns="25700" rIns="51425" bIns="25700" anchor="t" anchorCtr="0">
            <a:normAutofit/>
          </a:bodyPr>
          <a:lstStyle>
            <a:lvl1pPr marL="457200" marR="0" lvl="0"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57175" y="3575447"/>
            <a:ext cx="1200150" cy="205383"/>
          </a:xfrm>
          <a:prstGeom prst="rect">
            <a:avLst/>
          </a:prstGeom>
          <a:noFill/>
          <a:ln>
            <a:noFill/>
          </a:ln>
        </p:spPr>
        <p:txBody>
          <a:bodyPr spcFirstLastPara="1" wrap="square" lIns="51425" tIns="25700" rIns="51425" bIns="25700" anchor="ctr" anchorCtr="0">
            <a:noAutofit/>
          </a:bodyPr>
          <a:lstStyle>
            <a:lvl1pPr marR="0" lvl="0" algn="l" rtl="0">
              <a:spcBef>
                <a:spcPts val="0"/>
              </a:spcBef>
              <a:spcAft>
                <a:spcPts val="0"/>
              </a:spcAft>
              <a:buSzPts val="800"/>
              <a:buNone/>
              <a:defRPr sz="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757363" y="3575447"/>
            <a:ext cx="1628775" cy="205383"/>
          </a:xfrm>
          <a:prstGeom prst="rect">
            <a:avLst/>
          </a:prstGeom>
          <a:noFill/>
          <a:ln>
            <a:noFill/>
          </a:ln>
        </p:spPr>
        <p:txBody>
          <a:bodyPr spcFirstLastPara="1" wrap="square" lIns="51425" tIns="25700" rIns="51425" bIns="25700" anchor="ctr" anchorCtr="0">
            <a:noAutofit/>
          </a:bodyPr>
          <a:lstStyle>
            <a:lvl1pPr marR="0" lvl="0" algn="ctr" rtl="0">
              <a:spcBef>
                <a:spcPts val="0"/>
              </a:spcBef>
              <a:spcAft>
                <a:spcPts val="0"/>
              </a:spcAft>
              <a:buSzPts val="800"/>
              <a:buNone/>
              <a:defRPr sz="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800"/>
              <a:buNone/>
              <a:defRPr sz="10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686175" y="3575447"/>
            <a:ext cx="1200150" cy="205383"/>
          </a:xfrm>
          <a:prstGeom prst="rect">
            <a:avLst/>
          </a:prstGeom>
          <a:noFill/>
          <a:ln>
            <a:noFill/>
          </a:ln>
        </p:spPr>
        <p:txBody>
          <a:bodyPr spcFirstLastPara="1" wrap="square" lIns="51425" tIns="25700" rIns="51425" bIns="25700" anchor="ctr" anchorCtr="0">
            <a:noAutofit/>
          </a:bodyPr>
          <a:lstStyle>
            <a:lvl1pPr marL="0" marR="0" lvl="0" indent="0" algn="r" rtl="0">
              <a:spcBef>
                <a:spcPts val="0"/>
              </a:spcBef>
              <a:buNone/>
              <a:defRPr sz="700" b="0" i="0" u="none" strike="noStrike" cap="none">
                <a:solidFill>
                  <a:srgbClr val="888888"/>
                </a:solidFill>
                <a:latin typeface="Calibri"/>
                <a:ea typeface="Calibri"/>
                <a:cs typeface="Calibri"/>
                <a:sym typeface="Calibri"/>
              </a:defRPr>
            </a:lvl1pPr>
            <a:lvl2pPr marL="0" marR="0" lvl="1" indent="0" algn="r" rtl="0">
              <a:spcBef>
                <a:spcPts val="0"/>
              </a:spcBef>
              <a:buNone/>
              <a:defRPr sz="700" b="0" i="0" u="none" strike="noStrike" cap="none">
                <a:solidFill>
                  <a:srgbClr val="888888"/>
                </a:solidFill>
                <a:latin typeface="Calibri"/>
                <a:ea typeface="Calibri"/>
                <a:cs typeface="Calibri"/>
                <a:sym typeface="Calibri"/>
              </a:defRPr>
            </a:lvl2pPr>
            <a:lvl3pPr marL="0" marR="0" lvl="2" indent="0" algn="r" rtl="0">
              <a:spcBef>
                <a:spcPts val="0"/>
              </a:spcBef>
              <a:buNone/>
              <a:defRPr sz="700" b="0" i="0" u="none" strike="noStrike" cap="none">
                <a:solidFill>
                  <a:srgbClr val="888888"/>
                </a:solidFill>
                <a:latin typeface="Calibri"/>
                <a:ea typeface="Calibri"/>
                <a:cs typeface="Calibri"/>
                <a:sym typeface="Calibri"/>
              </a:defRPr>
            </a:lvl3pPr>
            <a:lvl4pPr marL="0" marR="0" lvl="3" indent="0" algn="r" rtl="0">
              <a:spcBef>
                <a:spcPts val="0"/>
              </a:spcBef>
              <a:buNone/>
              <a:defRPr sz="700" b="0" i="0" u="none" strike="noStrike" cap="none">
                <a:solidFill>
                  <a:srgbClr val="888888"/>
                </a:solidFill>
                <a:latin typeface="Calibri"/>
                <a:ea typeface="Calibri"/>
                <a:cs typeface="Calibri"/>
                <a:sym typeface="Calibri"/>
              </a:defRPr>
            </a:lvl4pPr>
            <a:lvl5pPr marL="0" marR="0" lvl="4" indent="0" algn="r" rtl="0">
              <a:spcBef>
                <a:spcPts val="0"/>
              </a:spcBef>
              <a:buNone/>
              <a:defRPr sz="700" b="0" i="0" u="none" strike="noStrike" cap="none">
                <a:solidFill>
                  <a:srgbClr val="888888"/>
                </a:solidFill>
                <a:latin typeface="Calibri"/>
                <a:ea typeface="Calibri"/>
                <a:cs typeface="Calibri"/>
                <a:sym typeface="Calibri"/>
              </a:defRPr>
            </a:lvl5pPr>
            <a:lvl6pPr marL="0" marR="0" lvl="5" indent="0" algn="r" rtl="0">
              <a:spcBef>
                <a:spcPts val="0"/>
              </a:spcBef>
              <a:buNone/>
              <a:defRPr sz="700" b="0" i="0" u="none" strike="noStrike" cap="none">
                <a:solidFill>
                  <a:srgbClr val="888888"/>
                </a:solidFill>
                <a:latin typeface="Calibri"/>
                <a:ea typeface="Calibri"/>
                <a:cs typeface="Calibri"/>
                <a:sym typeface="Calibri"/>
              </a:defRPr>
            </a:lvl6pPr>
            <a:lvl7pPr marL="0" marR="0" lvl="6" indent="0" algn="r" rtl="0">
              <a:spcBef>
                <a:spcPts val="0"/>
              </a:spcBef>
              <a:buNone/>
              <a:defRPr sz="700" b="0" i="0" u="none" strike="noStrike" cap="none">
                <a:solidFill>
                  <a:srgbClr val="888888"/>
                </a:solidFill>
                <a:latin typeface="Calibri"/>
                <a:ea typeface="Calibri"/>
                <a:cs typeface="Calibri"/>
                <a:sym typeface="Calibri"/>
              </a:defRPr>
            </a:lvl7pPr>
            <a:lvl8pPr marL="0" marR="0" lvl="7" indent="0" algn="r" rtl="0">
              <a:spcBef>
                <a:spcPts val="0"/>
              </a:spcBef>
              <a:buNone/>
              <a:defRPr sz="700" b="0" i="0" u="none" strike="noStrike" cap="none">
                <a:solidFill>
                  <a:srgbClr val="888888"/>
                </a:solidFill>
                <a:latin typeface="Calibri"/>
                <a:ea typeface="Calibri"/>
                <a:cs typeface="Calibri"/>
                <a:sym typeface="Calibri"/>
              </a:defRPr>
            </a:lvl8pPr>
            <a:lvl9pPr marL="0" marR="0" lvl="8" indent="0" algn="r" rtl="0">
              <a:spcBef>
                <a:spcPts val="0"/>
              </a:spcBef>
              <a:buNone/>
              <a:defRPr sz="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20"/>
          <p:cNvGrpSpPr/>
          <p:nvPr/>
        </p:nvGrpSpPr>
        <p:grpSpPr>
          <a:xfrm>
            <a:off x="220366" y="214313"/>
            <a:ext cx="8730377" cy="4714875"/>
            <a:chOff x="-2578100" y="-431800"/>
            <a:chExt cx="15520670" cy="8382000"/>
          </a:xfrm>
        </p:grpSpPr>
        <p:sp>
          <p:nvSpPr>
            <p:cNvPr id="83" name="Google Shape;83;p20"/>
            <p:cNvSpPr/>
            <p:nvPr/>
          </p:nvSpPr>
          <p:spPr>
            <a:xfrm>
              <a:off x="-2578100" y="-431800"/>
              <a:ext cx="15494000" cy="8382000"/>
            </a:xfrm>
            <a:prstGeom prst="rect">
              <a:avLst/>
            </a:prstGeom>
            <a:solidFill>
              <a:srgbClr val="90B4C6"/>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grpSp>
          <p:nvGrpSpPr>
            <p:cNvPr id="84" name="Google Shape;84;p20"/>
            <p:cNvGrpSpPr/>
            <p:nvPr/>
          </p:nvGrpSpPr>
          <p:grpSpPr>
            <a:xfrm>
              <a:off x="-1231902" y="6184900"/>
              <a:ext cx="9315452" cy="1756395"/>
              <a:chOff x="-1" y="0"/>
              <a:chExt cx="9315451" cy="1756394"/>
            </a:xfrm>
          </p:grpSpPr>
          <p:sp>
            <p:nvSpPr>
              <p:cNvPr id="85" name="Google Shape;85;p20"/>
              <p:cNvSpPr/>
              <p:nvPr/>
            </p:nvSpPr>
            <p:spPr>
              <a:xfrm>
                <a:off x="-1" y="0"/>
                <a:ext cx="9315451" cy="1756394"/>
              </a:xfrm>
              <a:custGeom>
                <a:avLst/>
                <a:gdLst/>
                <a:ahLst/>
                <a:cxnLst/>
                <a:rect l="l" t="t" r="r" b="b"/>
                <a:pathLst>
                  <a:path w="21600" h="18259" extrusionOk="0">
                    <a:moveTo>
                      <a:pt x="16647" y="2983"/>
                    </a:moveTo>
                    <a:cubicBezTo>
                      <a:pt x="15495" y="2983"/>
                      <a:pt x="14497" y="7406"/>
                      <a:pt x="14530" y="12582"/>
                    </a:cubicBezTo>
                    <a:cubicBezTo>
                      <a:pt x="14309" y="12093"/>
                      <a:pt x="14164" y="12225"/>
                      <a:pt x="13911" y="12357"/>
                    </a:cubicBezTo>
                    <a:cubicBezTo>
                      <a:pt x="13528" y="9519"/>
                      <a:pt x="12677" y="9004"/>
                      <a:pt x="12103" y="11077"/>
                    </a:cubicBezTo>
                    <a:cubicBezTo>
                      <a:pt x="11591" y="10245"/>
                      <a:pt x="11019" y="10350"/>
                      <a:pt x="10531" y="11393"/>
                    </a:cubicBezTo>
                    <a:cubicBezTo>
                      <a:pt x="10213" y="9505"/>
                      <a:pt x="9668" y="8476"/>
                      <a:pt x="9158" y="9307"/>
                    </a:cubicBezTo>
                    <a:cubicBezTo>
                      <a:pt x="8831" y="8410"/>
                      <a:pt x="8519" y="8132"/>
                      <a:pt x="8151" y="8700"/>
                    </a:cubicBezTo>
                    <a:cubicBezTo>
                      <a:pt x="8060" y="-819"/>
                      <a:pt x="4968" y="-3341"/>
                      <a:pt x="4058" y="5241"/>
                    </a:cubicBezTo>
                    <a:cubicBezTo>
                      <a:pt x="3525" y="4977"/>
                      <a:pt x="2962" y="6271"/>
                      <a:pt x="2745" y="8330"/>
                    </a:cubicBezTo>
                    <a:cubicBezTo>
                      <a:pt x="2011" y="8555"/>
                      <a:pt x="1222" y="11776"/>
                      <a:pt x="1316" y="15460"/>
                    </a:cubicBezTo>
                    <a:cubicBezTo>
                      <a:pt x="724" y="14694"/>
                      <a:pt x="230" y="16120"/>
                      <a:pt x="0" y="18246"/>
                    </a:cubicBezTo>
                    <a:lnTo>
                      <a:pt x="436" y="18246"/>
                    </a:lnTo>
                    <a:cubicBezTo>
                      <a:pt x="695" y="17388"/>
                      <a:pt x="1066" y="17018"/>
                      <a:pt x="1534" y="17625"/>
                    </a:cubicBezTo>
                    <a:cubicBezTo>
                      <a:pt x="1649" y="13730"/>
                      <a:pt x="2120" y="11024"/>
                      <a:pt x="2983" y="10047"/>
                    </a:cubicBezTo>
                    <a:cubicBezTo>
                      <a:pt x="3233" y="7683"/>
                      <a:pt x="3660" y="6786"/>
                      <a:pt x="4214" y="7063"/>
                    </a:cubicBezTo>
                    <a:cubicBezTo>
                      <a:pt x="5150" y="-1770"/>
                      <a:pt x="7851" y="1359"/>
                      <a:pt x="7933" y="10100"/>
                    </a:cubicBezTo>
                    <a:lnTo>
                      <a:pt x="7939" y="10760"/>
                    </a:lnTo>
                    <a:cubicBezTo>
                      <a:pt x="8378" y="10073"/>
                      <a:pt x="8687" y="9941"/>
                      <a:pt x="9126" y="11156"/>
                    </a:cubicBezTo>
                    <a:cubicBezTo>
                      <a:pt x="9677" y="10258"/>
                      <a:pt x="10136" y="10945"/>
                      <a:pt x="10492" y="13070"/>
                    </a:cubicBezTo>
                    <a:cubicBezTo>
                      <a:pt x="11052" y="11882"/>
                      <a:pt x="11538" y="11737"/>
                      <a:pt x="12121" y="12701"/>
                    </a:cubicBezTo>
                    <a:cubicBezTo>
                      <a:pt x="12716" y="10562"/>
                      <a:pt x="13452" y="11143"/>
                      <a:pt x="13852" y="14113"/>
                    </a:cubicBezTo>
                    <a:cubicBezTo>
                      <a:pt x="14253" y="13889"/>
                      <a:pt x="14394" y="14140"/>
                      <a:pt x="14753" y="14932"/>
                    </a:cubicBezTo>
                    <a:lnTo>
                      <a:pt x="14747" y="13862"/>
                    </a:lnTo>
                    <a:cubicBezTo>
                      <a:pt x="14747" y="3564"/>
                      <a:pt x="18208" y="1438"/>
                      <a:pt x="18617" y="13070"/>
                    </a:cubicBezTo>
                    <a:cubicBezTo>
                      <a:pt x="19218" y="12159"/>
                      <a:pt x="19718" y="12516"/>
                      <a:pt x="20125" y="15077"/>
                    </a:cubicBezTo>
                    <a:cubicBezTo>
                      <a:pt x="20743" y="14589"/>
                      <a:pt x="21247" y="15909"/>
                      <a:pt x="21429" y="18259"/>
                    </a:cubicBezTo>
                    <a:lnTo>
                      <a:pt x="21600" y="18259"/>
                    </a:lnTo>
                    <a:cubicBezTo>
                      <a:pt x="21523" y="15143"/>
                      <a:pt x="20873" y="12938"/>
                      <a:pt x="20178" y="13493"/>
                    </a:cubicBezTo>
                    <a:cubicBezTo>
                      <a:pt x="19851" y="11433"/>
                      <a:pt x="19418" y="10298"/>
                      <a:pt x="18870" y="11129"/>
                    </a:cubicBezTo>
                    <a:cubicBezTo>
                      <a:pt x="18711" y="6733"/>
                      <a:pt x="17666" y="2983"/>
                      <a:pt x="16647" y="2983"/>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86" name="Google Shape;86;p20"/>
              <p:cNvSpPr/>
              <p:nvPr/>
            </p:nvSpPr>
            <p:spPr>
              <a:xfrm>
                <a:off x="660399" y="927100"/>
                <a:ext cx="3449322" cy="823404"/>
              </a:xfrm>
              <a:custGeom>
                <a:avLst/>
                <a:gdLst/>
                <a:ahLst/>
                <a:cxnLst/>
                <a:rect l="l" t="t" r="r" b="b"/>
                <a:pathLst>
                  <a:path w="21600" h="18672" extrusionOk="0">
                    <a:moveTo>
                      <a:pt x="0" y="6259"/>
                    </a:moveTo>
                    <a:cubicBezTo>
                      <a:pt x="2123" y="-912"/>
                      <a:pt x="5662" y="-2928"/>
                      <a:pt x="8096" y="5597"/>
                    </a:cubicBezTo>
                    <a:cubicBezTo>
                      <a:pt x="9384" y="3206"/>
                      <a:pt x="11086" y="3926"/>
                      <a:pt x="12072" y="7411"/>
                    </a:cubicBezTo>
                    <a:cubicBezTo>
                      <a:pt x="13973" y="5338"/>
                      <a:pt x="16844" y="8909"/>
                      <a:pt x="17385" y="16714"/>
                    </a:cubicBezTo>
                    <a:cubicBezTo>
                      <a:pt x="18785" y="12970"/>
                      <a:pt x="20574" y="14611"/>
                      <a:pt x="21600" y="18672"/>
                    </a:cubicBezTo>
                    <a:lnTo>
                      <a:pt x="16311" y="18672"/>
                    </a:lnTo>
                    <a:cubicBezTo>
                      <a:pt x="15142" y="12768"/>
                      <a:pt x="13353" y="9312"/>
                      <a:pt x="11826" y="11702"/>
                    </a:cubicBezTo>
                    <a:cubicBezTo>
                      <a:pt x="10697" y="7728"/>
                      <a:pt x="9424" y="7354"/>
                      <a:pt x="8088" y="9830"/>
                    </a:cubicBezTo>
                    <a:cubicBezTo>
                      <a:pt x="5654" y="1306"/>
                      <a:pt x="2585" y="2832"/>
                      <a:pt x="716" y="9139"/>
                    </a:cubicBezTo>
                    <a:cubicBezTo>
                      <a:pt x="469" y="8189"/>
                      <a:pt x="231" y="7210"/>
                      <a:pt x="0" y="6259"/>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grpSp>
        <p:grpSp>
          <p:nvGrpSpPr>
            <p:cNvPr id="87" name="Google Shape;87;p20"/>
            <p:cNvGrpSpPr/>
            <p:nvPr/>
          </p:nvGrpSpPr>
          <p:grpSpPr>
            <a:xfrm>
              <a:off x="-2552702" y="-393701"/>
              <a:ext cx="15455903" cy="7818121"/>
              <a:chOff x="-1" y="-1"/>
              <a:chExt cx="15455901" cy="7818121"/>
            </a:xfrm>
          </p:grpSpPr>
          <p:sp>
            <p:nvSpPr>
              <p:cNvPr id="88" name="Google Shape;88;p20"/>
              <p:cNvSpPr/>
              <p:nvPr/>
            </p:nvSpPr>
            <p:spPr>
              <a:xfrm>
                <a:off x="11023600" y="279400"/>
                <a:ext cx="2875280" cy="4131310"/>
              </a:xfrm>
              <a:custGeom>
                <a:avLst/>
                <a:gdLst/>
                <a:ahLst/>
                <a:cxnLst/>
                <a:rect l="l" t="t" r="r" b="b"/>
                <a:pathLst>
                  <a:path w="21600" h="21600" extrusionOk="0">
                    <a:moveTo>
                      <a:pt x="0" y="21600"/>
                    </a:moveTo>
                    <a:cubicBezTo>
                      <a:pt x="162" y="21580"/>
                      <a:pt x="315" y="21560"/>
                      <a:pt x="477" y="21547"/>
                    </a:cubicBezTo>
                    <a:lnTo>
                      <a:pt x="21600" y="0"/>
                    </a:lnTo>
                    <a:lnTo>
                      <a:pt x="0" y="2160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89" name="Google Shape;89;p20"/>
              <p:cNvSpPr/>
              <p:nvPr/>
            </p:nvSpPr>
            <p:spPr>
              <a:xfrm>
                <a:off x="9601200" y="-1"/>
                <a:ext cx="2740661" cy="5562601"/>
              </a:xfrm>
              <a:custGeom>
                <a:avLst/>
                <a:gdLst/>
                <a:ahLst/>
                <a:cxnLst/>
                <a:rect l="l" t="t" r="r" b="b"/>
                <a:pathLst>
                  <a:path w="21600" h="21600" extrusionOk="0">
                    <a:moveTo>
                      <a:pt x="581" y="21570"/>
                    </a:moveTo>
                    <a:lnTo>
                      <a:pt x="21600" y="0"/>
                    </a:lnTo>
                    <a:lnTo>
                      <a:pt x="21560" y="0"/>
                    </a:lnTo>
                    <a:lnTo>
                      <a:pt x="0" y="21600"/>
                    </a:lnTo>
                    <a:cubicBezTo>
                      <a:pt x="190" y="21585"/>
                      <a:pt x="380" y="21575"/>
                      <a:pt x="581" y="2157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0" name="Google Shape;90;p20"/>
              <p:cNvSpPr/>
              <p:nvPr/>
            </p:nvSpPr>
            <p:spPr>
              <a:xfrm>
                <a:off x="9398000" y="-1"/>
                <a:ext cx="2428240" cy="5621022"/>
              </a:xfrm>
              <a:custGeom>
                <a:avLst/>
                <a:gdLst/>
                <a:ahLst/>
                <a:cxnLst/>
                <a:rect l="l" t="t" r="r" b="b"/>
                <a:pathLst>
                  <a:path w="21600" h="21600" extrusionOk="0">
                    <a:moveTo>
                      <a:pt x="723" y="21483"/>
                    </a:moveTo>
                    <a:lnTo>
                      <a:pt x="21600" y="0"/>
                    </a:lnTo>
                    <a:lnTo>
                      <a:pt x="21532" y="0"/>
                    </a:lnTo>
                    <a:lnTo>
                      <a:pt x="0" y="21600"/>
                    </a:lnTo>
                    <a:cubicBezTo>
                      <a:pt x="237" y="21556"/>
                      <a:pt x="474" y="21517"/>
                      <a:pt x="723" y="21483"/>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1" name="Google Shape;91;p20"/>
              <p:cNvSpPr/>
              <p:nvPr/>
            </p:nvSpPr>
            <p:spPr>
              <a:xfrm>
                <a:off x="9207500" y="0"/>
                <a:ext cx="2113281" cy="5662931"/>
              </a:xfrm>
              <a:custGeom>
                <a:avLst/>
                <a:gdLst/>
                <a:ahLst/>
                <a:cxnLst/>
                <a:rect l="l" t="t" r="r" b="b"/>
                <a:pathLst>
                  <a:path w="21600" h="21600" extrusionOk="0">
                    <a:moveTo>
                      <a:pt x="649" y="21600"/>
                    </a:moveTo>
                    <a:lnTo>
                      <a:pt x="21600" y="0"/>
                    </a:lnTo>
                    <a:lnTo>
                      <a:pt x="21509" y="0"/>
                    </a:lnTo>
                    <a:lnTo>
                      <a:pt x="0" y="21552"/>
                    </a:lnTo>
                    <a:cubicBezTo>
                      <a:pt x="221" y="21566"/>
                      <a:pt x="441" y="21581"/>
                      <a:pt x="649"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2" name="Google Shape;92;p20"/>
              <p:cNvSpPr/>
              <p:nvPr/>
            </p:nvSpPr>
            <p:spPr>
              <a:xfrm>
                <a:off x="9055100" y="-1"/>
                <a:ext cx="1794511" cy="5641341"/>
              </a:xfrm>
              <a:custGeom>
                <a:avLst/>
                <a:gdLst/>
                <a:ahLst/>
                <a:cxnLst/>
                <a:rect l="l" t="t" r="r" b="b"/>
                <a:pathLst>
                  <a:path w="21600" h="21600" extrusionOk="0">
                    <a:moveTo>
                      <a:pt x="825" y="21600"/>
                    </a:moveTo>
                    <a:lnTo>
                      <a:pt x="21600" y="0"/>
                    </a:lnTo>
                    <a:lnTo>
                      <a:pt x="21478" y="0"/>
                    </a:lnTo>
                    <a:lnTo>
                      <a:pt x="0" y="21600"/>
                    </a:lnTo>
                    <a:cubicBezTo>
                      <a:pt x="275" y="21595"/>
                      <a:pt x="550" y="21595"/>
                      <a:pt x="825"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3" name="Google Shape;93;p20"/>
              <p:cNvSpPr/>
              <p:nvPr/>
            </p:nvSpPr>
            <p:spPr>
              <a:xfrm>
                <a:off x="8877300" y="0"/>
                <a:ext cx="1494791" cy="5665471"/>
              </a:xfrm>
              <a:custGeom>
                <a:avLst/>
                <a:gdLst/>
                <a:ahLst/>
                <a:cxnLst/>
                <a:rect l="l" t="t" r="r" b="b"/>
                <a:pathLst>
                  <a:path w="21600" h="21600" extrusionOk="0">
                    <a:moveTo>
                      <a:pt x="21600" y="0"/>
                    </a:moveTo>
                    <a:lnTo>
                      <a:pt x="21435" y="0"/>
                    </a:lnTo>
                    <a:lnTo>
                      <a:pt x="0" y="21600"/>
                    </a:lnTo>
                    <a:cubicBezTo>
                      <a:pt x="349" y="21581"/>
                      <a:pt x="679" y="21561"/>
                      <a:pt x="1028" y="21547"/>
                    </a:cubicBezTo>
                    <a:lnTo>
                      <a:pt x="21600" y="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4" name="Google Shape;94;p20"/>
              <p:cNvSpPr/>
              <p:nvPr/>
            </p:nvSpPr>
            <p:spPr>
              <a:xfrm>
                <a:off x="10223499" y="0"/>
                <a:ext cx="2669541" cy="4796790"/>
              </a:xfrm>
              <a:custGeom>
                <a:avLst/>
                <a:gdLst/>
                <a:ahLst/>
                <a:cxnLst/>
                <a:rect l="l" t="t" r="r" b="b"/>
                <a:pathLst>
                  <a:path w="21600" h="21600" extrusionOk="0">
                    <a:moveTo>
                      <a:pt x="915" y="21171"/>
                    </a:moveTo>
                    <a:lnTo>
                      <a:pt x="21600" y="0"/>
                    </a:lnTo>
                    <a:lnTo>
                      <a:pt x="21579" y="0"/>
                    </a:lnTo>
                    <a:lnTo>
                      <a:pt x="0" y="21600"/>
                    </a:lnTo>
                    <a:cubicBezTo>
                      <a:pt x="298" y="21451"/>
                      <a:pt x="596" y="21308"/>
                      <a:pt x="915" y="21171"/>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5" name="Google Shape;95;p20"/>
              <p:cNvSpPr/>
              <p:nvPr/>
            </p:nvSpPr>
            <p:spPr>
              <a:xfrm>
                <a:off x="9804400" y="5499099"/>
                <a:ext cx="30481" cy="58421"/>
              </a:xfrm>
              <a:custGeom>
                <a:avLst/>
                <a:gdLst/>
                <a:ahLst/>
                <a:cxnLst/>
                <a:rect l="l" t="t" r="r" b="b"/>
                <a:pathLst>
                  <a:path w="21600" h="21600" extrusionOk="0">
                    <a:moveTo>
                      <a:pt x="0" y="20661"/>
                    </a:moveTo>
                    <a:cubicBezTo>
                      <a:pt x="4500" y="21130"/>
                      <a:pt x="9900" y="21130"/>
                      <a:pt x="14400" y="21600"/>
                    </a:cubicBezTo>
                    <a:cubicBezTo>
                      <a:pt x="16200" y="14557"/>
                      <a:pt x="18900" y="7043"/>
                      <a:pt x="21600" y="0"/>
                    </a:cubicBezTo>
                    <a:lnTo>
                      <a:pt x="0" y="20661"/>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6" name="Google Shape;96;p20"/>
              <p:cNvSpPr/>
              <p:nvPr/>
            </p:nvSpPr>
            <p:spPr>
              <a:xfrm>
                <a:off x="10655299" y="0"/>
                <a:ext cx="2816861" cy="4518661"/>
              </a:xfrm>
              <a:custGeom>
                <a:avLst/>
                <a:gdLst/>
                <a:ahLst/>
                <a:cxnLst/>
                <a:rect l="l" t="t" r="r" b="b"/>
                <a:pathLst>
                  <a:path w="21600" h="21600" extrusionOk="0">
                    <a:moveTo>
                      <a:pt x="584" y="21454"/>
                    </a:moveTo>
                    <a:lnTo>
                      <a:pt x="21600" y="0"/>
                    </a:lnTo>
                    <a:lnTo>
                      <a:pt x="0" y="21600"/>
                    </a:lnTo>
                    <a:cubicBezTo>
                      <a:pt x="195" y="21545"/>
                      <a:pt x="390" y="21497"/>
                      <a:pt x="584" y="21454"/>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7" name="Google Shape;97;p20"/>
              <p:cNvSpPr/>
              <p:nvPr/>
            </p:nvSpPr>
            <p:spPr>
              <a:xfrm>
                <a:off x="12204700" y="1587500"/>
                <a:ext cx="3237231" cy="3114040"/>
              </a:xfrm>
              <a:custGeom>
                <a:avLst/>
                <a:gdLst/>
                <a:ahLst/>
                <a:cxnLst/>
                <a:rect l="l" t="t" r="r" b="b"/>
                <a:pathLst>
                  <a:path w="21600" h="21600" extrusionOk="0">
                    <a:moveTo>
                      <a:pt x="220" y="21600"/>
                    </a:moveTo>
                    <a:lnTo>
                      <a:pt x="21600" y="0"/>
                    </a:lnTo>
                    <a:lnTo>
                      <a:pt x="0" y="21424"/>
                    </a:lnTo>
                    <a:cubicBezTo>
                      <a:pt x="76" y="21485"/>
                      <a:pt x="153" y="21538"/>
                      <a:pt x="22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8" name="Google Shape;98;p20"/>
              <p:cNvSpPr/>
              <p:nvPr/>
            </p:nvSpPr>
            <p:spPr>
              <a:xfrm>
                <a:off x="5994399" y="5714999"/>
                <a:ext cx="288292" cy="373907"/>
              </a:xfrm>
              <a:custGeom>
                <a:avLst/>
                <a:gdLst/>
                <a:ahLst/>
                <a:cxnLst/>
                <a:rect l="l" t="t" r="r" b="b"/>
                <a:pathLst>
                  <a:path w="21600" h="21557" extrusionOk="0">
                    <a:moveTo>
                      <a:pt x="21600" y="21527"/>
                    </a:moveTo>
                    <a:lnTo>
                      <a:pt x="0" y="0"/>
                    </a:lnTo>
                    <a:cubicBezTo>
                      <a:pt x="1808" y="3368"/>
                      <a:pt x="3330" y="6809"/>
                      <a:pt x="4472" y="10324"/>
                    </a:cubicBezTo>
                    <a:lnTo>
                      <a:pt x="15415" y="21454"/>
                    </a:lnTo>
                    <a:cubicBezTo>
                      <a:pt x="17223" y="21527"/>
                      <a:pt x="19221" y="21600"/>
                      <a:pt x="21600" y="21527"/>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99" name="Google Shape;99;p20"/>
              <p:cNvSpPr/>
              <p:nvPr/>
            </p:nvSpPr>
            <p:spPr>
              <a:xfrm>
                <a:off x="12407899" y="2260600"/>
                <a:ext cx="3039111" cy="2647962"/>
              </a:xfrm>
              <a:custGeom>
                <a:avLst/>
                <a:gdLst/>
                <a:ahLst/>
                <a:cxnLst/>
                <a:rect l="l" t="t" r="r" b="b"/>
                <a:pathLst>
                  <a:path w="21600" h="21548" extrusionOk="0">
                    <a:moveTo>
                      <a:pt x="0" y="21290"/>
                    </a:moveTo>
                    <a:cubicBezTo>
                      <a:pt x="63" y="21372"/>
                      <a:pt x="126" y="21455"/>
                      <a:pt x="190" y="21548"/>
                    </a:cubicBezTo>
                    <a:lnTo>
                      <a:pt x="21600" y="0"/>
                    </a:lnTo>
                    <a:cubicBezTo>
                      <a:pt x="21600" y="-52"/>
                      <a:pt x="0" y="21290"/>
                      <a:pt x="0" y="2129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0" name="Google Shape;100;p20"/>
              <p:cNvSpPr/>
              <p:nvPr/>
            </p:nvSpPr>
            <p:spPr>
              <a:xfrm>
                <a:off x="2438400" y="279400"/>
                <a:ext cx="3962400" cy="5740400"/>
              </a:xfrm>
              <a:custGeom>
                <a:avLst/>
                <a:gdLst/>
                <a:ahLst/>
                <a:cxnLst/>
                <a:rect l="l" t="t" r="r" b="b"/>
                <a:pathLst>
                  <a:path w="21600" h="21600" extrusionOk="0">
                    <a:moveTo>
                      <a:pt x="21600" y="21428"/>
                    </a:moveTo>
                    <a:lnTo>
                      <a:pt x="0" y="0"/>
                    </a:lnTo>
                    <a:lnTo>
                      <a:pt x="21344" y="21600"/>
                    </a:lnTo>
                    <a:cubicBezTo>
                      <a:pt x="21427" y="21538"/>
                      <a:pt x="21510" y="21481"/>
                      <a:pt x="21600" y="21428"/>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1" name="Google Shape;101;p20"/>
              <p:cNvSpPr/>
              <p:nvPr/>
            </p:nvSpPr>
            <p:spPr>
              <a:xfrm>
                <a:off x="2857499" y="-1"/>
                <a:ext cx="3665222" cy="5913122"/>
              </a:xfrm>
              <a:custGeom>
                <a:avLst/>
                <a:gdLst/>
                <a:ahLst/>
                <a:cxnLst/>
                <a:rect l="l" t="t" r="r" b="b"/>
                <a:pathLst>
                  <a:path w="21600" h="21600" extrusionOk="0">
                    <a:moveTo>
                      <a:pt x="21600" y="21470"/>
                    </a:moveTo>
                    <a:lnTo>
                      <a:pt x="0" y="0"/>
                    </a:lnTo>
                    <a:lnTo>
                      <a:pt x="21278" y="21600"/>
                    </a:lnTo>
                    <a:cubicBezTo>
                      <a:pt x="21383" y="21554"/>
                      <a:pt x="21488" y="21512"/>
                      <a:pt x="21600" y="2147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2" name="Google Shape;102;p20"/>
              <p:cNvSpPr/>
              <p:nvPr/>
            </p:nvSpPr>
            <p:spPr>
              <a:xfrm>
                <a:off x="7289799" y="-1"/>
                <a:ext cx="631192" cy="5850891"/>
              </a:xfrm>
              <a:custGeom>
                <a:avLst/>
                <a:gdLst/>
                <a:ahLst/>
                <a:cxnLst/>
                <a:rect l="l" t="t" r="r" b="b"/>
                <a:pathLst>
                  <a:path w="21600" h="21600" extrusionOk="0">
                    <a:moveTo>
                      <a:pt x="478" y="0"/>
                    </a:moveTo>
                    <a:lnTo>
                      <a:pt x="0" y="0"/>
                    </a:lnTo>
                    <a:lnTo>
                      <a:pt x="19253" y="21600"/>
                    </a:lnTo>
                    <a:cubicBezTo>
                      <a:pt x="20035" y="21595"/>
                      <a:pt x="20818" y="21595"/>
                      <a:pt x="21600" y="21595"/>
                    </a:cubicBezTo>
                    <a:lnTo>
                      <a:pt x="478" y="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3" name="Google Shape;103;p20"/>
              <p:cNvSpPr/>
              <p:nvPr/>
            </p:nvSpPr>
            <p:spPr>
              <a:xfrm>
                <a:off x="3987800" y="0"/>
                <a:ext cx="2839721" cy="5778501"/>
              </a:xfrm>
              <a:custGeom>
                <a:avLst/>
                <a:gdLst/>
                <a:ahLst/>
                <a:cxnLst/>
                <a:rect l="l" t="t" r="r" b="b"/>
                <a:pathLst>
                  <a:path w="21600" h="21600" extrusionOk="0">
                    <a:moveTo>
                      <a:pt x="21600" y="21553"/>
                    </a:moveTo>
                    <a:lnTo>
                      <a:pt x="39" y="0"/>
                    </a:lnTo>
                    <a:lnTo>
                      <a:pt x="0" y="0"/>
                    </a:lnTo>
                    <a:lnTo>
                      <a:pt x="21107" y="21600"/>
                    </a:lnTo>
                    <a:cubicBezTo>
                      <a:pt x="21272" y="21581"/>
                      <a:pt x="21436" y="21567"/>
                      <a:pt x="21600" y="21553"/>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4" name="Google Shape;104;p20"/>
              <p:cNvSpPr/>
              <p:nvPr/>
            </p:nvSpPr>
            <p:spPr>
              <a:xfrm>
                <a:off x="4508500" y="0"/>
                <a:ext cx="2484120" cy="5753101"/>
              </a:xfrm>
              <a:custGeom>
                <a:avLst/>
                <a:gdLst/>
                <a:ahLst/>
                <a:cxnLst/>
                <a:rect l="l" t="t" r="r" b="b"/>
                <a:pathLst>
                  <a:path w="21600" h="21600" extrusionOk="0">
                    <a:moveTo>
                      <a:pt x="21600" y="21595"/>
                    </a:moveTo>
                    <a:lnTo>
                      <a:pt x="66" y="0"/>
                    </a:lnTo>
                    <a:lnTo>
                      <a:pt x="0" y="0"/>
                    </a:lnTo>
                    <a:lnTo>
                      <a:pt x="21004" y="21600"/>
                    </a:lnTo>
                    <a:cubicBezTo>
                      <a:pt x="21202" y="21595"/>
                      <a:pt x="21401" y="21595"/>
                      <a:pt x="21600" y="21595"/>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5" name="Google Shape;105;p20"/>
              <p:cNvSpPr/>
              <p:nvPr/>
            </p:nvSpPr>
            <p:spPr>
              <a:xfrm>
                <a:off x="5003800" y="-1"/>
                <a:ext cx="2157730" cy="5769612"/>
              </a:xfrm>
              <a:custGeom>
                <a:avLst/>
                <a:gdLst/>
                <a:ahLst/>
                <a:cxnLst/>
                <a:rect l="l" t="t" r="r" b="b"/>
                <a:pathLst>
                  <a:path w="21600" h="21600" extrusionOk="0">
                    <a:moveTo>
                      <a:pt x="21600" y="21600"/>
                    </a:moveTo>
                    <a:lnTo>
                      <a:pt x="89" y="0"/>
                    </a:lnTo>
                    <a:lnTo>
                      <a:pt x="0" y="0"/>
                    </a:lnTo>
                    <a:lnTo>
                      <a:pt x="20850" y="21552"/>
                    </a:lnTo>
                    <a:cubicBezTo>
                      <a:pt x="21104" y="21567"/>
                      <a:pt x="21346" y="21581"/>
                      <a:pt x="2160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6" name="Google Shape;106;p20"/>
              <p:cNvSpPr/>
              <p:nvPr/>
            </p:nvSpPr>
            <p:spPr>
              <a:xfrm>
                <a:off x="8127999" y="0"/>
                <a:ext cx="68582" cy="5877560"/>
              </a:xfrm>
              <a:custGeom>
                <a:avLst/>
                <a:gdLst/>
                <a:ahLst/>
                <a:cxnLst/>
                <a:rect l="l" t="t" r="r" b="b"/>
                <a:pathLst>
                  <a:path w="21600" h="21600" extrusionOk="0">
                    <a:moveTo>
                      <a:pt x="0" y="21553"/>
                    </a:moveTo>
                    <a:cubicBezTo>
                      <a:pt x="7200" y="21567"/>
                      <a:pt x="14400" y="21581"/>
                      <a:pt x="21600" y="21600"/>
                    </a:cubicBezTo>
                    <a:lnTo>
                      <a:pt x="13200" y="0"/>
                    </a:lnTo>
                    <a:lnTo>
                      <a:pt x="8800" y="0"/>
                    </a:lnTo>
                    <a:lnTo>
                      <a:pt x="0" y="21553"/>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7" name="Google Shape;107;p20"/>
              <p:cNvSpPr/>
              <p:nvPr/>
            </p:nvSpPr>
            <p:spPr>
              <a:xfrm>
                <a:off x="5486399" y="0"/>
                <a:ext cx="1850391" cy="5821681"/>
              </a:xfrm>
              <a:custGeom>
                <a:avLst/>
                <a:gdLst/>
                <a:ahLst/>
                <a:cxnLst/>
                <a:rect l="l" t="t" r="r" b="b"/>
                <a:pathLst>
                  <a:path w="21600" h="21600" extrusionOk="0">
                    <a:moveTo>
                      <a:pt x="21600" y="21600"/>
                    </a:moveTo>
                    <a:lnTo>
                      <a:pt x="119" y="0"/>
                    </a:lnTo>
                    <a:lnTo>
                      <a:pt x="0" y="0"/>
                    </a:lnTo>
                    <a:lnTo>
                      <a:pt x="20696" y="21492"/>
                    </a:lnTo>
                    <a:cubicBezTo>
                      <a:pt x="20992" y="21525"/>
                      <a:pt x="21304" y="21562"/>
                      <a:pt x="2160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8" name="Google Shape;108;p20"/>
              <p:cNvSpPr/>
              <p:nvPr/>
            </p:nvSpPr>
            <p:spPr>
              <a:xfrm>
                <a:off x="7721599" y="0"/>
                <a:ext cx="335281" cy="5857241"/>
              </a:xfrm>
              <a:custGeom>
                <a:avLst/>
                <a:gdLst/>
                <a:ahLst/>
                <a:cxnLst/>
                <a:rect l="l" t="t" r="r" b="b"/>
                <a:pathLst>
                  <a:path w="21600" h="21600" extrusionOk="0">
                    <a:moveTo>
                      <a:pt x="17182" y="21581"/>
                    </a:moveTo>
                    <a:cubicBezTo>
                      <a:pt x="18655" y="21586"/>
                      <a:pt x="20127" y="21591"/>
                      <a:pt x="21600" y="21600"/>
                    </a:cubicBezTo>
                    <a:lnTo>
                      <a:pt x="900" y="0"/>
                    </a:lnTo>
                    <a:lnTo>
                      <a:pt x="0" y="0"/>
                    </a:lnTo>
                    <a:lnTo>
                      <a:pt x="17182" y="21581"/>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09" name="Google Shape;109;p20"/>
              <p:cNvSpPr/>
              <p:nvPr/>
            </p:nvSpPr>
            <p:spPr>
              <a:xfrm>
                <a:off x="3441700" y="0"/>
                <a:ext cx="3230880" cy="5831841"/>
              </a:xfrm>
              <a:custGeom>
                <a:avLst/>
                <a:gdLst/>
                <a:ahLst/>
                <a:cxnLst/>
                <a:rect l="l" t="t" r="r" b="b"/>
                <a:pathLst>
                  <a:path w="21600" h="21600" extrusionOk="0">
                    <a:moveTo>
                      <a:pt x="21600" y="21511"/>
                    </a:moveTo>
                    <a:lnTo>
                      <a:pt x="17" y="0"/>
                    </a:lnTo>
                    <a:lnTo>
                      <a:pt x="0" y="0"/>
                    </a:lnTo>
                    <a:lnTo>
                      <a:pt x="21201" y="21600"/>
                    </a:lnTo>
                    <a:cubicBezTo>
                      <a:pt x="21328" y="21572"/>
                      <a:pt x="21464" y="21539"/>
                      <a:pt x="21600" y="21511"/>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0" name="Google Shape;110;p20"/>
              <p:cNvSpPr/>
              <p:nvPr/>
            </p:nvSpPr>
            <p:spPr>
              <a:xfrm>
                <a:off x="8267700" y="0"/>
                <a:ext cx="337821" cy="5911851"/>
              </a:xfrm>
              <a:custGeom>
                <a:avLst/>
                <a:gdLst/>
                <a:ahLst/>
                <a:cxnLst/>
                <a:rect l="l" t="t" r="r" b="b"/>
                <a:pathLst>
                  <a:path w="21600" h="21600" extrusionOk="0">
                    <a:moveTo>
                      <a:pt x="21600" y="0"/>
                    </a:moveTo>
                    <a:lnTo>
                      <a:pt x="20707" y="0"/>
                    </a:lnTo>
                    <a:lnTo>
                      <a:pt x="0" y="21530"/>
                    </a:lnTo>
                    <a:cubicBezTo>
                      <a:pt x="1462" y="21554"/>
                      <a:pt x="2923" y="21577"/>
                      <a:pt x="4304" y="21600"/>
                    </a:cubicBezTo>
                    <a:lnTo>
                      <a:pt x="21600" y="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1" name="Google Shape;111;p20"/>
              <p:cNvSpPr/>
              <p:nvPr/>
            </p:nvSpPr>
            <p:spPr>
              <a:xfrm>
                <a:off x="8394700" y="-1"/>
                <a:ext cx="640081" cy="5941061"/>
              </a:xfrm>
              <a:custGeom>
                <a:avLst/>
                <a:gdLst/>
                <a:ahLst/>
                <a:cxnLst/>
                <a:rect l="l" t="t" r="r" b="b"/>
                <a:pathLst>
                  <a:path w="21600" h="21600" extrusionOk="0">
                    <a:moveTo>
                      <a:pt x="2486" y="21411"/>
                    </a:moveTo>
                    <a:lnTo>
                      <a:pt x="21600" y="0"/>
                    </a:lnTo>
                    <a:lnTo>
                      <a:pt x="21129" y="0"/>
                    </a:lnTo>
                    <a:lnTo>
                      <a:pt x="0" y="21572"/>
                    </a:lnTo>
                    <a:lnTo>
                      <a:pt x="686" y="21600"/>
                    </a:lnTo>
                    <a:cubicBezTo>
                      <a:pt x="1286" y="21535"/>
                      <a:pt x="1886" y="21471"/>
                      <a:pt x="2486" y="21411"/>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2" name="Google Shape;112;p20"/>
              <p:cNvSpPr/>
              <p:nvPr/>
            </p:nvSpPr>
            <p:spPr>
              <a:xfrm>
                <a:off x="8547100" y="-1"/>
                <a:ext cx="925830" cy="5822951"/>
              </a:xfrm>
              <a:custGeom>
                <a:avLst/>
                <a:gdLst/>
                <a:ahLst/>
                <a:cxnLst/>
                <a:rect l="l" t="t" r="r" b="b"/>
                <a:pathLst>
                  <a:path w="21600" h="21600" extrusionOk="0">
                    <a:moveTo>
                      <a:pt x="21600" y="0"/>
                    </a:moveTo>
                    <a:lnTo>
                      <a:pt x="21304" y="0"/>
                    </a:lnTo>
                    <a:lnTo>
                      <a:pt x="0" y="21600"/>
                    </a:lnTo>
                    <a:cubicBezTo>
                      <a:pt x="563" y="21534"/>
                      <a:pt x="1156" y="21468"/>
                      <a:pt x="1778" y="21412"/>
                    </a:cubicBezTo>
                    <a:lnTo>
                      <a:pt x="21600" y="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3" name="Google Shape;113;p20"/>
              <p:cNvSpPr/>
              <p:nvPr/>
            </p:nvSpPr>
            <p:spPr>
              <a:xfrm>
                <a:off x="5956299" y="0"/>
                <a:ext cx="1558291" cy="5911851"/>
              </a:xfrm>
              <a:custGeom>
                <a:avLst/>
                <a:gdLst/>
                <a:ahLst/>
                <a:cxnLst/>
                <a:rect l="l" t="t" r="r" b="b"/>
                <a:pathLst>
                  <a:path w="21600" h="21600" extrusionOk="0">
                    <a:moveTo>
                      <a:pt x="21494" y="21600"/>
                    </a:moveTo>
                    <a:lnTo>
                      <a:pt x="21600" y="21591"/>
                    </a:lnTo>
                    <a:lnTo>
                      <a:pt x="158" y="0"/>
                    </a:lnTo>
                    <a:lnTo>
                      <a:pt x="0" y="0"/>
                    </a:lnTo>
                    <a:lnTo>
                      <a:pt x="20473" y="21433"/>
                    </a:lnTo>
                    <a:cubicBezTo>
                      <a:pt x="20825" y="21484"/>
                      <a:pt x="21160" y="21540"/>
                      <a:pt x="21494"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4" name="Google Shape;114;p20"/>
              <p:cNvSpPr/>
              <p:nvPr/>
            </p:nvSpPr>
            <p:spPr>
              <a:xfrm>
                <a:off x="8712200" y="-1"/>
                <a:ext cx="1207770" cy="5725161"/>
              </a:xfrm>
              <a:custGeom>
                <a:avLst/>
                <a:gdLst/>
                <a:ahLst/>
                <a:cxnLst/>
                <a:rect l="l" t="t" r="r" b="b"/>
                <a:pathLst>
                  <a:path w="21600" h="21600" extrusionOk="0">
                    <a:moveTo>
                      <a:pt x="21600" y="0"/>
                    </a:moveTo>
                    <a:lnTo>
                      <a:pt x="21373" y="0"/>
                    </a:lnTo>
                    <a:lnTo>
                      <a:pt x="0" y="21600"/>
                    </a:lnTo>
                    <a:cubicBezTo>
                      <a:pt x="432" y="21557"/>
                      <a:pt x="886" y="21519"/>
                      <a:pt x="1317" y="21480"/>
                    </a:cubicBezTo>
                    <a:lnTo>
                      <a:pt x="21600" y="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5" name="Google Shape;115;p20"/>
              <p:cNvSpPr/>
              <p:nvPr/>
            </p:nvSpPr>
            <p:spPr>
              <a:xfrm>
                <a:off x="6400799" y="-1"/>
                <a:ext cx="1238251" cy="5890261"/>
              </a:xfrm>
              <a:custGeom>
                <a:avLst/>
                <a:gdLst/>
                <a:ahLst/>
                <a:cxnLst/>
                <a:rect l="l" t="t" r="r" b="b"/>
                <a:pathLst>
                  <a:path w="21600" h="21600" extrusionOk="0">
                    <a:moveTo>
                      <a:pt x="21600" y="21549"/>
                    </a:moveTo>
                    <a:lnTo>
                      <a:pt x="222" y="0"/>
                    </a:lnTo>
                    <a:lnTo>
                      <a:pt x="0" y="0"/>
                    </a:lnTo>
                    <a:lnTo>
                      <a:pt x="20448" y="21600"/>
                    </a:lnTo>
                    <a:cubicBezTo>
                      <a:pt x="20825" y="21581"/>
                      <a:pt x="21223" y="21563"/>
                      <a:pt x="21600" y="21549"/>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6" name="Google Shape;116;p20"/>
              <p:cNvSpPr/>
              <p:nvPr/>
            </p:nvSpPr>
            <p:spPr>
              <a:xfrm>
                <a:off x="11950699" y="1231900"/>
                <a:ext cx="3124201" cy="3314700"/>
              </a:xfrm>
              <a:custGeom>
                <a:avLst/>
                <a:gdLst/>
                <a:ahLst/>
                <a:cxnLst/>
                <a:rect l="l" t="t" r="r" b="b"/>
                <a:pathLst>
                  <a:path w="21600" h="21600" extrusionOk="0">
                    <a:moveTo>
                      <a:pt x="281" y="21600"/>
                    </a:moveTo>
                    <a:lnTo>
                      <a:pt x="21600" y="0"/>
                    </a:lnTo>
                    <a:lnTo>
                      <a:pt x="0" y="21476"/>
                    </a:lnTo>
                    <a:cubicBezTo>
                      <a:pt x="97" y="21517"/>
                      <a:pt x="184" y="21559"/>
                      <a:pt x="281"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7" name="Google Shape;117;p20"/>
              <p:cNvSpPr/>
              <p:nvPr/>
            </p:nvSpPr>
            <p:spPr>
              <a:xfrm>
                <a:off x="6845299" y="0"/>
                <a:ext cx="930911" cy="5863591"/>
              </a:xfrm>
              <a:custGeom>
                <a:avLst/>
                <a:gdLst/>
                <a:ahLst/>
                <a:cxnLst/>
                <a:rect l="l" t="t" r="r" b="b"/>
                <a:pathLst>
                  <a:path w="21600" h="21600" extrusionOk="0">
                    <a:moveTo>
                      <a:pt x="21600" y="21572"/>
                    </a:moveTo>
                    <a:lnTo>
                      <a:pt x="295" y="0"/>
                    </a:lnTo>
                    <a:lnTo>
                      <a:pt x="0" y="0"/>
                    </a:lnTo>
                    <a:lnTo>
                      <a:pt x="20038" y="21600"/>
                    </a:lnTo>
                    <a:cubicBezTo>
                      <a:pt x="20539" y="21591"/>
                      <a:pt x="21070" y="21581"/>
                      <a:pt x="21600" y="21572"/>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8" name="Google Shape;118;p20"/>
              <p:cNvSpPr/>
              <p:nvPr/>
            </p:nvSpPr>
            <p:spPr>
              <a:xfrm>
                <a:off x="1244600" y="1231900"/>
                <a:ext cx="3380740" cy="3568700"/>
              </a:xfrm>
              <a:custGeom>
                <a:avLst/>
                <a:gdLst/>
                <a:ahLst/>
                <a:cxnLst/>
                <a:rect l="l" t="t" r="r" b="b"/>
                <a:pathLst>
                  <a:path w="21600" h="21600" extrusionOk="0">
                    <a:moveTo>
                      <a:pt x="21600" y="21592"/>
                    </a:moveTo>
                    <a:lnTo>
                      <a:pt x="0" y="0"/>
                    </a:lnTo>
                    <a:lnTo>
                      <a:pt x="21211" y="21600"/>
                    </a:lnTo>
                    <a:cubicBezTo>
                      <a:pt x="21340" y="21592"/>
                      <a:pt x="21470" y="21592"/>
                      <a:pt x="21600" y="21592"/>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19" name="Google Shape;119;p20"/>
              <p:cNvSpPr/>
              <p:nvPr/>
            </p:nvSpPr>
            <p:spPr>
              <a:xfrm>
                <a:off x="15176498" y="6997700"/>
                <a:ext cx="276861" cy="85091"/>
              </a:xfrm>
              <a:custGeom>
                <a:avLst/>
                <a:gdLst/>
                <a:ahLst/>
                <a:cxnLst/>
                <a:rect l="l" t="t" r="r" b="b"/>
                <a:pathLst>
                  <a:path w="21600" h="21600" extrusionOk="0">
                    <a:moveTo>
                      <a:pt x="793" y="21600"/>
                    </a:moveTo>
                    <a:lnTo>
                      <a:pt x="21600" y="6448"/>
                    </a:lnTo>
                    <a:lnTo>
                      <a:pt x="21600" y="0"/>
                    </a:lnTo>
                    <a:lnTo>
                      <a:pt x="0" y="14830"/>
                    </a:lnTo>
                    <a:cubicBezTo>
                      <a:pt x="297" y="17409"/>
                      <a:pt x="495" y="19666"/>
                      <a:pt x="793"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0" name="Google Shape;120;p20"/>
              <p:cNvSpPr/>
              <p:nvPr/>
            </p:nvSpPr>
            <p:spPr>
              <a:xfrm>
                <a:off x="15239998" y="7378700"/>
                <a:ext cx="207012" cy="60961"/>
              </a:xfrm>
              <a:custGeom>
                <a:avLst/>
                <a:gdLst/>
                <a:ahLst/>
                <a:cxnLst/>
                <a:rect l="l" t="t" r="r" b="b"/>
                <a:pathLst>
                  <a:path w="21600" h="21600" extrusionOk="0">
                    <a:moveTo>
                      <a:pt x="0" y="21600"/>
                    </a:moveTo>
                    <a:lnTo>
                      <a:pt x="21600" y="9000"/>
                    </a:lnTo>
                    <a:lnTo>
                      <a:pt x="21600" y="0"/>
                    </a:lnTo>
                    <a:lnTo>
                      <a:pt x="0" y="11700"/>
                    </a:lnTo>
                    <a:cubicBezTo>
                      <a:pt x="0" y="15300"/>
                      <a:pt x="0" y="18450"/>
                      <a:pt x="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1" name="Google Shape;121;p20"/>
              <p:cNvSpPr/>
              <p:nvPr/>
            </p:nvSpPr>
            <p:spPr>
              <a:xfrm>
                <a:off x="14528800" y="6210300"/>
                <a:ext cx="924560" cy="308610"/>
              </a:xfrm>
              <a:custGeom>
                <a:avLst/>
                <a:gdLst/>
                <a:ahLst/>
                <a:cxnLst/>
                <a:rect l="l" t="t" r="r" b="b"/>
                <a:pathLst>
                  <a:path w="21600" h="21600" extrusionOk="0">
                    <a:moveTo>
                      <a:pt x="1484" y="21600"/>
                    </a:moveTo>
                    <a:lnTo>
                      <a:pt x="21600" y="1689"/>
                    </a:lnTo>
                    <a:lnTo>
                      <a:pt x="21600" y="0"/>
                    </a:lnTo>
                    <a:lnTo>
                      <a:pt x="0" y="20711"/>
                    </a:lnTo>
                    <a:cubicBezTo>
                      <a:pt x="504" y="20978"/>
                      <a:pt x="979" y="21244"/>
                      <a:pt x="1484"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2" name="Google Shape;122;p20"/>
              <p:cNvSpPr/>
              <p:nvPr/>
            </p:nvSpPr>
            <p:spPr>
              <a:xfrm>
                <a:off x="14973300" y="6616700"/>
                <a:ext cx="482600" cy="149861"/>
              </a:xfrm>
              <a:custGeom>
                <a:avLst/>
                <a:gdLst/>
                <a:ahLst/>
                <a:cxnLst/>
                <a:rect l="l" t="t" r="r" b="b"/>
                <a:pathLst>
                  <a:path w="21600" h="21600" extrusionOk="0">
                    <a:moveTo>
                      <a:pt x="1023" y="21600"/>
                    </a:moveTo>
                    <a:lnTo>
                      <a:pt x="21600" y="3478"/>
                    </a:lnTo>
                    <a:lnTo>
                      <a:pt x="21600" y="0"/>
                    </a:lnTo>
                    <a:lnTo>
                      <a:pt x="0" y="18305"/>
                    </a:lnTo>
                    <a:cubicBezTo>
                      <a:pt x="341" y="19403"/>
                      <a:pt x="682" y="20502"/>
                      <a:pt x="1023"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3" name="Google Shape;123;p20"/>
              <p:cNvSpPr/>
              <p:nvPr/>
            </p:nvSpPr>
            <p:spPr>
              <a:xfrm>
                <a:off x="0" y="7238999"/>
                <a:ext cx="487681" cy="92711"/>
              </a:xfrm>
              <a:custGeom>
                <a:avLst/>
                <a:gdLst/>
                <a:ahLst/>
                <a:cxnLst/>
                <a:rect l="l" t="t" r="r" b="b"/>
                <a:pathLst>
                  <a:path w="21600" h="21600" extrusionOk="0">
                    <a:moveTo>
                      <a:pt x="21600" y="18049"/>
                    </a:moveTo>
                    <a:lnTo>
                      <a:pt x="0" y="0"/>
                    </a:lnTo>
                    <a:lnTo>
                      <a:pt x="0" y="3847"/>
                    </a:lnTo>
                    <a:lnTo>
                      <a:pt x="19800" y="21600"/>
                    </a:lnTo>
                    <a:cubicBezTo>
                      <a:pt x="20419" y="20121"/>
                      <a:pt x="21038" y="19233"/>
                      <a:pt x="21600" y="18049"/>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4" name="Google Shape;124;p20"/>
              <p:cNvSpPr/>
              <p:nvPr/>
            </p:nvSpPr>
            <p:spPr>
              <a:xfrm>
                <a:off x="11671300" y="889000"/>
                <a:ext cx="3027681" cy="3545841"/>
              </a:xfrm>
              <a:custGeom>
                <a:avLst/>
                <a:gdLst/>
                <a:ahLst/>
                <a:cxnLst/>
                <a:rect l="l" t="t" r="r" b="b"/>
                <a:pathLst>
                  <a:path w="21600" h="21600" extrusionOk="0">
                    <a:moveTo>
                      <a:pt x="326" y="21600"/>
                    </a:moveTo>
                    <a:lnTo>
                      <a:pt x="21600" y="0"/>
                    </a:lnTo>
                    <a:lnTo>
                      <a:pt x="0" y="21530"/>
                    </a:lnTo>
                    <a:cubicBezTo>
                      <a:pt x="109" y="21546"/>
                      <a:pt x="217" y="21577"/>
                      <a:pt x="326"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5" name="Google Shape;125;p20"/>
              <p:cNvSpPr/>
              <p:nvPr/>
            </p:nvSpPr>
            <p:spPr>
              <a:xfrm>
                <a:off x="-1" y="7658100"/>
                <a:ext cx="26671" cy="19050"/>
              </a:xfrm>
              <a:custGeom>
                <a:avLst/>
                <a:gdLst/>
                <a:ahLst/>
                <a:cxnLst/>
                <a:rect l="l" t="t" r="r" b="b"/>
                <a:pathLst>
                  <a:path w="21600" h="21600" extrusionOk="0">
                    <a:moveTo>
                      <a:pt x="21600" y="2880"/>
                    </a:moveTo>
                    <a:lnTo>
                      <a:pt x="0" y="0"/>
                    </a:lnTo>
                    <a:lnTo>
                      <a:pt x="0" y="18720"/>
                    </a:lnTo>
                    <a:lnTo>
                      <a:pt x="12343" y="21600"/>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6" name="Google Shape;126;p20"/>
              <p:cNvSpPr/>
              <p:nvPr/>
            </p:nvSpPr>
            <p:spPr>
              <a:xfrm>
                <a:off x="14274798" y="5803899"/>
                <a:ext cx="1172211" cy="472442"/>
              </a:xfrm>
              <a:custGeom>
                <a:avLst/>
                <a:gdLst/>
                <a:ahLst/>
                <a:cxnLst/>
                <a:rect l="l" t="t" r="r" b="b"/>
                <a:pathLst>
                  <a:path w="21600" h="21600" extrusionOk="0">
                    <a:moveTo>
                      <a:pt x="211" y="21600"/>
                    </a:moveTo>
                    <a:lnTo>
                      <a:pt x="21600" y="1045"/>
                    </a:lnTo>
                    <a:lnTo>
                      <a:pt x="21600" y="0"/>
                    </a:lnTo>
                    <a:lnTo>
                      <a:pt x="0" y="20148"/>
                    </a:lnTo>
                    <a:cubicBezTo>
                      <a:pt x="70" y="20671"/>
                      <a:pt x="140" y="21135"/>
                      <a:pt x="211"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7" name="Google Shape;127;p20"/>
              <p:cNvSpPr/>
              <p:nvPr/>
            </p:nvSpPr>
            <p:spPr>
              <a:xfrm>
                <a:off x="12953999" y="3429000"/>
                <a:ext cx="2495551" cy="1766571"/>
              </a:xfrm>
              <a:custGeom>
                <a:avLst/>
                <a:gdLst/>
                <a:ahLst/>
                <a:cxnLst/>
                <a:rect l="l" t="t" r="r" b="b"/>
                <a:pathLst>
                  <a:path w="21600" h="21600" extrusionOk="0">
                    <a:moveTo>
                      <a:pt x="363" y="21600"/>
                    </a:moveTo>
                    <a:lnTo>
                      <a:pt x="21600" y="171"/>
                    </a:lnTo>
                    <a:lnTo>
                      <a:pt x="21600" y="0"/>
                    </a:lnTo>
                    <a:lnTo>
                      <a:pt x="0" y="21383"/>
                    </a:lnTo>
                    <a:cubicBezTo>
                      <a:pt x="121" y="21460"/>
                      <a:pt x="242" y="21522"/>
                      <a:pt x="363"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8" name="Google Shape;128;p20"/>
              <p:cNvSpPr/>
              <p:nvPr/>
            </p:nvSpPr>
            <p:spPr>
              <a:xfrm>
                <a:off x="13233398" y="3962399"/>
                <a:ext cx="2216151" cy="1418591"/>
              </a:xfrm>
              <a:custGeom>
                <a:avLst/>
                <a:gdLst/>
                <a:ahLst/>
                <a:cxnLst/>
                <a:rect l="l" t="t" r="r" b="b"/>
                <a:pathLst>
                  <a:path w="21600" h="21600" extrusionOk="0">
                    <a:moveTo>
                      <a:pt x="285" y="21600"/>
                    </a:moveTo>
                    <a:lnTo>
                      <a:pt x="21600" y="251"/>
                    </a:lnTo>
                    <a:lnTo>
                      <a:pt x="21600" y="0"/>
                    </a:lnTo>
                    <a:lnTo>
                      <a:pt x="0" y="21194"/>
                    </a:lnTo>
                    <a:cubicBezTo>
                      <a:pt x="99" y="21329"/>
                      <a:pt x="198" y="21465"/>
                      <a:pt x="285"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29" name="Google Shape;129;p20"/>
              <p:cNvSpPr/>
              <p:nvPr/>
            </p:nvSpPr>
            <p:spPr>
              <a:xfrm>
                <a:off x="12573000" y="2870200"/>
                <a:ext cx="2876551" cy="2244090"/>
              </a:xfrm>
              <a:custGeom>
                <a:avLst/>
                <a:gdLst/>
                <a:ahLst/>
                <a:cxnLst/>
                <a:rect l="l" t="t" r="r" b="b"/>
                <a:pathLst>
                  <a:path w="21600" h="21600" extrusionOk="0">
                    <a:moveTo>
                      <a:pt x="458" y="21600"/>
                    </a:moveTo>
                    <a:lnTo>
                      <a:pt x="21600" y="98"/>
                    </a:lnTo>
                    <a:lnTo>
                      <a:pt x="21600" y="0"/>
                    </a:lnTo>
                    <a:lnTo>
                      <a:pt x="0" y="21551"/>
                    </a:lnTo>
                    <a:cubicBezTo>
                      <a:pt x="162" y="21576"/>
                      <a:pt x="315" y="21588"/>
                      <a:pt x="458"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0" name="Google Shape;130;p20"/>
              <p:cNvSpPr/>
              <p:nvPr/>
            </p:nvSpPr>
            <p:spPr>
              <a:xfrm>
                <a:off x="13843000" y="4927600"/>
                <a:ext cx="1606550" cy="819150"/>
              </a:xfrm>
              <a:custGeom>
                <a:avLst/>
                <a:gdLst/>
                <a:ahLst/>
                <a:cxnLst/>
                <a:rect l="l" t="t" r="r" b="b"/>
                <a:pathLst>
                  <a:path w="21600" h="21600" extrusionOk="0">
                    <a:moveTo>
                      <a:pt x="444" y="21600"/>
                    </a:moveTo>
                    <a:lnTo>
                      <a:pt x="21600" y="536"/>
                    </a:lnTo>
                    <a:lnTo>
                      <a:pt x="21600" y="0"/>
                    </a:lnTo>
                    <a:lnTo>
                      <a:pt x="0" y="20997"/>
                    </a:lnTo>
                    <a:cubicBezTo>
                      <a:pt x="154" y="21198"/>
                      <a:pt x="307" y="21399"/>
                      <a:pt x="444"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1" name="Google Shape;131;p20"/>
              <p:cNvSpPr/>
              <p:nvPr/>
            </p:nvSpPr>
            <p:spPr>
              <a:xfrm>
                <a:off x="14109698" y="5372099"/>
                <a:ext cx="1343661" cy="610872"/>
              </a:xfrm>
              <a:custGeom>
                <a:avLst/>
                <a:gdLst/>
                <a:ahLst/>
                <a:cxnLst/>
                <a:rect l="l" t="t" r="r" b="b"/>
                <a:pathLst>
                  <a:path w="21600" h="21600" extrusionOk="0">
                    <a:moveTo>
                      <a:pt x="347" y="21600"/>
                    </a:moveTo>
                    <a:lnTo>
                      <a:pt x="21600" y="763"/>
                    </a:lnTo>
                    <a:lnTo>
                      <a:pt x="21600" y="0"/>
                    </a:lnTo>
                    <a:lnTo>
                      <a:pt x="0" y="20657"/>
                    </a:lnTo>
                    <a:cubicBezTo>
                      <a:pt x="122" y="20971"/>
                      <a:pt x="245" y="21286"/>
                      <a:pt x="347"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2" name="Google Shape;132;p20"/>
              <p:cNvSpPr/>
              <p:nvPr/>
            </p:nvSpPr>
            <p:spPr>
              <a:xfrm>
                <a:off x="13474698" y="4457700"/>
                <a:ext cx="1973582" cy="1118870"/>
              </a:xfrm>
              <a:custGeom>
                <a:avLst/>
                <a:gdLst/>
                <a:ahLst/>
                <a:cxnLst/>
                <a:rect l="l" t="t" r="r" b="b"/>
                <a:pathLst>
                  <a:path w="21600" h="21600" extrusionOk="0">
                    <a:moveTo>
                      <a:pt x="556" y="21600"/>
                    </a:moveTo>
                    <a:lnTo>
                      <a:pt x="21600" y="368"/>
                    </a:lnTo>
                    <a:lnTo>
                      <a:pt x="21600" y="0"/>
                    </a:lnTo>
                    <a:lnTo>
                      <a:pt x="0" y="21330"/>
                    </a:lnTo>
                    <a:cubicBezTo>
                      <a:pt x="181" y="21428"/>
                      <a:pt x="361" y="21502"/>
                      <a:pt x="556"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3" name="Google Shape;133;p20"/>
              <p:cNvSpPr/>
              <p:nvPr/>
            </p:nvSpPr>
            <p:spPr>
              <a:xfrm>
                <a:off x="-1" y="6819900"/>
                <a:ext cx="1338582" cy="308610"/>
              </a:xfrm>
              <a:custGeom>
                <a:avLst/>
                <a:gdLst/>
                <a:ahLst/>
                <a:cxnLst/>
                <a:rect l="l" t="t" r="r" b="b"/>
                <a:pathLst>
                  <a:path w="21600" h="21600" extrusionOk="0">
                    <a:moveTo>
                      <a:pt x="21600" y="19822"/>
                    </a:moveTo>
                    <a:lnTo>
                      <a:pt x="0" y="0"/>
                    </a:lnTo>
                    <a:lnTo>
                      <a:pt x="0" y="1156"/>
                    </a:lnTo>
                    <a:lnTo>
                      <a:pt x="21211" y="21600"/>
                    </a:lnTo>
                    <a:cubicBezTo>
                      <a:pt x="21334" y="20889"/>
                      <a:pt x="21457" y="20356"/>
                      <a:pt x="21600" y="19822"/>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4" name="Google Shape;134;p20"/>
              <p:cNvSpPr/>
              <p:nvPr/>
            </p:nvSpPr>
            <p:spPr>
              <a:xfrm>
                <a:off x="15163798" y="7759699"/>
                <a:ext cx="284482" cy="58421"/>
              </a:xfrm>
              <a:custGeom>
                <a:avLst/>
                <a:gdLst/>
                <a:ahLst/>
                <a:cxnLst/>
                <a:rect l="l" t="t" r="r" b="b"/>
                <a:pathLst>
                  <a:path w="21600" h="21600" extrusionOk="0">
                    <a:moveTo>
                      <a:pt x="0" y="21600"/>
                    </a:moveTo>
                    <a:lnTo>
                      <a:pt x="21600" y="9391"/>
                    </a:lnTo>
                    <a:lnTo>
                      <a:pt x="21600" y="0"/>
                    </a:lnTo>
                    <a:lnTo>
                      <a:pt x="868" y="10800"/>
                    </a:lnTo>
                    <a:cubicBezTo>
                      <a:pt x="675" y="14557"/>
                      <a:pt x="386" y="18313"/>
                      <a:pt x="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5" name="Google Shape;135;p20"/>
              <p:cNvSpPr/>
              <p:nvPr/>
            </p:nvSpPr>
            <p:spPr>
              <a:xfrm>
                <a:off x="546099" y="1968500"/>
                <a:ext cx="3462022" cy="3006091"/>
              </a:xfrm>
              <a:custGeom>
                <a:avLst/>
                <a:gdLst/>
                <a:ahLst/>
                <a:cxnLst/>
                <a:rect l="l" t="t" r="r" b="b"/>
                <a:pathLst>
                  <a:path w="21600" h="21600" extrusionOk="0">
                    <a:moveTo>
                      <a:pt x="21600" y="21454"/>
                    </a:moveTo>
                    <a:lnTo>
                      <a:pt x="0" y="0"/>
                    </a:lnTo>
                    <a:lnTo>
                      <a:pt x="21339" y="21600"/>
                    </a:lnTo>
                    <a:cubicBezTo>
                      <a:pt x="21434" y="21545"/>
                      <a:pt x="21513" y="21500"/>
                      <a:pt x="21600" y="21454"/>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6" name="Google Shape;136;p20"/>
              <p:cNvSpPr/>
              <p:nvPr/>
            </p:nvSpPr>
            <p:spPr>
              <a:xfrm>
                <a:off x="889000" y="1587499"/>
                <a:ext cx="3409950" cy="3267711"/>
              </a:xfrm>
              <a:custGeom>
                <a:avLst/>
                <a:gdLst/>
                <a:ahLst/>
                <a:cxnLst/>
                <a:rect l="l" t="t" r="r" b="b"/>
                <a:pathLst>
                  <a:path w="21600" h="21600" extrusionOk="0">
                    <a:moveTo>
                      <a:pt x="21600" y="21508"/>
                    </a:moveTo>
                    <a:lnTo>
                      <a:pt x="0" y="0"/>
                    </a:lnTo>
                    <a:lnTo>
                      <a:pt x="21294" y="21600"/>
                    </a:lnTo>
                    <a:cubicBezTo>
                      <a:pt x="21391" y="21566"/>
                      <a:pt x="21495" y="21541"/>
                      <a:pt x="21600" y="21508"/>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7" name="Google Shape;137;p20"/>
              <p:cNvSpPr/>
              <p:nvPr/>
            </p:nvSpPr>
            <p:spPr>
              <a:xfrm>
                <a:off x="215900" y="2349500"/>
                <a:ext cx="3528061" cy="2771140"/>
              </a:xfrm>
              <a:custGeom>
                <a:avLst/>
                <a:gdLst/>
                <a:ahLst/>
                <a:cxnLst/>
                <a:rect l="l" t="t" r="r" b="b"/>
                <a:pathLst>
                  <a:path w="21600" h="21600" extrusionOk="0">
                    <a:moveTo>
                      <a:pt x="21600" y="21402"/>
                    </a:moveTo>
                    <a:lnTo>
                      <a:pt x="0" y="0"/>
                    </a:lnTo>
                    <a:lnTo>
                      <a:pt x="21382" y="21600"/>
                    </a:lnTo>
                    <a:cubicBezTo>
                      <a:pt x="21460" y="21531"/>
                      <a:pt x="21530" y="21461"/>
                      <a:pt x="21600" y="21402"/>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8" name="Google Shape;138;p20"/>
              <p:cNvSpPr/>
              <p:nvPr/>
            </p:nvSpPr>
            <p:spPr>
              <a:xfrm>
                <a:off x="2019299" y="571500"/>
                <a:ext cx="3498851" cy="4526280"/>
              </a:xfrm>
              <a:custGeom>
                <a:avLst/>
                <a:gdLst/>
                <a:ahLst/>
                <a:cxnLst/>
                <a:rect l="l" t="t" r="r" b="b"/>
                <a:pathLst>
                  <a:path w="21600" h="21600" extrusionOk="0">
                    <a:moveTo>
                      <a:pt x="21600" y="21600"/>
                    </a:moveTo>
                    <a:lnTo>
                      <a:pt x="0" y="0"/>
                    </a:lnTo>
                    <a:lnTo>
                      <a:pt x="20753" y="21152"/>
                    </a:lnTo>
                    <a:cubicBezTo>
                      <a:pt x="21043" y="21291"/>
                      <a:pt x="21326" y="21436"/>
                      <a:pt x="2160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39" name="Google Shape;139;p20"/>
              <p:cNvSpPr/>
              <p:nvPr/>
            </p:nvSpPr>
            <p:spPr>
              <a:xfrm>
                <a:off x="11366499" y="571500"/>
                <a:ext cx="2945131" cy="3812541"/>
              </a:xfrm>
              <a:custGeom>
                <a:avLst/>
                <a:gdLst/>
                <a:ahLst/>
                <a:cxnLst/>
                <a:rect l="l" t="t" r="r" b="b"/>
                <a:pathLst>
                  <a:path w="21600" h="21600" extrusionOk="0">
                    <a:moveTo>
                      <a:pt x="401" y="21600"/>
                    </a:moveTo>
                    <a:lnTo>
                      <a:pt x="21600" y="0"/>
                    </a:lnTo>
                    <a:lnTo>
                      <a:pt x="0" y="21586"/>
                    </a:ln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0" name="Google Shape;140;p20"/>
              <p:cNvSpPr/>
              <p:nvPr/>
            </p:nvSpPr>
            <p:spPr>
              <a:xfrm>
                <a:off x="1625600" y="888999"/>
                <a:ext cx="3389630" cy="3956051"/>
              </a:xfrm>
              <a:custGeom>
                <a:avLst/>
                <a:gdLst/>
                <a:ahLst/>
                <a:cxnLst/>
                <a:rect l="l" t="t" r="r" b="b"/>
                <a:pathLst>
                  <a:path w="21600" h="21600" extrusionOk="0">
                    <a:moveTo>
                      <a:pt x="21600" y="21600"/>
                    </a:moveTo>
                    <a:lnTo>
                      <a:pt x="0" y="0"/>
                    </a:lnTo>
                    <a:lnTo>
                      <a:pt x="21090" y="21489"/>
                    </a:lnTo>
                    <a:cubicBezTo>
                      <a:pt x="21260" y="21524"/>
                      <a:pt x="21430" y="21558"/>
                      <a:pt x="21600" y="21600"/>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1" name="Google Shape;141;p20"/>
              <p:cNvSpPr/>
              <p:nvPr/>
            </p:nvSpPr>
            <p:spPr>
              <a:xfrm>
                <a:off x="0" y="6375399"/>
                <a:ext cx="1494791" cy="422911"/>
              </a:xfrm>
              <a:custGeom>
                <a:avLst/>
                <a:gdLst/>
                <a:ahLst/>
                <a:cxnLst/>
                <a:rect l="l" t="t" r="r" b="b"/>
                <a:pathLst>
                  <a:path w="21600" h="21600" extrusionOk="0">
                    <a:moveTo>
                      <a:pt x="21600" y="20238"/>
                    </a:moveTo>
                    <a:lnTo>
                      <a:pt x="0" y="0"/>
                    </a:lnTo>
                    <a:lnTo>
                      <a:pt x="0" y="778"/>
                    </a:lnTo>
                    <a:lnTo>
                      <a:pt x="21435" y="21600"/>
                    </a:lnTo>
                    <a:cubicBezTo>
                      <a:pt x="21490" y="21146"/>
                      <a:pt x="21545" y="20692"/>
                      <a:pt x="21600" y="20238"/>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2" name="Google Shape;142;p20"/>
              <p:cNvSpPr/>
              <p:nvPr/>
            </p:nvSpPr>
            <p:spPr>
              <a:xfrm>
                <a:off x="-1" y="2819399"/>
                <a:ext cx="3529331" cy="2501901"/>
              </a:xfrm>
              <a:custGeom>
                <a:avLst/>
                <a:gdLst/>
                <a:ahLst/>
                <a:cxnLst/>
                <a:rect l="l" t="t" r="r" b="b"/>
                <a:pathLst>
                  <a:path w="21600" h="21600" extrusionOk="0">
                    <a:moveTo>
                      <a:pt x="21600" y="21348"/>
                    </a:moveTo>
                    <a:lnTo>
                      <a:pt x="0" y="0"/>
                    </a:lnTo>
                    <a:cubicBezTo>
                      <a:pt x="0" y="11"/>
                      <a:pt x="21429" y="21600"/>
                      <a:pt x="21429" y="21600"/>
                    </a:cubicBezTo>
                    <a:cubicBezTo>
                      <a:pt x="21483" y="21512"/>
                      <a:pt x="21546" y="21425"/>
                      <a:pt x="21600" y="21348"/>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3" name="Google Shape;143;p20"/>
              <p:cNvSpPr/>
              <p:nvPr/>
            </p:nvSpPr>
            <p:spPr>
              <a:xfrm>
                <a:off x="-1" y="4991100"/>
                <a:ext cx="2532381" cy="1127761"/>
              </a:xfrm>
              <a:custGeom>
                <a:avLst/>
                <a:gdLst/>
                <a:ahLst/>
                <a:cxnLst/>
                <a:rect l="l" t="t" r="r" b="b"/>
                <a:pathLst>
                  <a:path w="21600" h="21600" extrusionOk="0">
                    <a:moveTo>
                      <a:pt x="21600" y="21089"/>
                    </a:moveTo>
                    <a:lnTo>
                      <a:pt x="0" y="0"/>
                    </a:lnTo>
                    <a:lnTo>
                      <a:pt x="0" y="243"/>
                    </a:lnTo>
                    <a:lnTo>
                      <a:pt x="21351" y="21600"/>
                    </a:lnTo>
                    <a:cubicBezTo>
                      <a:pt x="21438" y="21430"/>
                      <a:pt x="21513" y="21259"/>
                      <a:pt x="21600" y="21089"/>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4" name="Google Shape;144;p20"/>
              <p:cNvSpPr/>
              <p:nvPr/>
            </p:nvSpPr>
            <p:spPr>
              <a:xfrm>
                <a:off x="0" y="5473700"/>
                <a:ext cx="2114550" cy="810261"/>
              </a:xfrm>
              <a:custGeom>
                <a:avLst/>
                <a:gdLst/>
                <a:ahLst/>
                <a:cxnLst/>
                <a:rect l="l" t="t" r="r" b="b"/>
                <a:pathLst>
                  <a:path w="21600" h="21600" extrusionOk="0">
                    <a:moveTo>
                      <a:pt x="21600" y="21228"/>
                    </a:moveTo>
                    <a:lnTo>
                      <a:pt x="0" y="0"/>
                    </a:lnTo>
                    <a:lnTo>
                      <a:pt x="0" y="372"/>
                    </a:lnTo>
                    <a:lnTo>
                      <a:pt x="21042" y="21600"/>
                    </a:lnTo>
                    <a:cubicBezTo>
                      <a:pt x="21224" y="21465"/>
                      <a:pt x="21418" y="21329"/>
                      <a:pt x="21600" y="21228"/>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5" name="Google Shape;145;p20"/>
              <p:cNvSpPr/>
              <p:nvPr/>
            </p:nvSpPr>
            <p:spPr>
              <a:xfrm>
                <a:off x="0" y="3416300"/>
                <a:ext cx="3345180" cy="2133600"/>
              </a:xfrm>
              <a:custGeom>
                <a:avLst/>
                <a:gdLst/>
                <a:ahLst/>
                <a:cxnLst/>
                <a:rect l="l" t="t" r="r" b="b"/>
                <a:pathLst>
                  <a:path w="21600" h="21600" extrusionOk="0">
                    <a:moveTo>
                      <a:pt x="21600" y="21266"/>
                    </a:moveTo>
                    <a:lnTo>
                      <a:pt x="0" y="0"/>
                    </a:lnTo>
                    <a:cubicBezTo>
                      <a:pt x="0" y="0"/>
                      <a:pt x="0" y="0"/>
                      <a:pt x="0" y="51"/>
                    </a:cubicBezTo>
                    <a:lnTo>
                      <a:pt x="21452" y="21600"/>
                    </a:lnTo>
                    <a:cubicBezTo>
                      <a:pt x="21502" y="21484"/>
                      <a:pt x="21551" y="21369"/>
                      <a:pt x="21600" y="21266"/>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6" name="Google Shape;146;p20"/>
              <p:cNvSpPr/>
              <p:nvPr/>
            </p:nvSpPr>
            <p:spPr>
              <a:xfrm>
                <a:off x="-1" y="5930900"/>
                <a:ext cx="1709421" cy="571500"/>
              </a:xfrm>
              <a:custGeom>
                <a:avLst/>
                <a:gdLst/>
                <a:ahLst/>
                <a:cxnLst/>
                <a:rect l="l" t="t" r="r" b="b"/>
                <a:pathLst>
                  <a:path w="21600" h="21600" extrusionOk="0">
                    <a:moveTo>
                      <a:pt x="21600" y="20688"/>
                    </a:moveTo>
                    <a:lnTo>
                      <a:pt x="0" y="0"/>
                    </a:lnTo>
                    <a:lnTo>
                      <a:pt x="0" y="576"/>
                    </a:lnTo>
                    <a:lnTo>
                      <a:pt x="21279" y="21600"/>
                    </a:lnTo>
                    <a:cubicBezTo>
                      <a:pt x="21391" y="21264"/>
                      <a:pt x="21488" y="20976"/>
                      <a:pt x="21600" y="20688"/>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7" name="Google Shape;147;p20"/>
              <p:cNvSpPr/>
              <p:nvPr/>
            </p:nvSpPr>
            <p:spPr>
              <a:xfrm>
                <a:off x="0" y="3962399"/>
                <a:ext cx="3206751" cy="1835151"/>
              </a:xfrm>
              <a:custGeom>
                <a:avLst/>
                <a:gdLst/>
                <a:ahLst/>
                <a:cxnLst/>
                <a:rect l="l" t="t" r="r" b="b"/>
                <a:pathLst>
                  <a:path w="21600" h="21600" extrusionOk="0">
                    <a:moveTo>
                      <a:pt x="21600" y="21152"/>
                    </a:moveTo>
                    <a:lnTo>
                      <a:pt x="0" y="0"/>
                    </a:lnTo>
                    <a:lnTo>
                      <a:pt x="0" y="90"/>
                    </a:lnTo>
                    <a:lnTo>
                      <a:pt x="21497" y="21600"/>
                    </a:lnTo>
                    <a:cubicBezTo>
                      <a:pt x="21532" y="21451"/>
                      <a:pt x="21566" y="21301"/>
                      <a:pt x="21600" y="21152"/>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48" name="Google Shape;148;p20"/>
              <p:cNvSpPr/>
              <p:nvPr/>
            </p:nvSpPr>
            <p:spPr>
              <a:xfrm>
                <a:off x="0" y="4495800"/>
                <a:ext cx="2865121" cy="1436371"/>
              </a:xfrm>
              <a:custGeom>
                <a:avLst/>
                <a:gdLst/>
                <a:ahLst/>
                <a:cxnLst/>
                <a:rect l="l" t="t" r="r" b="b"/>
                <a:pathLst>
                  <a:path w="21600" h="21600" extrusionOk="0">
                    <a:moveTo>
                      <a:pt x="21600" y="21352"/>
                    </a:moveTo>
                    <a:lnTo>
                      <a:pt x="0" y="0"/>
                    </a:lnTo>
                    <a:lnTo>
                      <a:pt x="0" y="153"/>
                    </a:lnTo>
                    <a:lnTo>
                      <a:pt x="21198" y="21600"/>
                    </a:lnTo>
                    <a:cubicBezTo>
                      <a:pt x="21332" y="21505"/>
                      <a:pt x="21466" y="21428"/>
                      <a:pt x="21600" y="21352"/>
                    </a:cubicBezTo>
                    <a:close/>
                  </a:path>
                </a:pathLst>
              </a:custGeom>
              <a:solidFill>
                <a:srgbClr val="BADBEC"/>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grpSp>
        <p:sp>
          <p:nvSpPr>
            <p:cNvPr id="149" name="Google Shape;149;p20"/>
            <p:cNvSpPr/>
            <p:nvPr/>
          </p:nvSpPr>
          <p:spPr>
            <a:xfrm>
              <a:off x="-2578100" y="825500"/>
              <a:ext cx="15520670" cy="3067050"/>
            </a:xfrm>
            <a:prstGeom prst="rect">
              <a:avLst/>
            </a:prstGeom>
            <a:solidFill>
              <a:srgbClr val="F1E1CA"/>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50" name="Google Shape;150;p20"/>
            <p:cNvSpPr/>
            <p:nvPr/>
          </p:nvSpPr>
          <p:spPr>
            <a:xfrm>
              <a:off x="-2552700" y="1193800"/>
              <a:ext cx="15468600" cy="2350770"/>
            </a:xfrm>
            <a:prstGeom prst="rect">
              <a:avLst/>
            </a:prstGeom>
            <a:solidFill>
              <a:srgbClr val="65899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grpSp>
          <p:nvGrpSpPr>
            <p:cNvPr id="151" name="Google Shape;151;p20"/>
            <p:cNvGrpSpPr/>
            <p:nvPr/>
          </p:nvGrpSpPr>
          <p:grpSpPr>
            <a:xfrm>
              <a:off x="-2336800" y="3403598"/>
              <a:ext cx="14838206" cy="3825725"/>
              <a:chOff x="0" y="-1"/>
              <a:chExt cx="14838205" cy="3825723"/>
            </a:xfrm>
          </p:grpSpPr>
          <p:sp>
            <p:nvSpPr>
              <p:cNvPr id="152" name="Google Shape;152;p20"/>
              <p:cNvSpPr/>
              <p:nvPr/>
            </p:nvSpPr>
            <p:spPr>
              <a:xfrm>
                <a:off x="0" y="-1"/>
                <a:ext cx="14838205" cy="3825723"/>
              </a:xfrm>
              <a:custGeom>
                <a:avLst/>
                <a:gdLst/>
                <a:ahLst/>
                <a:cxnLst/>
                <a:rect l="l" t="t" r="r" b="b"/>
                <a:pathLst>
                  <a:path w="21526" h="21581" extrusionOk="0">
                    <a:moveTo>
                      <a:pt x="8208" y="8260"/>
                    </a:moveTo>
                    <a:cubicBezTo>
                      <a:pt x="7718" y="8024"/>
                      <a:pt x="7222" y="7680"/>
                      <a:pt x="6736" y="7350"/>
                    </a:cubicBezTo>
                    <a:cubicBezTo>
                      <a:pt x="6028" y="6870"/>
                      <a:pt x="5323" y="6369"/>
                      <a:pt x="4617" y="5853"/>
                    </a:cubicBezTo>
                    <a:cubicBezTo>
                      <a:pt x="3443" y="4993"/>
                      <a:pt x="2272" y="4112"/>
                      <a:pt x="1100" y="3217"/>
                    </a:cubicBezTo>
                    <a:cubicBezTo>
                      <a:pt x="995" y="3138"/>
                      <a:pt x="888" y="3052"/>
                      <a:pt x="783" y="2973"/>
                    </a:cubicBezTo>
                    <a:cubicBezTo>
                      <a:pt x="555" y="2801"/>
                      <a:pt x="96" y="2586"/>
                      <a:pt x="11" y="3783"/>
                    </a:cubicBezTo>
                    <a:cubicBezTo>
                      <a:pt x="-70" y="4943"/>
                      <a:pt x="306" y="5982"/>
                      <a:pt x="544" y="6304"/>
                    </a:cubicBezTo>
                    <a:cubicBezTo>
                      <a:pt x="967" y="6878"/>
                      <a:pt x="1408" y="7393"/>
                      <a:pt x="1837" y="7909"/>
                    </a:cubicBezTo>
                    <a:cubicBezTo>
                      <a:pt x="2612" y="8855"/>
                      <a:pt x="3390" y="9772"/>
                      <a:pt x="4167" y="10682"/>
                    </a:cubicBezTo>
                    <a:cubicBezTo>
                      <a:pt x="4921" y="11556"/>
                      <a:pt x="5678" y="12423"/>
                      <a:pt x="6437" y="13225"/>
                    </a:cubicBezTo>
                    <a:cubicBezTo>
                      <a:pt x="6423" y="13705"/>
                      <a:pt x="6411" y="14178"/>
                      <a:pt x="6404" y="14658"/>
                    </a:cubicBezTo>
                    <a:cubicBezTo>
                      <a:pt x="6393" y="15360"/>
                      <a:pt x="6354" y="17473"/>
                      <a:pt x="6579" y="17760"/>
                    </a:cubicBezTo>
                    <a:cubicBezTo>
                      <a:pt x="6642" y="17839"/>
                      <a:pt x="6704" y="17767"/>
                      <a:pt x="6758" y="17617"/>
                    </a:cubicBezTo>
                    <a:cubicBezTo>
                      <a:pt x="6861" y="17337"/>
                      <a:pt x="6924" y="16943"/>
                      <a:pt x="6959" y="16492"/>
                    </a:cubicBezTo>
                    <a:cubicBezTo>
                      <a:pt x="7176" y="16721"/>
                      <a:pt x="7416" y="16864"/>
                      <a:pt x="7637" y="16993"/>
                    </a:cubicBezTo>
                    <a:cubicBezTo>
                      <a:pt x="7661" y="17273"/>
                      <a:pt x="7696" y="17574"/>
                      <a:pt x="7751" y="17760"/>
                    </a:cubicBezTo>
                    <a:cubicBezTo>
                      <a:pt x="7791" y="17896"/>
                      <a:pt x="7841" y="17975"/>
                      <a:pt x="7895" y="17975"/>
                    </a:cubicBezTo>
                    <a:cubicBezTo>
                      <a:pt x="7911" y="17975"/>
                      <a:pt x="7904" y="17975"/>
                      <a:pt x="7919" y="17968"/>
                    </a:cubicBezTo>
                    <a:cubicBezTo>
                      <a:pt x="8020" y="17925"/>
                      <a:pt x="8223" y="17538"/>
                      <a:pt x="8335" y="17330"/>
                    </a:cubicBezTo>
                    <a:cubicBezTo>
                      <a:pt x="8386" y="17352"/>
                      <a:pt x="8438" y="17373"/>
                      <a:pt x="8490" y="17395"/>
                    </a:cubicBezTo>
                    <a:cubicBezTo>
                      <a:pt x="8490" y="18190"/>
                      <a:pt x="8525" y="19422"/>
                      <a:pt x="8705" y="19637"/>
                    </a:cubicBezTo>
                    <a:cubicBezTo>
                      <a:pt x="8836" y="19766"/>
                      <a:pt x="8969" y="19809"/>
                      <a:pt x="9099" y="19766"/>
                    </a:cubicBezTo>
                    <a:cubicBezTo>
                      <a:pt x="9291" y="19666"/>
                      <a:pt x="9378" y="18469"/>
                      <a:pt x="9411" y="17688"/>
                    </a:cubicBezTo>
                    <a:cubicBezTo>
                      <a:pt x="9459" y="17703"/>
                      <a:pt x="9507" y="17710"/>
                      <a:pt x="9556" y="17724"/>
                    </a:cubicBezTo>
                    <a:cubicBezTo>
                      <a:pt x="9567" y="18004"/>
                      <a:pt x="9597" y="18283"/>
                      <a:pt x="9667" y="18369"/>
                    </a:cubicBezTo>
                    <a:cubicBezTo>
                      <a:pt x="9717" y="18419"/>
                      <a:pt x="9765" y="18433"/>
                      <a:pt x="9811" y="18419"/>
                    </a:cubicBezTo>
                    <a:cubicBezTo>
                      <a:pt x="9894" y="18376"/>
                      <a:pt x="9934" y="18090"/>
                      <a:pt x="9956" y="17796"/>
                    </a:cubicBezTo>
                    <a:cubicBezTo>
                      <a:pt x="10010" y="17803"/>
                      <a:pt x="10065" y="17803"/>
                      <a:pt x="10120" y="17803"/>
                    </a:cubicBezTo>
                    <a:cubicBezTo>
                      <a:pt x="10610" y="17803"/>
                      <a:pt x="11115" y="17696"/>
                      <a:pt x="11605" y="17531"/>
                    </a:cubicBezTo>
                    <a:cubicBezTo>
                      <a:pt x="11620" y="18032"/>
                      <a:pt x="11657" y="18634"/>
                      <a:pt x="11775" y="18784"/>
                    </a:cubicBezTo>
                    <a:cubicBezTo>
                      <a:pt x="11837" y="18863"/>
                      <a:pt x="11902" y="18784"/>
                      <a:pt x="11953" y="18641"/>
                    </a:cubicBezTo>
                    <a:cubicBezTo>
                      <a:pt x="12162" y="18075"/>
                      <a:pt x="12202" y="17029"/>
                      <a:pt x="12202" y="16091"/>
                    </a:cubicBezTo>
                    <a:cubicBezTo>
                      <a:pt x="12447" y="16105"/>
                      <a:pt x="12690" y="16119"/>
                      <a:pt x="12935" y="16127"/>
                    </a:cubicBezTo>
                    <a:cubicBezTo>
                      <a:pt x="12933" y="16929"/>
                      <a:pt x="12954" y="17989"/>
                      <a:pt x="13073" y="18519"/>
                    </a:cubicBezTo>
                    <a:cubicBezTo>
                      <a:pt x="13123" y="18741"/>
                      <a:pt x="13191" y="18878"/>
                      <a:pt x="13267" y="18892"/>
                    </a:cubicBezTo>
                    <a:cubicBezTo>
                      <a:pt x="13271" y="18892"/>
                      <a:pt x="13276" y="18892"/>
                      <a:pt x="13280" y="18892"/>
                    </a:cubicBezTo>
                    <a:cubicBezTo>
                      <a:pt x="13427" y="18892"/>
                      <a:pt x="13624" y="18749"/>
                      <a:pt x="13772" y="18663"/>
                    </a:cubicBezTo>
                    <a:cubicBezTo>
                      <a:pt x="14037" y="18498"/>
                      <a:pt x="14304" y="18312"/>
                      <a:pt x="14568" y="18111"/>
                    </a:cubicBezTo>
                    <a:cubicBezTo>
                      <a:pt x="14610" y="18082"/>
                      <a:pt x="14651" y="18047"/>
                      <a:pt x="14693" y="18018"/>
                    </a:cubicBezTo>
                    <a:cubicBezTo>
                      <a:pt x="14698" y="18111"/>
                      <a:pt x="14704" y="18204"/>
                      <a:pt x="14710" y="18297"/>
                    </a:cubicBezTo>
                    <a:lnTo>
                      <a:pt x="14768" y="19221"/>
                    </a:lnTo>
                    <a:cubicBezTo>
                      <a:pt x="14772" y="19924"/>
                      <a:pt x="14818" y="21349"/>
                      <a:pt x="15017" y="21521"/>
                    </a:cubicBezTo>
                    <a:cubicBezTo>
                      <a:pt x="15139" y="21600"/>
                      <a:pt x="15260" y="21600"/>
                      <a:pt x="15376" y="21528"/>
                    </a:cubicBezTo>
                    <a:cubicBezTo>
                      <a:pt x="15590" y="21349"/>
                      <a:pt x="15629" y="19773"/>
                      <a:pt x="15629" y="19121"/>
                    </a:cubicBezTo>
                    <a:cubicBezTo>
                      <a:pt x="15629" y="18878"/>
                      <a:pt x="15625" y="18634"/>
                      <a:pt x="15616" y="18398"/>
                    </a:cubicBezTo>
                    <a:lnTo>
                      <a:pt x="15622" y="18369"/>
                    </a:lnTo>
                    <a:cubicBezTo>
                      <a:pt x="15704" y="18018"/>
                      <a:pt x="15752" y="17459"/>
                      <a:pt x="15756" y="16979"/>
                    </a:cubicBezTo>
                    <a:cubicBezTo>
                      <a:pt x="15782" y="16943"/>
                      <a:pt x="15806" y="16893"/>
                      <a:pt x="15828" y="16843"/>
                    </a:cubicBezTo>
                    <a:cubicBezTo>
                      <a:pt x="15887" y="16714"/>
                      <a:pt x="15937" y="16564"/>
                      <a:pt x="15979" y="16392"/>
                    </a:cubicBezTo>
                    <a:cubicBezTo>
                      <a:pt x="16032" y="16886"/>
                      <a:pt x="16086" y="17380"/>
                      <a:pt x="16141" y="17867"/>
                    </a:cubicBezTo>
                    <a:cubicBezTo>
                      <a:pt x="16176" y="18183"/>
                      <a:pt x="16218" y="18584"/>
                      <a:pt x="16264" y="18878"/>
                    </a:cubicBezTo>
                    <a:cubicBezTo>
                      <a:pt x="16329" y="19286"/>
                      <a:pt x="16447" y="19909"/>
                      <a:pt x="16585" y="19909"/>
                    </a:cubicBezTo>
                    <a:cubicBezTo>
                      <a:pt x="16618" y="19909"/>
                      <a:pt x="16651" y="19873"/>
                      <a:pt x="16679" y="19802"/>
                    </a:cubicBezTo>
                    <a:cubicBezTo>
                      <a:pt x="16826" y="19422"/>
                      <a:pt x="16780" y="18641"/>
                      <a:pt x="16732" y="18104"/>
                    </a:cubicBezTo>
                    <a:cubicBezTo>
                      <a:pt x="16666" y="17366"/>
                      <a:pt x="16570" y="16614"/>
                      <a:pt x="16471" y="15904"/>
                    </a:cubicBezTo>
                    <a:cubicBezTo>
                      <a:pt x="17486" y="15690"/>
                      <a:pt x="21134" y="14794"/>
                      <a:pt x="21473" y="13290"/>
                    </a:cubicBezTo>
                    <a:cubicBezTo>
                      <a:pt x="21512" y="13118"/>
                      <a:pt x="21530" y="12910"/>
                      <a:pt x="21524" y="12688"/>
                    </a:cubicBezTo>
                    <a:cubicBezTo>
                      <a:pt x="21508" y="12143"/>
                      <a:pt x="21368" y="11950"/>
                      <a:pt x="21248" y="11835"/>
                    </a:cubicBezTo>
                    <a:cubicBezTo>
                      <a:pt x="20944" y="11541"/>
                      <a:pt x="20528" y="11506"/>
                      <a:pt x="20216" y="11463"/>
                    </a:cubicBezTo>
                    <a:cubicBezTo>
                      <a:pt x="19417" y="11362"/>
                      <a:pt x="18610" y="11398"/>
                      <a:pt x="17810" y="11420"/>
                    </a:cubicBezTo>
                    <a:cubicBezTo>
                      <a:pt x="17281" y="11434"/>
                      <a:pt x="16753" y="11456"/>
                      <a:pt x="16226" y="11427"/>
                    </a:cubicBezTo>
                    <a:cubicBezTo>
                      <a:pt x="16220" y="11047"/>
                      <a:pt x="16191" y="10667"/>
                      <a:pt x="16137" y="10338"/>
                    </a:cubicBezTo>
                    <a:cubicBezTo>
                      <a:pt x="16128" y="10273"/>
                      <a:pt x="16117" y="10216"/>
                      <a:pt x="16104" y="10159"/>
                    </a:cubicBezTo>
                    <a:cubicBezTo>
                      <a:pt x="16213" y="9457"/>
                      <a:pt x="16322" y="8755"/>
                      <a:pt x="16430" y="8053"/>
                    </a:cubicBezTo>
                    <a:cubicBezTo>
                      <a:pt x="16508" y="7544"/>
                      <a:pt x="16587" y="7035"/>
                      <a:pt x="16662" y="6519"/>
                    </a:cubicBezTo>
                    <a:cubicBezTo>
                      <a:pt x="16709" y="6211"/>
                      <a:pt x="16762" y="5875"/>
                      <a:pt x="16801" y="5559"/>
                    </a:cubicBezTo>
                    <a:cubicBezTo>
                      <a:pt x="16861" y="5051"/>
                      <a:pt x="16955" y="4012"/>
                      <a:pt x="16769" y="3704"/>
                    </a:cubicBezTo>
                    <a:cubicBezTo>
                      <a:pt x="16744" y="3661"/>
                      <a:pt x="16714" y="3639"/>
                      <a:pt x="16686" y="3639"/>
                    </a:cubicBezTo>
                    <a:cubicBezTo>
                      <a:pt x="16556" y="3639"/>
                      <a:pt x="16449" y="4098"/>
                      <a:pt x="16377" y="4470"/>
                    </a:cubicBezTo>
                    <a:cubicBezTo>
                      <a:pt x="16130" y="5739"/>
                      <a:pt x="15913" y="7759"/>
                      <a:pt x="15765" y="9342"/>
                    </a:cubicBezTo>
                    <a:cubicBezTo>
                      <a:pt x="15741" y="9328"/>
                      <a:pt x="15717" y="9313"/>
                      <a:pt x="15693" y="9306"/>
                    </a:cubicBezTo>
                    <a:cubicBezTo>
                      <a:pt x="15537" y="9070"/>
                      <a:pt x="15325" y="9020"/>
                      <a:pt x="15170" y="9278"/>
                    </a:cubicBezTo>
                    <a:cubicBezTo>
                      <a:pt x="15043" y="9485"/>
                      <a:pt x="14907" y="9808"/>
                      <a:pt x="14787" y="10080"/>
                    </a:cubicBezTo>
                    <a:cubicBezTo>
                      <a:pt x="14663" y="10359"/>
                      <a:pt x="14542" y="10639"/>
                      <a:pt x="14422" y="10925"/>
                    </a:cubicBezTo>
                    <a:cubicBezTo>
                      <a:pt x="14142" y="10804"/>
                      <a:pt x="13862" y="10660"/>
                      <a:pt x="13582" y="10496"/>
                    </a:cubicBezTo>
                    <a:cubicBezTo>
                      <a:pt x="13716" y="9951"/>
                      <a:pt x="13844" y="9364"/>
                      <a:pt x="13950" y="8747"/>
                    </a:cubicBezTo>
                    <a:cubicBezTo>
                      <a:pt x="14125" y="7730"/>
                      <a:pt x="14301" y="6312"/>
                      <a:pt x="14142" y="5115"/>
                    </a:cubicBezTo>
                    <a:cubicBezTo>
                      <a:pt x="13989" y="3962"/>
                      <a:pt x="13645" y="3482"/>
                      <a:pt x="13330" y="3381"/>
                    </a:cubicBezTo>
                    <a:lnTo>
                      <a:pt x="13298" y="3181"/>
                    </a:lnTo>
                    <a:lnTo>
                      <a:pt x="12887" y="2436"/>
                    </a:lnTo>
                    <a:lnTo>
                      <a:pt x="12303" y="2744"/>
                    </a:lnTo>
                    <a:lnTo>
                      <a:pt x="12281" y="2787"/>
                    </a:lnTo>
                    <a:cubicBezTo>
                      <a:pt x="11992" y="3353"/>
                      <a:pt x="11677" y="4456"/>
                      <a:pt x="11537" y="5617"/>
                    </a:cubicBezTo>
                    <a:cubicBezTo>
                      <a:pt x="11272" y="6290"/>
                      <a:pt x="11016" y="7035"/>
                      <a:pt x="10771" y="7809"/>
                    </a:cubicBezTo>
                    <a:cubicBezTo>
                      <a:pt x="10667" y="7802"/>
                      <a:pt x="10564" y="7795"/>
                      <a:pt x="10461" y="7795"/>
                    </a:cubicBezTo>
                    <a:cubicBezTo>
                      <a:pt x="10343" y="7795"/>
                      <a:pt x="10225" y="7802"/>
                      <a:pt x="10107" y="7816"/>
                    </a:cubicBezTo>
                    <a:cubicBezTo>
                      <a:pt x="10056" y="6956"/>
                      <a:pt x="9884" y="6261"/>
                      <a:pt x="9656" y="6075"/>
                    </a:cubicBezTo>
                    <a:cubicBezTo>
                      <a:pt x="9643" y="6068"/>
                      <a:pt x="9632" y="6061"/>
                      <a:pt x="9619" y="6054"/>
                    </a:cubicBezTo>
                    <a:cubicBezTo>
                      <a:pt x="9542" y="5925"/>
                      <a:pt x="9459" y="5853"/>
                      <a:pt x="9376" y="5832"/>
                    </a:cubicBezTo>
                    <a:cubicBezTo>
                      <a:pt x="9280" y="5115"/>
                      <a:pt x="9182" y="4392"/>
                      <a:pt x="9087" y="3682"/>
                    </a:cubicBezTo>
                    <a:cubicBezTo>
                      <a:pt x="9011" y="3131"/>
                      <a:pt x="8937" y="2579"/>
                      <a:pt x="8860" y="2035"/>
                    </a:cubicBezTo>
                    <a:cubicBezTo>
                      <a:pt x="8814" y="1712"/>
                      <a:pt x="8766" y="1340"/>
                      <a:pt x="8713" y="1032"/>
                    </a:cubicBezTo>
                    <a:cubicBezTo>
                      <a:pt x="8643" y="623"/>
                      <a:pt x="8517" y="0"/>
                      <a:pt x="8377" y="0"/>
                    </a:cubicBezTo>
                    <a:cubicBezTo>
                      <a:pt x="8340" y="0"/>
                      <a:pt x="8305" y="43"/>
                      <a:pt x="8276" y="129"/>
                    </a:cubicBezTo>
                    <a:cubicBezTo>
                      <a:pt x="8127" y="544"/>
                      <a:pt x="8184" y="1347"/>
                      <a:pt x="8239" y="1899"/>
                    </a:cubicBezTo>
                    <a:cubicBezTo>
                      <a:pt x="8383" y="3317"/>
                      <a:pt x="8687" y="4979"/>
                      <a:pt x="8941" y="6254"/>
                    </a:cubicBezTo>
                    <a:cubicBezTo>
                      <a:pt x="8552" y="7293"/>
                      <a:pt x="8388" y="7759"/>
                      <a:pt x="8208" y="8260"/>
                    </a:cubicBez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153" name="Google Shape;153;p20"/>
              <p:cNvSpPr/>
              <p:nvPr/>
            </p:nvSpPr>
            <p:spPr>
              <a:xfrm>
                <a:off x="63500" y="63500"/>
                <a:ext cx="14693750" cy="3688716"/>
              </a:xfrm>
              <a:custGeom>
                <a:avLst/>
                <a:gdLst/>
                <a:ahLst/>
                <a:cxnLst/>
                <a:rect l="l" t="t" r="r" b="b"/>
                <a:pathLst>
                  <a:path w="21557" h="21581" extrusionOk="0">
                    <a:moveTo>
                      <a:pt x="6874" y="14972"/>
                    </a:moveTo>
                    <a:lnTo>
                      <a:pt x="7629" y="15210"/>
                    </a:lnTo>
                    <a:cubicBezTo>
                      <a:pt x="7618" y="14779"/>
                      <a:pt x="7612" y="14385"/>
                      <a:pt x="7608" y="14080"/>
                    </a:cubicBezTo>
                    <a:cubicBezTo>
                      <a:pt x="7426" y="13939"/>
                      <a:pt x="7163" y="13694"/>
                      <a:pt x="6846" y="13367"/>
                    </a:cubicBezTo>
                    <a:cubicBezTo>
                      <a:pt x="6859" y="13917"/>
                      <a:pt x="6870" y="14459"/>
                      <a:pt x="6874" y="14972"/>
                    </a:cubicBezTo>
                    <a:lnTo>
                      <a:pt x="6874" y="14972"/>
                    </a:lnTo>
                    <a:close/>
                    <a:moveTo>
                      <a:pt x="9712" y="8129"/>
                    </a:moveTo>
                    <a:cubicBezTo>
                      <a:pt x="9669" y="8092"/>
                      <a:pt x="9643" y="7921"/>
                      <a:pt x="9652" y="7750"/>
                    </a:cubicBezTo>
                    <a:cubicBezTo>
                      <a:pt x="9662" y="7572"/>
                      <a:pt x="9703" y="7460"/>
                      <a:pt x="9745" y="7497"/>
                    </a:cubicBezTo>
                    <a:cubicBezTo>
                      <a:pt x="9788" y="7534"/>
                      <a:pt x="9814" y="7705"/>
                      <a:pt x="9805" y="7876"/>
                    </a:cubicBezTo>
                    <a:cubicBezTo>
                      <a:pt x="9796" y="8054"/>
                      <a:pt x="9753" y="8166"/>
                      <a:pt x="9712" y="8129"/>
                    </a:cubicBezTo>
                    <a:lnTo>
                      <a:pt x="9712" y="8129"/>
                    </a:lnTo>
                    <a:close/>
                    <a:moveTo>
                      <a:pt x="15903" y="11554"/>
                    </a:moveTo>
                    <a:cubicBezTo>
                      <a:pt x="15862" y="11517"/>
                      <a:pt x="15838" y="11361"/>
                      <a:pt x="15847" y="11190"/>
                    </a:cubicBezTo>
                    <a:cubicBezTo>
                      <a:pt x="15857" y="11027"/>
                      <a:pt x="15896" y="10915"/>
                      <a:pt x="15937" y="10952"/>
                    </a:cubicBezTo>
                    <a:cubicBezTo>
                      <a:pt x="15978" y="10982"/>
                      <a:pt x="16002" y="11146"/>
                      <a:pt x="15993" y="11316"/>
                    </a:cubicBezTo>
                    <a:cubicBezTo>
                      <a:pt x="15983" y="11487"/>
                      <a:pt x="15944" y="11591"/>
                      <a:pt x="15903" y="11554"/>
                    </a:cubicBezTo>
                    <a:lnTo>
                      <a:pt x="15903" y="11554"/>
                    </a:lnTo>
                    <a:close/>
                    <a:moveTo>
                      <a:pt x="8745" y="18828"/>
                    </a:moveTo>
                    <a:cubicBezTo>
                      <a:pt x="8754" y="18828"/>
                      <a:pt x="8763" y="18828"/>
                      <a:pt x="8773" y="18806"/>
                    </a:cubicBezTo>
                    <a:cubicBezTo>
                      <a:pt x="8713" y="18643"/>
                      <a:pt x="8678" y="18004"/>
                      <a:pt x="8693" y="17253"/>
                    </a:cubicBezTo>
                    <a:cubicBezTo>
                      <a:pt x="8708" y="16503"/>
                      <a:pt x="8769" y="15893"/>
                      <a:pt x="8834" y="15767"/>
                    </a:cubicBezTo>
                    <a:cubicBezTo>
                      <a:pt x="8825" y="15745"/>
                      <a:pt x="8816" y="15730"/>
                      <a:pt x="8806" y="15730"/>
                    </a:cubicBezTo>
                    <a:cubicBezTo>
                      <a:pt x="8778" y="15804"/>
                      <a:pt x="8762" y="15856"/>
                      <a:pt x="8762" y="15856"/>
                    </a:cubicBezTo>
                    <a:lnTo>
                      <a:pt x="8769" y="15775"/>
                    </a:lnTo>
                    <a:cubicBezTo>
                      <a:pt x="8702" y="15968"/>
                      <a:pt x="8650" y="16540"/>
                      <a:pt x="8635" y="17238"/>
                    </a:cubicBezTo>
                    <a:cubicBezTo>
                      <a:pt x="8620" y="18093"/>
                      <a:pt x="8667" y="18806"/>
                      <a:pt x="8745" y="18828"/>
                    </a:cubicBezTo>
                    <a:lnTo>
                      <a:pt x="8745" y="18828"/>
                    </a:lnTo>
                    <a:close/>
                    <a:moveTo>
                      <a:pt x="8851" y="19349"/>
                    </a:moveTo>
                    <a:cubicBezTo>
                      <a:pt x="8832" y="19415"/>
                      <a:pt x="8812" y="19482"/>
                      <a:pt x="8786" y="19490"/>
                    </a:cubicBezTo>
                    <a:cubicBezTo>
                      <a:pt x="8812" y="19467"/>
                      <a:pt x="8831" y="19401"/>
                      <a:pt x="8845" y="19326"/>
                    </a:cubicBezTo>
                    <a:cubicBezTo>
                      <a:pt x="8862" y="19252"/>
                      <a:pt x="8873" y="19163"/>
                      <a:pt x="8886" y="19074"/>
                    </a:cubicBezTo>
                    <a:cubicBezTo>
                      <a:pt x="8909" y="18895"/>
                      <a:pt x="8927" y="18710"/>
                      <a:pt x="8940" y="18524"/>
                    </a:cubicBezTo>
                    <a:cubicBezTo>
                      <a:pt x="8968" y="18145"/>
                      <a:pt x="8985" y="17751"/>
                      <a:pt x="8994" y="17350"/>
                    </a:cubicBezTo>
                    <a:cubicBezTo>
                      <a:pt x="9002" y="16956"/>
                      <a:pt x="9002" y="16555"/>
                      <a:pt x="8989" y="16161"/>
                    </a:cubicBezTo>
                    <a:cubicBezTo>
                      <a:pt x="8983" y="15968"/>
                      <a:pt x="8974" y="15767"/>
                      <a:pt x="8957" y="15581"/>
                    </a:cubicBezTo>
                    <a:cubicBezTo>
                      <a:pt x="8959" y="15552"/>
                      <a:pt x="8965" y="15552"/>
                      <a:pt x="8968" y="15552"/>
                    </a:cubicBezTo>
                    <a:cubicBezTo>
                      <a:pt x="8989" y="15752"/>
                      <a:pt x="9000" y="15953"/>
                      <a:pt x="9009" y="16154"/>
                    </a:cubicBezTo>
                    <a:cubicBezTo>
                      <a:pt x="9026" y="16555"/>
                      <a:pt x="9028" y="16963"/>
                      <a:pt x="9021" y="17365"/>
                    </a:cubicBezTo>
                    <a:cubicBezTo>
                      <a:pt x="9011" y="17766"/>
                      <a:pt x="8993" y="18167"/>
                      <a:pt x="8959" y="18554"/>
                    </a:cubicBezTo>
                    <a:cubicBezTo>
                      <a:pt x="8942" y="18747"/>
                      <a:pt x="8922" y="18933"/>
                      <a:pt x="8896" y="19103"/>
                    </a:cubicBezTo>
                    <a:cubicBezTo>
                      <a:pt x="8883" y="19185"/>
                      <a:pt x="8870" y="19274"/>
                      <a:pt x="8851" y="19349"/>
                    </a:cubicBezTo>
                    <a:lnTo>
                      <a:pt x="8851" y="19349"/>
                    </a:lnTo>
                    <a:close/>
                    <a:moveTo>
                      <a:pt x="9103" y="19430"/>
                    </a:moveTo>
                    <a:cubicBezTo>
                      <a:pt x="9121" y="19356"/>
                      <a:pt x="9136" y="19274"/>
                      <a:pt x="9149" y="19185"/>
                    </a:cubicBezTo>
                    <a:cubicBezTo>
                      <a:pt x="9175" y="19007"/>
                      <a:pt x="9196" y="18821"/>
                      <a:pt x="9212" y="18635"/>
                    </a:cubicBezTo>
                    <a:cubicBezTo>
                      <a:pt x="9246" y="18249"/>
                      <a:pt x="9265" y="17848"/>
                      <a:pt x="9274" y="17446"/>
                    </a:cubicBezTo>
                    <a:cubicBezTo>
                      <a:pt x="9281" y="17038"/>
                      <a:pt x="9280" y="16637"/>
                      <a:pt x="9263" y="16235"/>
                    </a:cubicBezTo>
                    <a:cubicBezTo>
                      <a:pt x="9259" y="16161"/>
                      <a:pt x="9255" y="16079"/>
                      <a:pt x="9252" y="16005"/>
                    </a:cubicBezTo>
                    <a:cubicBezTo>
                      <a:pt x="9244" y="15975"/>
                      <a:pt x="9237" y="15946"/>
                      <a:pt x="9227" y="15916"/>
                    </a:cubicBezTo>
                    <a:cubicBezTo>
                      <a:pt x="9233" y="16027"/>
                      <a:pt x="9239" y="16139"/>
                      <a:pt x="9242" y="16250"/>
                    </a:cubicBezTo>
                    <a:cubicBezTo>
                      <a:pt x="9253" y="16644"/>
                      <a:pt x="9255" y="17045"/>
                      <a:pt x="9248" y="17439"/>
                    </a:cubicBezTo>
                    <a:cubicBezTo>
                      <a:pt x="9240" y="17833"/>
                      <a:pt x="9222" y="18227"/>
                      <a:pt x="9194" y="18613"/>
                    </a:cubicBezTo>
                    <a:cubicBezTo>
                      <a:pt x="9179" y="18806"/>
                      <a:pt x="9162" y="18992"/>
                      <a:pt x="9140" y="19163"/>
                    </a:cubicBezTo>
                    <a:cubicBezTo>
                      <a:pt x="9129" y="19252"/>
                      <a:pt x="9116" y="19341"/>
                      <a:pt x="9099" y="19415"/>
                    </a:cubicBezTo>
                    <a:cubicBezTo>
                      <a:pt x="9082" y="19490"/>
                      <a:pt x="9063" y="19557"/>
                      <a:pt x="9039" y="19579"/>
                    </a:cubicBezTo>
                    <a:cubicBezTo>
                      <a:pt x="9062" y="19564"/>
                      <a:pt x="9084" y="19497"/>
                      <a:pt x="9103" y="19430"/>
                    </a:cubicBezTo>
                    <a:lnTo>
                      <a:pt x="9103" y="19430"/>
                    </a:lnTo>
                    <a:close/>
                    <a:moveTo>
                      <a:pt x="11143" y="15797"/>
                    </a:moveTo>
                    <a:lnTo>
                      <a:pt x="10820" y="16376"/>
                    </a:lnTo>
                    <a:lnTo>
                      <a:pt x="11720" y="16466"/>
                    </a:lnTo>
                    <a:cubicBezTo>
                      <a:pt x="11722" y="16265"/>
                      <a:pt x="11724" y="16057"/>
                      <a:pt x="11728" y="15856"/>
                    </a:cubicBezTo>
                    <a:cubicBezTo>
                      <a:pt x="11402" y="15827"/>
                      <a:pt x="11191" y="15804"/>
                      <a:pt x="11143" y="15797"/>
                    </a:cubicBezTo>
                    <a:lnTo>
                      <a:pt x="11143" y="15797"/>
                    </a:lnTo>
                    <a:close/>
                    <a:moveTo>
                      <a:pt x="15100" y="20835"/>
                    </a:moveTo>
                    <a:cubicBezTo>
                      <a:pt x="15109" y="20835"/>
                      <a:pt x="15117" y="20827"/>
                      <a:pt x="15126" y="20805"/>
                    </a:cubicBezTo>
                    <a:cubicBezTo>
                      <a:pt x="15068" y="20671"/>
                      <a:pt x="15026" y="20107"/>
                      <a:pt x="15026" y="19430"/>
                    </a:cubicBezTo>
                    <a:cubicBezTo>
                      <a:pt x="15026" y="18754"/>
                      <a:pt x="15068" y="18189"/>
                      <a:pt x="15126" y="18056"/>
                    </a:cubicBezTo>
                    <a:cubicBezTo>
                      <a:pt x="15119" y="18041"/>
                      <a:pt x="15109" y="18026"/>
                      <a:pt x="15100" y="18026"/>
                    </a:cubicBezTo>
                    <a:cubicBezTo>
                      <a:pt x="15093" y="18026"/>
                      <a:pt x="15085" y="18033"/>
                      <a:pt x="15080" y="18048"/>
                    </a:cubicBezTo>
                    <a:cubicBezTo>
                      <a:pt x="15074" y="18063"/>
                      <a:pt x="15068" y="18078"/>
                      <a:pt x="15063" y="18093"/>
                    </a:cubicBezTo>
                    <a:cubicBezTo>
                      <a:pt x="15013" y="18271"/>
                      <a:pt x="14975" y="18806"/>
                      <a:pt x="14975" y="19430"/>
                    </a:cubicBezTo>
                    <a:cubicBezTo>
                      <a:pt x="14973" y="20211"/>
                      <a:pt x="15031" y="20835"/>
                      <a:pt x="15100" y="20835"/>
                    </a:cubicBezTo>
                    <a:lnTo>
                      <a:pt x="15100" y="20835"/>
                    </a:lnTo>
                    <a:close/>
                    <a:moveTo>
                      <a:pt x="15124" y="20107"/>
                    </a:moveTo>
                    <a:cubicBezTo>
                      <a:pt x="15152" y="20040"/>
                      <a:pt x="15173" y="19765"/>
                      <a:pt x="15173" y="19430"/>
                    </a:cubicBezTo>
                    <a:cubicBezTo>
                      <a:pt x="15173" y="19096"/>
                      <a:pt x="15152" y="18821"/>
                      <a:pt x="15124" y="18754"/>
                    </a:cubicBezTo>
                    <a:cubicBezTo>
                      <a:pt x="15128" y="18747"/>
                      <a:pt x="15132" y="18739"/>
                      <a:pt x="15137" y="18739"/>
                    </a:cubicBezTo>
                    <a:cubicBezTo>
                      <a:pt x="15171" y="18739"/>
                      <a:pt x="15199" y="19044"/>
                      <a:pt x="15199" y="19423"/>
                    </a:cubicBezTo>
                    <a:cubicBezTo>
                      <a:pt x="15199" y="19802"/>
                      <a:pt x="15171" y="20114"/>
                      <a:pt x="15137" y="20114"/>
                    </a:cubicBezTo>
                    <a:cubicBezTo>
                      <a:pt x="15134" y="20121"/>
                      <a:pt x="15130" y="20114"/>
                      <a:pt x="15124" y="20107"/>
                    </a:cubicBezTo>
                    <a:lnTo>
                      <a:pt x="15124" y="20107"/>
                    </a:lnTo>
                    <a:close/>
                    <a:moveTo>
                      <a:pt x="15205" y="21266"/>
                    </a:moveTo>
                    <a:cubicBezTo>
                      <a:pt x="15219" y="21199"/>
                      <a:pt x="15231" y="21117"/>
                      <a:pt x="15242" y="21035"/>
                    </a:cubicBezTo>
                    <a:cubicBezTo>
                      <a:pt x="15262" y="20872"/>
                      <a:pt x="15277" y="20693"/>
                      <a:pt x="15288" y="20515"/>
                    </a:cubicBezTo>
                    <a:cubicBezTo>
                      <a:pt x="15311" y="20159"/>
                      <a:pt x="15320" y="19794"/>
                      <a:pt x="15322" y="19430"/>
                    </a:cubicBezTo>
                    <a:cubicBezTo>
                      <a:pt x="15322" y="19066"/>
                      <a:pt x="15313" y="18702"/>
                      <a:pt x="15288" y="18346"/>
                    </a:cubicBezTo>
                    <a:cubicBezTo>
                      <a:pt x="15277" y="18167"/>
                      <a:pt x="15262" y="17996"/>
                      <a:pt x="15242" y="17825"/>
                    </a:cubicBezTo>
                    <a:cubicBezTo>
                      <a:pt x="15236" y="17818"/>
                      <a:pt x="15232" y="17818"/>
                      <a:pt x="15227" y="17825"/>
                    </a:cubicBezTo>
                    <a:cubicBezTo>
                      <a:pt x="15247" y="18011"/>
                      <a:pt x="15259" y="18189"/>
                      <a:pt x="15268" y="18360"/>
                    </a:cubicBezTo>
                    <a:cubicBezTo>
                      <a:pt x="15286" y="18710"/>
                      <a:pt x="15294" y="19066"/>
                      <a:pt x="15294" y="19423"/>
                    </a:cubicBezTo>
                    <a:cubicBezTo>
                      <a:pt x="15294" y="19780"/>
                      <a:pt x="15286" y="20144"/>
                      <a:pt x="15268" y="20493"/>
                    </a:cubicBezTo>
                    <a:cubicBezTo>
                      <a:pt x="15259" y="20671"/>
                      <a:pt x="15247" y="20842"/>
                      <a:pt x="15229" y="21006"/>
                    </a:cubicBezTo>
                    <a:cubicBezTo>
                      <a:pt x="15219" y="21087"/>
                      <a:pt x="15210" y="21169"/>
                      <a:pt x="15197" y="21243"/>
                    </a:cubicBezTo>
                    <a:cubicBezTo>
                      <a:pt x="15184" y="21310"/>
                      <a:pt x="15167" y="21385"/>
                      <a:pt x="15147" y="21407"/>
                    </a:cubicBezTo>
                    <a:cubicBezTo>
                      <a:pt x="15171" y="21399"/>
                      <a:pt x="15190" y="21333"/>
                      <a:pt x="15205" y="21266"/>
                    </a:cubicBezTo>
                    <a:lnTo>
                      <a:pt x="15205" y="21266"/>
                    </a:lnTo>
                    <a:close/>
                    <a:moveTo>
                      <a:pt x="15432" y="21266"/>
                    </a:moveTo>
                    <a:cubicBezTo>
                      <a:pt x="15447" y="21199"/>
                      <a:pt x="15458" y="21117"/>
                      <a:pt x="15469" y="21035"/>
                    </a:cubicBezTo>
                    <a:cubicBezTo>
                      <a:pt x="15490" y="20872"/>
                      <a:pt x="15504" y="20693"/>
                      <a:pt x="15516" y="20515"/>
                    </a:cubicBezTo>
                    <a:cubicBezTo>
                      <a:pt x="15538" y="20159"/>
                      <a:pt x="15547" y="19794"/>
                      <a:pt x="15549" y="19430"/>
                    </a:cubicBezTo>
                    <a:cubicBezTo>
                      <a:pt x="15549" y="19066"/>
                      <a:pt x="15540" y="18702"/>
                      <a:pt x="15516" y="18346"/>
                    </a:cubicBezTo>
                    <a:cubicBezTo>
                      <a:pt x="15512" y="18279"/>
                      <a:pt x="15506" y="18212"/>
                      <a:pt x="15501" y="18145"/>
                    </a:cubicBezTo>
                    <a:cubicBezTo>
                      <a:pt x="15493" y="18123"/>
                      <a:pt x="15486" y="18093"/>
                      <a:pt x="15478" y="18071"/>
                    </a:cubicBezTo>
                    <a:cubicBezTo>
                      <a:pt x="15486" y="18167"/>
                      <a:pt x="15491" y="18264"/>
                      <a:pt x="15497" y="18368"/>
                    </a:cubicBezTo>
                    <a:cubicBezTo>
                      <a:pt x="15516" y="18717"/>
                      <a:pt x="15523" y="19074"/>
                      <a:pt x="15523" y="19430"/>
                    </a:cubicBezTo>
                    <a:cubicBezTo>
                      <a:pt x="15523" y="19787"/>
                      <a:pt x="15514" y="20151"/>
                      <a:pt x="15497" y="20500"/>
                    </a:cubicBezTo>
                    <a:cubicBezTo>
                      <a:pt x="15488" y="20679"/>
                      <a:pt x="15477" y="20850"/>
                      <a:pt x="15458" y="21013"/>
                    </a:cubicBezTo>
                    <a:cubicBezTo>
                      <a:pt x="15449" y="21095"/>
                      <a:pt x="15439" y="21176"/>
                      <a:pt x="15426" y="21251"/>
                    </a:cubicBezTo>
                    <a:cubicBezTo>
                      <a:pt x="15413" y="21318"/>
                      <a:pt x="15396" y="21392"/>
                      <a:pt x="15374" y="21414"/>
                    </a:cubicBezTo>
                    <a:cubicBezTo>
                      <a:pt x="15398" y="21399"/>
                      <a:pt x="15417" y="21333"/>
                      <a:pt x="15432" y="21266"/>
                    </a:cubicBezTo>
                    <a:lnTo>
                      <a:pt x="15432" y="21266"/>
                    </a:lnTo>
                    <a:close/>
                    <a:moveTo>
                      <a:pt x="16697" y="5023"/>
                    </a:moveTo>
                    <a:cubicBezTo>
                      <a:pt x="16747" y="4599"/>
                      <a:pt x="16757" y="4339"/>
                      <a:pt x="16757" y="4213"/>
                    </a:cubicBezTo>
                    <a:cubicBezTo>
                      <a:pt x="16738" y="4243"/>
                      <a:pt x="16693" y="4354"/>
                      <a:pt x="16619" y="4741"/>
                    </a:cubicBezTo>
                    <a:cubicBezTo>
                      <a:pt x="16378" y="6004"/>
                      <a:pt x="16147" y="8315"/>
                      <a:pt x="16039" y="9459"/>
                    </a:cubicBezTo>
                    <a:cubicBezTo>
                      <a:pt x="16270" y="7965"/>
                      <a:pt x="16647" y="5461"/>
                      <a:pt x="16697" y="5023"/>
                    </a:cubicBezTo>
                    <a:lnTo>
                      <a:pt x="16697" y="5023"/>
                    </a:lnTo>
                    <a:close/>
                    <a:moveTo>
                      <a:pt x="11800" y="5313"/>
                    </a:moveTo>
                    <a:cubicBezTo>
                      <a:pt x="12011" y="4807"/>
                      <a:pt x="12227" y="4354"/>
                      <a:pt x="12432" y="4057"/>
                    </a:cubicBezTo>
                    <a:lnTo>
                      <a:pt x="12356" y="3299"/>
                    </a:lnTo>
                    <a:cubicBezTo>
                      <a:pt x="12248" y="3552"/>
                      <a:pt x="11968" y="4265"/>
                      <a:pt x="11800" y="5313"/>
                    </a:cubicBezTo>
                    <a:lnTo>
                      <a:pt x="11800" y="5313"/>
                    </a:lnTo>
                    <a:close/>
                    <a:moveTo>
                      <a:pt x="8376" y="431"/>
                    </a:moveTo>
                    <a:cubicBezTo>
                      <a:pt x="8368" y="520"/>
                      <a:pt x="8368" y="758"/>
                      <a:pt x="8419" y="1248"/>
                    </a:cubicBezTo>
                    <a:cubicBezTo>
                      <a:pt x="8577" y="2846"/>
                      <a:pt x="9002" y="5075"/>
                      <a:pt x="9199" y="6071"/>
                    </a:cubicBezTo>
                    <a:cubicBezTo>
                      <a:pt x="8991" y="4466"/>
                      <a:pt x="8607" y="1546"/>
                      <a:pt x="8532" y="1107"/>
                    </a:cubicBezTo>
                    <a:cubicBezTo>
                      <a:pt x="8463" y="691"/>
                      <a:pt x="8404" y="490"/>
                      <a:pt x="8376" y="431"/>
                    </a:cubicBezTo>
                    <a:lnTo>
                      <a:pt x="8376" y="431"/>
                    </a:lnTo>
                    <a:close/>
                    <a:moveTo>
                      <a:pt x="16587" y="13352"/>
                    </a:moveTo>
                    <a:cubicBezTo>
                      <a:pt x="16710" y="13360"/>
                      <a:pt x="16833" y="13367"/>
                      <a:pt x="16956" y="13367"/>
                    </a:cubicBezTo>
                    <a:cubicBezTo>
                      <a:pt x="17422" y="13382"/>
                      <a:pt x="17888" y="13367"/>
                      <a:pt x="18353" y="13360"/>
                    </a:cubicBezTo>
                    <a:lnTo>
                      <a:pt x="19751" y="13308"/>
                    </a:lnTo>
                    <a:cubicBezTo>
                      <a:pt x="19984" y="13300"/>
                      <a:pt x="20217" y="13293"/>
                      <a:pt x="20449" y="13300"/>
                    </a:cubicBezTo>
                    <a:cubicBezTo>
                      <a:pt x="20682" y="13300"/>
                      <a:pt x="20915" y="13308"/>
                      <a:pt x="21148" y="13352"/>
                    </a:cubicBezTo>
                    <a:cubicBezTo>
                      <a:pt x="20684" y="13174"/>
                      <a:pt x="20217" y="13152"/>
                      <a:pt x="19751" y="13122"/>
                    </a:cubicBezTo>
                    <a:cubicBezTo>
                      <a:pt x="19285" y="13100"/>
                      <a:pt x="18819" y="13115"/>
                      <a:pt x="18353" y="13115"/>
                    </a:cubicBezTo>
                    <a:lnTo>
                      <a:pt x="16956" y="13174"/>
                    </a:lnTo>
                    <a:cubicBezTo>
                      <a:pt x="16835" y="13181"/>
                      <a:pt x="16714" y="13181"/>
                      <a:pt x="16591" y="13189"/>
                    </a:cubicBezTo>
                    <a:cubicBezTo>
                      <a:pt x="16591" y="13263"/>
                      <a:pt x="16589" y="13308"/>
                      <a:pt x="16587" y="13352"/>
                    </a:cubicBezTo>
                    <a:lnTo>
                      <a:pt x="16587" y="13352"/>
                    </a:lnTo>
                    <a:close/>
                    <a:moveTo>
                      <a:pt x="14461" y="13657"/>
                    </a:moveTo>
                    <a:cubicBezTo>
                      <a:pt x="14539" y="13360"/>
                      <a:pt x="14577" y="12899"/>
                      <a:pt x="14593" y="12505"/>
                    </a:cubicBezTo>
                    <a:cubicBezTo>
                      <a:pt x="14577" y="12513"/>
                      <a:pt x="14560" y="12528"/>
                      <a:pt x="14543" y="12535"/>
                    </a:cubicBezTo>
                    <a:cubicBezTo>
                      <a:pt x="14521" y="13055"/>
                      <a:pt x="14469" y="13635"/>
                      <a:pt x="14351" y="13858"/>
                    </a:cubicBezTo>
                    <a:cubicBezTo>
                      <a:pt x="14234" y="14073"/>
                      <a:pt x="13867" y="14601"/>
                      <a:pt x="13569" y="15024"/>
                    </a:cubicBezTo>
                    <a:cubicBezTo>
                      <a:pt x="13897" y="14630"/>
                      <a:pt x="14359" y="14043"/>
                      <a:pt x="14461" y="13657"/>
                    </a:cubicBezTo>
                    <a:lnTo>
                      <a:pt x="14461" y="13657"/>
                    </a:lnTo>
                    <a:close/>
                    <a:moveTo>
                      <a:pt x="16039" y="13063"/>
                    </a:moveTo>
                    <a:cubicBezTo>
                      <a:pt x="16024" y="13115"/>
                      <a:pt x="16011" y="13159"/>
                      <a:pt x="15995" y="13204"/>
                    </a:cubicBezTo>
                    <a:cubicBezTo>
                      <a:pt x="16006" y="13271"/>
                      <a:pt x="16021" y="13360"/>
                      <a:pt x="16039" y="13479"/>
                    </a:cubicBezTo>
                    <a:cubicBezTo>
                      <a:pt x="16039" y="13352"/>
                      <a:pt x="16039" y="13211"/>
                      <a:pt x="16039" y="13063"/>
                    </a:cubicBezTo>
                    <a:lnTo>
                      <a:pt x="16039" y="13063"/>
                    </a:lnTo>
                    <a:close/>
                    <a:moveTo>
                      <a:pt x="13585" y="12364"/>
                    </a:moveTo>
                    <a:cubicBezTo>
                      <a:pt x="13604" y="12401"/>
                      <a:pt x="13647" y="12453"/>
                      <a:pt x="13736" y="12453"/>
                    </a:cubicBezTo>
                    <a:cubicBezTo>
                      <a:pt x="13749" y="12453"/>
                      <a:pt x="13762" y="12453"/>
                      <a:pt x="13775" y="12453"/>
                    </a:cubicBezTo>
                    <a:cubicBezTo>
                      <a:pt x="14146" y="12401"/>
                      <a:pt x="14703" y="12030"/>
                      <a:pt x="15028" y="11799"/>
                    </a:cubicBezTo>
                    <a:cubicBezTo>
                      <a:pt x="14523" y="11844"/>
                      <a:pt x="13882" y="11933"/>
                      <a:pt x="13783" y="12037"/>
                    </a:cubicBezTo>
                    <a:cubicBezTo>
                      <a:pt x="13667" y="12156"/>
                      <a:pt x="13608" y="12282"/>
                      <a:pt x="13585" y="12364"/>
                    </a:cubicBezTo>
                    <a:lnTo>
                      <a:pt x="13585" y="12364"/>
                    </a:lnTo>
                    <a:close/>
                    <a:moveTo>
                      <a:pt x="16015" y="15158"/>
                    </a:moveTo>
                    <a:cubicBezTo>
                      <a:pt x="16006" y="15359"/>
                      <a:pt x="15991" y="15537"/>
                      <a:pt x="15970" y="15693"/>
                    </a:cubicBezTo>
                    <a:cubicBezTo>
                      <a:pt x="15875" y="16012"/>
                      <a:pt x="15741" y="16087"/>
                      <a:pt x="15559" y="15916"/>
                    </a:cubicBezTo>
                    <a:cubicBezTo>
                      <a:pt x="15251" y="15633"/>
                      <a:pt x="15223" y="14467"/>
                      <a:pt x="15197" y="12082"/>
                    </a:cubicBezTo>
                    <a:cubicBezTo>
                      <a:pt x="15223" y="12059"/>
                      <a:pt x="15247" y="12045"/>
                      <a:pt x="15264" y="12030"/>
                    </a:cubicBezTo>
                    <a:cubicBezTo>
                      <a:pt x="15288" y="12528"/>
                      <a:pt x="15361" y="12959"/>
                      <a:pt x="15463" y="13241"/>
                    </a:cubicBezTo>
                    <a:cubicBezTo>
                      <a:pt x="15413" y="13427"/>
                      <a:pt x="15383" y="13672"/>
                      <a:pt x="15383" y="13932"/>
                    </a:cubicBezTo>
                    <a:cubicBezTo>
                      <a:pt x="15383" y="14526"/>
                      <a:pt x="15536" y="15009"/>
                      <a:pt x="15726" y="15009"/>
                    </a:cubicBezTo>
                    <a:cubicBezTo>
                      <a:pt x="15821" y="15009"/>
                      <a:pt x="15907" y="14890"/>
                      <a:pt x="15968" y="14697"/>
                    </a:cubicBezTo>
                    <a:cubicBezTo>
                      <a:pt x="15981" y="14846"/>
                      <a:pt x="15998" y="15002"/>
                      <a:pt x="16015" y="15158"/>
                    </a:cubicBezTo>
                    <a:lnTo>
                      <a:pt x="16015" y="15158"/>
                    </a:lnTo>
                    <a:close/>
                    <a:moveTo>
                      <a:pt x="13021" y="11829"/>
                    </a:moveTo>
                    <a:cubicBezTo>
                      <a:pt x="13021" y="11829"/>
                      <a:pt x="13121" y="11524"/>
                      <a:pt x="13256" y="11049"/>
                    </a:cubicBezTo>
                    <a:lnTo>
                      <a:pt x="13298" y="11079"/>
                    </a:lnTo>
                    <a:cubicBezTo>
                      <a:pt x="13304" y="11086"/>
                      <a:pt x="13591" y="11287"/>
                      <a:pt x="14059" y="11524"/>
                    </a:cubicBezTo>
                    <a:cubicBezTo>
                      <a:pt x="13911" y="11562"/>
                      <a:pt x="13796" y="11599"/>
                      <a:pt x="13755" y="11643"/>
                    </a:cubicBezTo>
                    <a:cubicBezTo>
                      <a:pt x="13641" y="11755"/>
                      <a:pt x="13546" y="11926"/>
                      <a:pt x="13500" y="12119"/>
                    </a:cubicBezTo>
                    <a:cubicBezTo>
                      <a:pt x="13187" y="11955"/>
                      <a:pt x="13021" y="11829"/>
                      <a:pt x="13021" y="11829"/>
                    </a:cubicBezTo>
                    <a:lnTo>
                      <a:pt x="13021" y="11829"/>
                    </a:lnTo>
                    <a:close/>
                    <a:moveTo>
                      <a:pt x="9624" y="6546"/>
                    </a:moveTo>
                    <a:cubicBezTo>
                      <a:pt x="9594" y="6524"/>
                      <a:pt x="9566" y="6509"/>
                      <a:pt x="9537" y="6509"/>
                    </a:cubicBezTo>
                    <a:cubicBezTo>
                      <a:pt x="9462" y="6509"/>
                      <a:pt x="9389" y="6591"/>
                      <a:pt x="9322" y="6739"/>
                    </a:cubicBezTo>
                    <a:cubicBezTo>
                      <a:pt x="9311" y="6762"/>
                      <a:pt x="9302" y="6791"/>
                      <a:pt x="9291" y="6814"/>
                    </a:cubicBezTo>
                    <a:cubicBezTo>
                      <a:pt x="9244" y="6940"/>
                      <a:pt x="9205" y="7103"/>
                      <a:pt x="9173" y="7289"/>
                    </a:cubicBezTo>
                    <a:cubicBezTo>
                      <a:pt x="9171" y="7297"/>
                      <a:pt x="9170" y="7311"/>
                      <a:pt x="9168" y="7319"/>
                    </a:cubicBezTo>
                    <a:cubicBezTo>
                      <a:pt x="9162" y="7349"/>
                      <a:pt x="9158" y="7378"/>
                      <a:pt x="9155" y="7408"/>
                    </a:cubicBezTo>
                    <a:cubicBezTo>
                      <a:pt x="9151" y="7430"/>
                      <a:pt x="9147" y="7453"/>
                      <a:pt x="9145" y="7475"/>
                    </a:cubicBezTo>
                    <a:cubicBezTo>
                      <a:pt x="9144" y="7490"/>
                      <a:pt x="9142" y="7512"/>
                      <a:pt x="9140" y="7527"/>
                    </a:cubicBezTo>
                    <a:cubicBezTo>
                      <a:pt x="9134" y="7564"/>
                      <a:pt x="9130" y="7609"/>
                      <a:pt x="9127" y="7653"/>
                    </a:cubicBezTo>
                    <a:cubicBezTo>
                      <a:pt x="9097" y="7965"/>
                      <a:pt x="9088" y="8300"/>
                      <a:pt x="9103" y="8627"/>
                    </a:cubicBezTo>
                    <a:cubicBezTo>
                      <a:pt x="9112" y="8798"/>
                      <a:pt x="9123" y="8961"/>
                      <a:pt x="9144" y="9110"/>
                    </a:cubicBezTo>
                    <a:cubicBezTo>
                      <a:pt x="9164" y="9266"/>
                      <a:pt x="9188" y="9407"/>
                      <a:pt x="9218" y="9526"/>
                    </a:cubicBezTo>
                    <a:cubicBezTo>
                      <a:pt x="9248" y="9645"/>
                      <a:pt x="9283" y="9749"/>
                      <a:pt x="9321" y="9830"/>
                    </a:cubicBezTo>
                    <a:cubicBezTo>
                      <a:pt x="9358" y="9912"/>
                      <a:pt x="9399" y="9964"/>
                      <a:pt x="9440" y="9994"/>
                    </a:cubicBezTo>
                    <a:cubicBezTo>
                      <a:pt x="9274" y="9838"/>
                      <a:pt x="9149" y="9251"/>
                      <a:pt x="9127" y="8604"/>
                    </a:cubicBezTo>
                    <a:cubicBezTo>
                      <a:pt x="9121" y="8441"/>
                      <a:pt x="9121" y="8277"/>
                      <a:pt x="9125" y="8121"/>
                    </a:cubicBezTo>
                    <a:cubicBezTo>
                      <a:pt x="9127" y="8054"/>
                      <a:pt x="9130" y="7988"/>
                      <a:pt x="9134" y="7928"/>
                    </a:cubicBezTo>
                    <a:cubicBezTo>
                      <a:pt x="9170" y="8649"/>
                      <a:pt x="9304" y="9251"/>
                      <a:pt x="9490" y="9414"/>
                    </a:cubicBezTo>
                    <a:cubicBezTo>
                      <a:pt x="9665" y="9563"/>
                      <a:pt x="9840" y="9280"/>
                      <a:pt x="9948" y="8738"/>
                    </a:cubicBezTo>
                    <a:cubicBezTo>
                      <a:pt x="9950" y="8716"/>
                      <a:pt x="9952" y="8686"/>
                      <a:pt x="9954" y="8664"/>
                    </a:cubicBezTo>
                    <a:cubicBezTo>
                      <a:pt x="10008" y="7698"/>
                      <a:pt x="9859" y="6747"/>
                      <a:pt x="9624" y="6546"/>
                    </a:cubicBezTo>
                    <a:lnTo>
                      <a:pt x="9624" y="6546"/>
                    </a:lnTo>
                    <a:close/>
                    <a:moveTo>
                      <a:pt x="8300" y="8850"/>
                    </a:moveTo>
                    <a:cubicBezTo>
                      <a:pt x="8432" y="8471"/>
                      <a:pt x="8942" y="7014"/>
                      <a:pt x="9076" y="6643"/>
                    </a:cubicBezTo>
                    <a:cubicBezTo>
                      <a:pt x="9093" y="6591"/>
                      <a:pt x="9121" y="6546"/>
                      <a:pt x="9155" y="6509"/>
                    </a:cubicBezTo>
                    <a:cubicBezTo>
                      <a:pt x="9179" y="6628"/>
                      <a:pt x="9198" y="6717"/>
                      <a:pt x="9209" y="6769"/>
                    </a:cubicBezTo>
                    <a:cubicBezTo>
                      <a:pt x="9127" y="7059"/>
                      <a:pt x="9069" y="7453"/>
                      <a:pt x="9045" y="7898"/>
                    </a:cubicBezTo>
                    <a:cubicBezTo>
                      <a:pt x="9011" y="8530"/>
                      <a:pt x="9052" y="9154"/>
                      <a:pt x="9144" y="9615"/>
                    </a:cubicBezTo>
                    <a:cubicBezTo>
                      <a:pt x="9138" y="9630"/>
                      <a:pt x="9088" y="9972"/>
                      <a:pt x="9013" y="10492"/>
                    </a:cubicBezTo>
                    <a:cubicBezTo>
                      <a:pt x="8987" y="9593"/>
                      <a:pt x="8976" y="8500"/>
                      <a:pt x="8963" y="7230"/>
                    </a:cubicBezTo>
                    <a:lnTo>
                      <a:pt x="8348" y="8954"/>
                    </a:lnTo>
                    <a:cubicBezTo>
                      <a:pt x="8348" y="8954"/>
                      <a:pt x="8402" y="9518"/>
                      <a:pt x="8398" y="10113"/>
                    </a:cubicBezTo>
                    <a:cubicBezTo>
                      <a:pt x="8376" y="9607"/>
                      <a:pt x="8327" y="9095"/>
                      <a:pt x="8300" y="8850"/>
                    </a:cubicBezTo>
                    <a:lnTo>
                      <a:pt x="8300" y="8850"/>
                    </a:lnTo>
                    <a:close/>
                    <a:moveTo>
                      <a:pt x="9339" y="15849"/>
                    </a:moveTo>
                    <a:cubicBezTo>
                      <a:pt x="9291" y="15604"/>
                      <a:pt x="9188" y="15240"/>
                      <a:pt x="9011" y="15180"/>
                    </a:cubicBezTo>
                    <a:cubicBezTo>
                      <a:pt x="8886" y="15143"/>
                      <a:pt x="8780" y="15307"/>
                      <a:pt x="8700" y="15507"/>
                    </a:cubicBezTo>
                    <a:cubicBezTo>
                      <a:pt x="8747" y="15158"/>
                      <a:pt x="8793" y="14779"/>
                      <a:pt x="8840" y="14378"/>
                    </a:cubicBezTo>
                    <a:cubicBezTo>
                      <a:pt x="8886" y="14437"/>
                      <a:pt x="8939" y="14474"/>
                      <a:pt x="8993" y="14497"/>
                    </a:cubicBezTo>
                    <a:cubicBezTo>
                      <a:pt x="9192" y="14563"/>
                      <a:pt x="9309" y="14341"/>
                      <a:pt x="9362" y="14207"/>
                    </a:cubicBezTo>
                    <a:cubicBezTo>
                      <a:pt x="9389" y="14303"/>
                      <a:pt x="9430" y="14519"/>
                      <a:pt x="9423" y="14950"/>
                    </a:cubicBezTo>
                    <a:cubicBezTo>
                      <a:pt x="9414" y="15359"/>
                      <a:pt x="9371" y="15671"/>
                      <a:pt x="9339" y="15849"/>
                    </a:cubicBezTo>
                    <a:lnTo>
                      <a:pt x="9339" y="15849"/>
                    </a:lnTo>
                    <a:close/>
                    <a:moveTo>
                      <a:pt x="9745" y="14898"/>
                    </a:moveTo>
                    <a:cubicBezTo>
                      <a:pt x="9686" y="14883"/>
                      <a:pt x="9609" y="14861"/>
                      <a:pt x="9518" y="14838"/>
                    </a:cubicBezTo>
                    <a:cubicBezTo>
                      <a:pt x="9516" y="14883"/>
                      <a:pt x="9516" y="14928"/>
                      <a:pt x="9514" y="14972"/>
                    </a:cubicBezTo>
                    <a:cubicBezTo>
                      <a:pt x="9509" y="15284"/>
                      <a:pt x="9485" y="15552"/>
                      <a:pt x="9460" y="15760"/>
                    </a:cubicBezTo>
                    <a:lnTo>
                      <a:pt x="9745" y="14898"/>
                    </a:lnTo>
                    <a:lnTo>
                      <a:pt x="9745" y="14898"/>
                    </a:lnTo>
                    <a:close/>
                    <a:moveTo>
                      <a:pt x="9861" y="9823"/>
                    </a:moveTo>
                    <a:cubicBezTo>
                      <a:pt x="9861" y="11510"/>
                      <a:pt x="9855" y="12483"/>
                      <a:pt x="9743" y="13174"/>
                    </a:cubicBezTo>
                    <a:cubicBezTo>
                      <a:pt x="9688" y="13256"/>
                      <a:pt x="9611" y="13300"/>
                      <a:pt x="9503" y="13293"/>
                    </a:cubicBezTo>
                    <a:cubicBezTo>
                      <a:pt x="9289" y="13285"/>
                      <a:pt x="9168" y="12840"/>
                      <a:pt x="9093" y="12015"/>
                    </a:cubicBezTo>
                    <a:cubicBezTo>
                      <a:pt x="9119" y="11762"/>
                      <a:pt x="9144" y="11517"/>
                      <a:pt x="9166" y="11287"/>
                    </a:cubicBezTo>
                    <a:cubicBezTo>
                      <a:pt x="9231" y="11599"/>
                      <a:pt x="9341" y="11799"/>
                      <a:pt x="9468" y="11799"/>
                    </a:cubicBezTo>
                    <a:cubicBezTo>
                      <a:pt x="9667" y="11799"/>
                      <a:pt x="9829" y="11294"/>
                      <a:pt x="9829" y="10670"/>
                    </a:cubicBezTo>
                    <a:cubicBezTo>
                      <a:pt x="9829" y="10454"/>
                      <a:pt x="9809" y="10246"/>
                      <a:pt x="9775" y="10076"/>
                    </a:cubicBezTo>
                    <a:cubicBezTo>
                      <a:pt x="9784" y="10053"/>
                      <a:pt x="9792" y="10031"/>
                      <a:pt x="9801" y="10009"/>
                    </a:cubicBezTo>
                    <a:cubicBezTo>
                      <a:pt x="9822" y="9964"/>
                      <a:pt x="9840" y="9897"/>
                      <a:pt x="9861" y="9823"/>
                    </a:cubicBezTo>
                    <a:lnTo>
                      <a:pt x="9861" y="9823"/>
                    </a:lnTo>
                    <a:close/>
                    <a:moveTo>
                      <a:pt x="9542" y="13939"/>
                    </a:moveTo>
                    <a:cubicBezTo>
                      <a:pt x="9520" y="13991"/>
                      <a:pt x="9494" y="14051"/>
                      <a:pt x="9466" y="14110"/>
                    </a:cubicBezTo>
                    <a:cubicBezTo>
                      <a:pt x="9496" y="14066"/>
                      <a:pt x="9520" y="13999"/>
                      <a:pt x="9542" y="13939"/>
                    </a:cubicBezTo>
                    <a:lnTo>
                      <a:pt x="9542" y="13939"/>
                    </a:lnTo>
                    <a:close/>
                    <a:moveTo>
                      <a:pt x="8441" y="16228"/>
                    </a:moveTo>
                    <a:cubicBezTo>
                      <a:pt x="8436" y="16102"/>
                      <a:pt x="8437" y="15797"/>
                      <a:pt x="8475" y="15314"/>
                    </a:cubicBezTo>
                    <a:cubicBezTo>
                      <a:pt x="8508" y="14883"/>
                      <a:pt x="8866" y="12349"/>
                      <a:pt x="9136" y="10484"/>
                    </a:cubicBezTo>
                    <a:cubicBezTo>
                      <a:pt x="9019" y="11718"/>
                      <a:pt x="8778" y="14125"/>
                      <a:pt x="8575" y="15581"/>
                    </a:cubicBezTo>
                    <a:cubicBezTo>
                      <a:pt x="8503" y="16079"/>
                      <a:pt x="8458" y="16198"/>
                      <a:pt x="8441" y="16228"/>
                    </a:cubicBezTo>
                    <a:lnTo>
                      <a:pt x="8441" y="16228"/>
                    </a:lnTo>
                    <a:close/>
                    <a:moveTo>
                      <a:pt x="7083" y="10016"/>
                    </a:moveTo>
                    <a:cubicBezTo>
                      <a:pt x="6772" y="9771"/>
                      <a:pt x="6462" y="9511"/>
                      <a:pt x="6153" y="9243"/>
                    </a:cubicBezTo>
                    <a:cubicBezTo>
                      <a:pt x="5535" y="8716"/>
                      <a:pt x="4916" y="8173"/>
                      <a:pt x="4299" y="7624"/>
                    </a:cubicBezTo>
                    <a:lnTo>
                      <a:pt x="2445" y="5989"/>
                    </a:lnTo>
                    <a:cubicBezTo>
                      <a:pt x="1827" y="5454"/>
                      <a:pt x="1210" y="4904"/>
                      <a:pt x="588" y="4443"/>
                    </a:cubicBezTo>
                    <a:cubicBezTo>
                      <a:pt x="897" y="4718"/>
                      <a:pt x="1204" y="5015"/>
                      <a:pt x="1512" y="5305"/>
                    </a:cubicBezTo>
                    <a:lnTo>
                      <a:pt x="2436" y="6175"/>
                    </a:lnTo>
                    <a:cubicBezTo>
                      <a:pt x="3053" y="6754"/>
                      <a:pt x="3669" y="7311"/>
                      <a:pt x="4286" y="7861"/>
                    </a:cubicBezTo>
                    <a:cubicBezTo>
                      <a:pt x="4905" y="8396"/>
                      <a:pt x="5523" y="8939"/>
                      <a:pt x="6144" y="9429"/>
                    </a:cubicBezTo>
                    <a:cubicBezTo>
                      <a:pt x="6658" y="9830"/>
                      <a:pt x="7170" y="10232"/>
                      <a:pt x="7688" y="10521"/>
                    </a:cubicBezTo>
                    <a:cubicBezTo>
                      <a:pt x="7687" y="10507"/>
                      <a:pt x="7685" y="10492"/>
                      <a:pt x="7685" y="10477"/>
                    </a:cubicBezTo>
                    <a:cubicBezTo>
                      <a:pt x="7483" y="10336"/>
                      <a:pt x="7282" y="10180"/>
                      <a:pt x="7083" y="10016"/>
                    </a:cubicBezTo>
                    <a:lnTo>
                      <a:pt x="7083" y="10016"/>
                    </a:lnTo>
                    <a:close/>
                    <a:moveTo>
                      <a:pt x="96" y="3752"/>
                    </a:moveTo>
                    <a:cubicBezTo>
                      <a:pt x="88" y="3849"/>
                      <a:pt x="92" y="3960"/>
                      <a:pt x="103" y="4079"/>
                    </a:cubicBezTo>
                    <a:cubicBezTo>
                      <a:pt x="152" y="3856"/>
                      <a:pt x="325" y="3789"/>
                      <a:pt x="681" y="4072"/>
                    </a:cubicBezTo>
                    <a:cubicBezTo>
                      <a:pt x="1212" y="4488"/>
                      <a:pt x="3146" y="6293"/>
                      <a:pt x="4951" y="7869"/>
                    </a:cubicBezTo>
                    <a:cubicBezTo>
                      <a:pt x="6010" y="8790"/>
                      <a:pt x="7025" y="9637"/>
                      <a:pt x="7690" y="10076"/>
                    </a:cubicBezTo>
                    <a:cubicBezTo>
                      <a:pt x="7722" y="9756"/>
                      <a:pt x="7819" y="9526"/>
                      <a:pt x="7931" y="9526"/>
                    </a:cubicBezTo>
                    <a:cubicBezTo>
                      <a:pt x="8070" y="9526"/>
                      <a:pt x="8182" y="9882"/>
                      <a:pt x="8182" y="10321"/>
                    </a:cubicBezTo>
                    <a:cubicBezTo>
                      <a:pt x="8225" y="10373"/>
                      <a:pt x="8270" y="10395"/>
                      <a:pt x="8314" y="10417"/>
                    </a:cubicBezTo>
                    <a:cubicBezTo>
                      <a:pt x="8303" y="9964"/>
                      <a:pt x="8257" y="9407"/>
                      <a:pt x="8210" y="8991"/>
                    </a:cubicBezTo>
                    <a:cubicBezTo>
                      <a:pt x="6880" y="8352"/>
                      <a:pt x="2434" y="4882"/>
                      <a:pt x="964" y="3730"/>
                    </a:cubicBezTo>
                    <a:cubicBezTo>
                      <a:pt x="830" y="3626"/>
                      <a:pt x="720" y="3544"/>
                      <a:pt x="644" y="3477"/>
                    </a:cubicBezTo>
                    <a:cubicBezTo>
                      <a:pt x="273" y="3188"/>
                      <a:pt x="118" y="3425"/>
                      <a:pt x="96" y="3752"/>
                    </a:cubicBezTo>
                    <a:lnTo>
                      <a:pt x="96" y="3752"/>
                    </a:lnTo>
                    <a:close/>
                    <a:moveTo>
                      <a:pt x="10014" y="8783"/>
                    </a:moveTo>
                    <a:cubicBezTo>
                      <a:pt x="10019" y="8805"/>
                      <a:pt x="10025" y="8820"/>
                      <a:pt x="10025" y="8820"/>
                    </a:cubicBezTo>
                    <a:cubicBezTo>
                      <a:pt x="10025" y="8820"/>
                      <a:pt x="10247" y="8961"/>
                      <a:pt x="10522" y="9132"/>
                    </a:cubicBezTo>
                    <a:cubicBezTo>
                      <a:pt x="10502" y="9206"/>
                      <a:pt x="10483" y="9266"/>
                      <a:pt x="10474" y="9310"/>
                    </a:cubicBezTo>
                    <a:cubicBezTo>
                      <a:pt x="10420" y="9303"/>
                      <a:pt x="10248" y="9288"/>
                      <a:pt x="9973" y="9228"/>
                    </a:cubicBezTo>
                    <a:cubicBezTo>
                      <a:pt x="9989" y="9095"/>
                      <a:pt x="10002" y="8939"/>
                      <a:pt x="10014" y="8783"/>
                    </a:cubicBezTo>
                    <a:lnTo>
                      <a:pt x="10014" y="8783"/>
                    </a:lnTo>
                    <a:close/>
                    <a:moveTo>
                      <a:pt x="10202" y="8523"/>
                    </a:moveTo>
                    <a:cubicBezTo>
                      <a:pt x="10744" y="8872"/>
                      <a:pt x="11467" y="9303"/>
                      <a:pt x="11586" y="9303"/>
                    </a:cubicBezTo>
                    <a:cubicBezTo>
                      <a:pt x="11713" y="9303"/>
                      <a:pt x="11787" y="9221"/>
                      <a:pt x="11815" y="9162"/>
                    </a:cubicBezTo>
                    <a:cubicBezTo>
                      <a:pt x="11800" y="9087"/>
                      <a:pt x="11750" y="8961"/>
                      <a:pt x="11622" y="8850"/>
                    </a:cubicBezTo>
                    <a:cubicBezTo>
                      <a:pt x="11297" y="8575"/>
                      <a:pt x="10819" y="8515"/>
                      <a:pt x="10474" y="8515"/>
                    </a:cubicBezTo>
                    <a:cubicBezTo>
                      <a:pt x="10368" y="8508"/>
                      <a:pt x="10276" y="8515"/>
                      <a:pt x="10202" y="8523"/>
                    </a:cubicBezTo>
                    <a:lnTo>
                      <a:pt x="10202" y="8523"/>
                    </a:lnTo>
                    <a:close/>
                    <a:moveTo>
                      <a:pt x="12702" y="4124"/>
                    </a:moveTo>
                    <a:cubicBezTo>
                      <a:pt x="13679" y="3277"/>
                      <a:pt x="13958" y="4785"/>
                      <a:pt x="14020" y="5268"/>
                    </a:cubicBezTo>
                    <a:cubicBezTo>
                      <a:pt x="14100" y="5885"/>
                      <a:pt x="14057" y="6658"/>
                      <a:pt x="13960" y="7415"/>
                    </a:cubicBezTo>
                    <a:cubicBezTo>
                      <a:pt x="13964" y="7237"/>
                      <a:pt x="13958" y="7066"/>
                      <a:pt x="13939" y="6918"/>
                    </a:cubicBezTo>
                    <a:cubicBezTo>
                      <a:pt x="13924" y="6806"/>
                      <a:pt x="13889" y="6732"/>
                      <a:pt x="13835" y="6695"/>
                    </a:cubicBezTo>
                    <a:cubicBezTo>
                      <a:pt x="13829" y="6791"/>
                      <a:pt x="13822" y="6880"/>
                      <a:pt x="13815" y="6970"/>
                    </a:cubicBezTo>
                    <a:cubicBezTo>
                      <a:pt x="13796" y="7155"/>
                      <a:pt x="13770" y="7319"/>
                      <a:pt x="13744" y="7482"/>
                    </a:cubicBezTo>
                    <a:cubicBezTo>
                      <a:pt x="13690" y="7802"/>
                      <a:pt x="13626" y="8084"/>
                      <a:pt x="13561" y="8352"/>
                    </a:cubicBezTo>
                    <a:cubicBezTo>
                      <a:pt x="13429" y="8887"/>
                      <a:pt x="13284" y="9370"/>
                      <a:pt x="13135" y="9823"/>
                    </a:cubicBezTo>
                    <a:cubicBezTo>
                      <a:pt x="12833" y="10722"/>
                      <a:pt x="12518" y="11532"/>
                      <a:pt x="12201" y="12327"/>
                    </a:cubicBezTo>
                    <a:cubicBezTo>
                      <a:pt x="11884" y="13122"/>
                      <a:pt x="11562" y="13887"/>
                      <a:pt x="11240" y="14645"/>
                    </a:cubicBezTo>
                    <a:cubicBezTo>
                      <a:pt x="10917" y="15403"/>
                      <a:pt x="10593" y="16154"/>
                      <a:pt x="10267" y="16889"/>
                    </a:cubicBezTo>
                    <a:cubicBezTo>
                      <a:pt x="10591" y="16139"/>
                      <a:pt x="10912" y="15373"/>
                      <a:pt x="11232" y="14593"/>
                    </a:cubicBezTo>
                    <a:cubicBezTo>
                      <a:pt x="11553" y="13813"/>
                      <a:pt x="11869" y="13025"/>
                      <a:pt x="12184" y="12215"/>
                    </a:cubicBezTo>
                    <a:cubicBezTo>
                      <a:pt x="12497" y="11406"/>
                      <a:pt x="12810" y="10581"/>
                      <a:pt x="13107" y="9674"/>
                    </a:cubicBezTo>
                    <a:cubicBezTo>
                      <a:pt x="13254" y="9214"/>
                      <a:pt x="13395" y="8731"/>
                      <a:pt x="13524" y="8196"/>
                    </a:cubicBezTo>
                    <a:cubicBezTo>
                      <a:pt x="13587" y="7928"/>
                      <a:pt x="13647" y="7646"/>
                      <a:pt x="13697" y="7341"/>
                    </a:cubicBezTo>
                    <a:cubicBezTo>
                      <a:pt x="13721" y="7193"/>
                      <a:pt x="13744" y="7029"/>
                      <a:pt x="13761" y="6873"/>
                    </a:cubicBezTo>
                    <a:cubicBezTo>
                      <a:pt x="13768" y="6799"/>
                      <a:pt x="13774" y="6732"/>
                      <a:pt x="13777" y="6658"/>
                    </a:cubicBezTo>
                    <a:cubicBezTo>
                      <a:pt x="13520" y="6591"/>
                      <a:pt x="13017" y="7081"/>
                      <a:pt x="12574" y="8032"/>
                    </a:cubicBezTo>
                    <a:cubicBezTo>
                      <a:pt x="12488" y="8218"/>
                      <a:pt x="12399" y="8419"/>
                      <a:pt x="12307" y="8627"/>
                    </a:cubicBezTo>
                    <a:cubicBezTo>
                      <a:pt x="12236" y="8515"/>
                      <a:pt x="12168" y="8359"/>
                      <a:pt x="12112" y="8151"/>
                    </a:cubicBezTo>
                    <a:cubicBezTo>
                      <a:pt x="12050" y="7921"/>
                      <a:pt x="12000" y="7631"/>
                      <a:pt x="11970" y="7304"/>
                    </a:cubicBezTo>
                    <a:cubicBezTo>
                      <a:pt x="11940" y="6977"/>
                      <a:pt x="11927" y="6620"/>
                      <a:pt x="11933" y="6271"/>
                    </a:cubicBezTo>
                    <a:cubicBezTo>
                      <a:pt x="11922" y="6620"/>
                      <a:pt x="11925" y="6985"/>
                      <a:pt x="11950" y="7334"/>
                    </a:cubicBezTo>
                    <a:cubicBezTo>
                      <a:pt x="11972" y="7683"/>
                      <a:pt x="12018" y="8010"/>
                      <a:pt x="12080" y="8285"/>
                    </a:cubicBezTo>
                    <a:cubicBezTo>
                      <a:pt x="12127" y="8485"/>
                      <a:pt x="12181" y="8656"/>
                      <a:pt x="12240" y="8790"/>
                    </a:cubicBezTo>
                    <a:cubicBezTo>
                      <a:pt x="11998" y="9347"/>
                      <a:pt x="11750" y="9957"/>
                      <a:pt x="11547" y="10469"/>
                    </a:cubicBezTo>
                    <a:lnTo>
                      <a:pt x="11532" y="10514"/>
                    </a:lnTo>
                    <a:cubicBezTo>
                      <a:pt x="11424" y="10804"/>
                      <a:pt x="11318" y="11093"/>
                      <a:pt x="11210" y="11391"/>
                    </a:cubicBezTo>
                    <a:cubicBezTo>
                      <a:pt x="11158" y="11287"/>
                      <a:pt x="11109" y="11153"/>
                      <a:pt x="11066" y="10989"/>
                    </a:cubicBezTo>
                    <a:cubicBezTo>
                      <a:pt x="11020" y="10804"/>
                      <a:pt x="10981" y="10581"/>
                      <a:pt x="10956" y="10336"/>
                    </a:cubicBezTo>
                    <a:cubicBezTo>
                      <a:pt x="10930" y="10090"/>
                      <a:pt x="10915" y="9823"/>
                      <a:pt x="10912" y="9548"/>
                    </a:cubicBezTo>
                    <a:cubicBezTo>
                      <a:pt x="10906" y="9823"/>
                      <a:pt x="10914" y="10098"/>
                      <a:pt x="10934" y="10373"/>
                    </a:cubicBezTo>
                    <a:cubicBezTo>
                      <a:pt x="10953" y="10640"/>
                      <a:pt x="10986" y="10900"/>
                      <a:pt x="11033" y="11123"/>
                    </a:cubicBezTo>
                    <a:cubicBezTo>
                      <a:pt x="11066" y="11294"/>
                      <a:pt x="11105" y="11443"/>
                      <a:pt x="11150" y="11569"/>
                    </a:cubicBezTo>
                    <a:cubicBezTo>
                      <a:pt x="11079" y="11762"/>
                      <a:pt x="11010" y="11955"/>
                      <a:pt x="10942" y="12156"/>
                    </a:cubicBezTo>
                    <a:cubicBezTo>
                      <a:pt x="10746" y="12706"/>
                      <a:pt x="10567" y="13337"/>
                      <a:pt x="10383" y="13947"/>
                    </a:cubicBezTo>
                    <a:lnTo>
                      <a:pt x="9835" y="15804"/>
                    </a:lnTo>
                    <a:cubicBezTo>
                      <a:pt x="10010" y="15150"/>
                      <a:pt x="10187" y="14511"/>
                      <a:pt x="10366" y="13880"/>
                    </a:cubicBezTo>
                    <a:cubicBezTo>
                      <a:pt x="10455" y="13560"/>
                      <a:pt x="10547" y="13256"/>
                      <a:pt x="10638" y="12944"/>
                    </a:cubicBezTo>
                    <a:cubicBezTo>
                      <a:pt x="10729" y="12639"/>
                      <a:pt x="10824" y="12334"/>
                      <a:pt x="10921" y="12059"/>
                    </a:cubicBezTo>
                    <a:cubicBezTo>
                      <a:pt x="10969" y="11918"/>
                      <a:pt x="11018" y="11785"/>
                      <a:pt x="11068" y="11651"/>
                    </a:cubicBezTo>
                    <a:cubicBezTo>
                      <a:pt x="11001" y="11621"/>
                      <a:pt x="10761" y="11517"/>
                      <a:pt x="10416" y="11368"/>
                    </a:cubicBezTo>
                    <a:cubicBezTo>
                      <a:pt x="10418" y="11339"/>
                      <a:pt x="10418" y="11309"/>
                      <a:pt x="10418" y="11279"/>
                    </a:cubicBezTo>
                    <a:cubicBezTo>
                      <a:pt x="10418" y="10841"/>
                      <a:pt x="10304" y="10484"/>
                      <a:pt x="10165" y="10484"/>
                    </a:cubicBezTo>
                    <a:cubicBezTo>
                      <a:pt x="10079" y="10484"/>
                      <a:pt x="10002" y="10618"/>
                      <a:pt x="9958" y="10826"/>
                    </a:cubicBezTo>
                    <a:cubicBezTo>
                      <a:pt x="9960" y="10462"/>
                      <a:pt x="9960" y="10061"/>
                      <a:pt x="9960" y="9622"/>
                    </a:cubicBezTo>
                    <a:cubicBezTo>
                      <a:pt x="10302" y="9697"/>
                      <a:pt x="10492" y="9704"/>
                      <a:pt x="10496" y="9704"/>
                    </a:cubicBezTo>
                    <a:lnTo>
                      <a:pt x="10515" y="9704"/>
                    </a:lnTo>
                    <a:lnTo>
                      <a:pt x="10528" y="9652"/>
                    </a:lnTo>
                    <a:cubicBezTo>
                      <a:pt x="10530" y="9645"/>
                      <a:pt x="10574" y="9481"/>
                      <a:pt x="10649" y="9228"/>
                    </a:cubicBezTo>
                    <a:cubicBezTo>
                      <a:pt x="11040" y="9466"/>
                      <a:pt x="11489" y="9726"/>
                      <a:pt x="11592" y="9726"/>
                    </a:cubicBezTo>
                    <a:cubicBezTo>
                      <a:pt x="11780" y="9726"/>
                      <a:pt x="11931" y="9555"/>
                      <a:pt x="11929" y="9199"/>
                    </a:cubicBezTo>
                    <a:cubicBezTo>
                      <a:pt x="11925" y="8842"/>
                      <a:pt x="11828" y="8612"/>
                      <a:pt x="11648" y="8456"/>
                    </a:cubicBezTo>
                    <a:cubicBezTo>
                      <a:pt x="11456" y="8292"/>
                      <a:pt x="11210" y="8203"/>
                      <a:pt x="10969" y="8159"/>
                    </a:cubicBezTo>
                    <a:cubicBezTo>
                      <a:pt x="11109" y="7713"/>
                      <a:pt x="11273" y="7215"/>
                      <a:pt x="11450" y="6717"/>
                    </a:cubicBezTo>
                    <a:cubicBezTo>
                      <a:pt x="11519" y="6576"/>
                      <a:pt x="11590" y="6450"/>
                      <a:pt x="11661" y="6323"/>
                    </a:cubicBezTo>
                    <a:cubicBezTo>
                      <a:pt x="11769" y="6137"/>
                      <a:pt x="11877" y="5959"/>
                      <a:pt x="11987" y="5803"/>
                    </a:cubicBezTo>
                    <a:cubicBezTo>
                      <a:pt x="12097" y="5640"/>
                      <a:pt x="12208" y="5491"/>
                      <a:pt x="12320" y="5357"/>
                    </a:cubicBezTo>
                    <a:cubicBezTo>
                      <a:pt x="12432" y="5216"/>
                      <a:pt x="12546" y="5097"/>
                      <a:pt x="12659" y="4986"/>
                    </a:cubicBezTo>
                    <a:cubicBezTo>
                      <a:pt x="12773" y="4874"/>
                      <a:pt x="12889" y="4785"/>
                      <a:pt x="13002" y="4703"/>
                    </a:cubicBezTo>
                    <a:cubicBezTo>
                      <a:pt x="13118" y="4629"/>
                      <a:pt x="13233" y="4562"/>
                      <a:pt x="13351" y="4540"/>
                    </a:cubicBezTo>
                    <a:cubicBezTo>
                      <a:pt x="13468" y="4510"/>
                      <a:pt x="13585" y="4518"/>
                      <a:pt x="13701" y="4599"/>
                    </a:cubicBezTo>
                    <a:cubicBezTo>
                      <a:pt x="13589" y="4443"/>
                      <a:pt x="13468" y="4384"/>
                      <a:pt x="13349" y="4362"/>
                    </a:cubicBezTo>
                    <a:cubicBezTo>
                      <a:pt x="13230" y="4347"/>
                      <a:pt x="13110" y="4369"/>
                      <a:pt x="12991" y="4421"/>
                    </a:cubicBezTo>
                    <a:cubicBezTo>
                      <a:pt x="12872" y="4473"/>
                      <a:pt x="12754" y="4555"/>
                      <a:pt x="12637" y="4651"/>
                    </a:cubicBezTo>
                    <a:cubicBezTo>
                      <a:pt x="12520" y="4748"/>
                      <a:pt x="12406" y="4874"/>
                      <a:pt x="12290" y="5008"/>
                    </a:cubicBezTo>
                    <a:cubicBezTo>
                      <a:pt x="12151" y="5179"/>
                      <a:pt x="12013" y="5372"/>
                      <a:pt x="11879" y="5602"/>
                    </a:cubicBezTo>
                    <a:cubicBezTo>
                      <a:pt x="12158" y="4904"/>
                      <a:pt x="12447" y="4347"/>
                      <a:pt x="12702" y="4124"/>
                    </a:cubicBezTo>
                    <a:lnTo>
                      <a:pt x="12702" y="4124"/>
                    </a:lnTo>
                    <a:close/>
                    <a:moveTo>
                      <a:pt x="13006" y="3552"/>
                    </a:moveTo>
                    <a:cubicBezTo>
                      <a:pt x="13073" y="3522"/>
                      <a:pt x="13136" y="3507"/>
                      <a:pt x="13196" y="3500"/>
                    </a:cubicBezTo>
                    <a:lnTo>
                      <a:pt x="12957" y="3054"/>
                    </a:lnTo>
                    <a:lnTo>
                      <a:pt x="13006" y="3552"/>
                    </a:lnTo>
                    <a:lnTo>
                      <a:pt x="13006" y="3552"/>
                    </a:lnTo>
                    <a:close/>
                    <a:moveTo>
                      <a:pt x="12682" y="3760"/>
                    </a:moveTo>
                    <a:cubicBezTo>
                      <a:pt x="12762" y="3685"/>
                      <a:pt x="12838" y="3633"/>
                      <a:pt x="12911" y="3596"/>
                    </a:cubicBezTo>
                    <a:lnTo>
                      <a:pt x="12848" y="2965"/>
                    </a:lnTo>
                    <a:lnTo>
                      <a:pt x="12447" y="3180"/>
                    </a:lnTo>
                    <a:lnTo>
                      <a:pt x="12522" y="3931"/>
                    </a:lnTo>
                    <a:cubicBezTo>
                      <a:pt x="12576" y="3864"/>
                      <a:pt x="12630" y="3812"/>
                      <a:pt x="12682" y="3760"/>
                    </a:cubicBezTo>
                    <a:lnTo>
                      <a:pt x="12682" y="3760"/>
                    </a:lnTo>
                    <a:close/>
                    <a:moveTo>
                      <a:pt x="15313" y="9957"/>
                    </a:moveTo>
                    <a:cubicBezTo>
                      <a:pt x="15184" y="10172"/>
                      <a:pt x="14839" y="10989"/>
                      <a:pt x="14655" y="11435"/>
                    </a:cubicBezTo>
                    <a:cubicBezTo>
                      <a:pt x="14685" y="11428"/>
                      <a:pt x="14714" y="11428"/>
                      <a:pt x="14744" y="11420"/>
                    </a:cubicBezTo>
                    <a:lnTo>
                      <a:pt x="15178" y="10432"/>
                    </a:lnTo>
                    <a:cubicBezTo>
                      <a:pt x="15182" y="10767"/>
                      <a:pt x="15186" y="11079"/>
                      <a:pt x="15190" y="11376"/>
                    </a:cubicBezTo>
                    <a:cubicBezTo>
                      <a:pt x="15225" y="11376"/>
                      <a:pt x="15247" y="11376"/>
                      <a:pt x="15260" y="11368"/>
                    </a:cubicBezTo>
                    <a:cubicBezTo>
                      <a:pt x="15262" y="11324"/>
                      <a:pt x="15264" y="11279"/>
                      <a:pt x="15266" y="11227"/>
                    </a:cubicBezTo>
                    <a:cubicBezTo>
                      <a:pt x="15294" y="10715"/>
                      <a:pt x="15367" y="10276"/>
                      <a:pt x="15473" y="9994"/>
                    </a:cubicBezTo>
                    <a:cubicBezTo>
                      <a:pt x="15493" y="9934"/>
                      <a:pt x="15516" y="9890"/>
                      <a:pt x="15538" y="9853"/>
                    </a:cubicBezTo>
                    <a:cubicBezTo>
                      <a:pt x="15519" y="9845"/>
                      <a:pt x="15503" y="9838"/>
                      <a:pt x="15486" y="9838"/>
                    </a:cubicBezTo>
                    <a:cubicBezTo>
                      <a:pt x="15408" y="9845"/>
                      <a:pt x="15346" y="9897"/>
                      <a:pt x="15313" y="9957"/>
                    </a:cubicBezTo>
                    <a:lnTo>
                      <a:pt x="15313" y="9957"/>
                    </a:lnTo>
                    <a:close/>
                    <a:moveTo>
                      <a:pt x="15816" y="9942"/>
                    </a:moveTo>
                    <a:cubicBezTo>
                      <a:pt x="15788" y="9920"/>
                      <a:pt x="15760" y="9905"/>
                      <a:pt x="15732" y="9905"/>
                    </a:cubicBezTo>
                    <a:cubicBezTo>
                      <a:pt x="15661" y="9905"/>
                      <a:pt x="15592" y="9979"/>
                      <a:pt x="15529" y="10128"/>
                    </a:cubicBezTo>
                    <a:cubicBezTo>
                      <a:pt x="15518" y="10150"/>
                      <a:pt x="15508" y="10172"/>
                      <a:pt x="15499" y="10202"/>
                    </a:cubicBezTo>
                    <a:cubicBezTo>
                      <a:pt x="15454" y="10321"/>
                      <a:pt x="15417" y="10477"/>
                      <a:pt x="15387" y="10655"/>
                    </a:cubicBezTo>
                    <a:cubicBezTo>
                      <a:pt x="15385" y="10663"/>
                      <a:pt x="15383" y="10677"/>
                      <a:pt x="15382" y="10692"/>
                    </a:cubicBezTo>
                    <a:cubicBezTo>
                      <a:pt x="15378" y="10722"/>
                      <a:pt x="15372" y="10744"/>
                      <a:pt x="15368" y="10774"/>
                    </a:cubicBezTo>
                    <a:cubicBezTo>
                      <a:pt x="15365" y="10796"/>
                      <a:pt x="15363" y="10819"/>
                      <a:pt x="15359" y="10841"/>
                    </a:cubicBezTo>
                    <a:cubicBezTo>
                      <a:pt x="15357" y="10856"/>
                      <a:pt x="15355" y="10871"/>
                      <a:pt x="15354" y="10885"/>
                    </a:cubicBezTo>
                    <a:cubicBezTo>
                      <a:pt x="15348" y="10923"/>
                      <a:pt x="15344" y="10967"/>
                      <a:pt x="15341" y="11004"/>
                    </a:cubicBezTo>
                    <a:cubicBezTo>
                      <a:pt x="15313" y="11302"/>
                      <a:pt x="15303" y="11621"/>
                      <a:pt x="15318" y="11933"/>
                    </a:cubicBezTo>
                    <a:cubicBezTo>
                      <a:pt x="15326" y="12097"/>
                      <a:pt x="15339" y="12253"/>
                      <a:pt x="15357" y="12394"/>
                    </a:cubicBezTo>
                    <a:cubicBezTo>
                      <a:pt x="15376" y="12542"/>
                      <a:pt x="15400" y="12676"/>
                      <a:pt x="15428" y="12795"/>
                    </a:cubicBezTo>
                    <a:cubicBezTo>
                      <a:pt x="15456" y="12907"/>
                      <a:pt x="15490" y="13003"/>
                      <a:pt x="15525" y="13085"/>
                    </a:cubicBezTo>
                    <a:cubicBezTo>
                      <a:pt x="15560" y="13159"/>
                      <a:pt x="15600" y="13211"/>
                      <a:pt x="15639" y="13241"/>
                    </a:cubicBezTo>
                    <a:cubicBezTo>
                      <a:pt x="15482" y="13092"/>
                      <a:pt x="15363" y="12535"/>
                      <a:pt x="15342" y="11918"/>
                    </a:cubicBezTo>
                    <a:cubicBezTo>
                      <a:pt x="15337" y="11762"/>
                      <a:pt x="15337" y="11606"/>
                      <a:pt x="15341" y="11458"/>
                    </a:cubicBezTo>
                    <a:cubicBezTo>
                      <a:pt x="15342" y="11398"/>
                      <a:pt x="15346" y="11331"/>
                      <a:pt x="15350" y="11272"/>
                    </a:cubicBezTo>
                    <a:cubicBezTo>
                      <a:pt x="15383" y="11963"/>
                      <a:pt x="15512" y="12535"/>
                      <a:pt x="15689" y="12684"/>
                    </a:cubicBezTo>
                    <a:cubicBezTo>
                      <a:pt x="15857" y="12825"/>
                      <a:pt x="16022" y="12557"/>
                      <a:pt x="16125" y="12045"/>
                    </a:cubicBezTo>
                    <a:cubicBezTo>
                      <a:pt x="16127" y="12022"/>
                      <a:pt x="16129" y="12000"/>
                      <a:pt x="16129" y="11970"/>
                    </a:cubicBezTo>
                    <a:cubicBezTo>
                      <a:pt x="16153" y="11524"/>
                      <a:pt x="16132" y="11064"/>
                      <a:pt x="16073" y="10685"/>
                    </a:cubicBezTo>
                    <a:cubicBezTo>
                      <a:pt x="16015" y="10298"/>
                      <a:pt x="15924" y="10038"/>
                      <a:pt x="15816" y="9942"/>
                    </a:cubicBezTo>
                    <a:lnTo>
                      <a:pt x="15816" y="9942"/>
                    </a:lnTo>
                    <a:close/>
                    <a:moveTo>
                      <a:pt x="20293" y="12282"/>
                    </a:moveTo>
                    <a:cubicBezTo>
                      <a:pt x="21308" y="12409"/>
                      <a:pt x="21448" y="12750"/>
                      <a:pt x="21465" y="12862"/>
                    </a:cubicBezTo>
                    <a:cubicBezTo>
                      <a:pt x="21461" y="12892"/>
                      <a:pt x="21444" y="12966"/>
                      <a:pt x="21381" y="13070"/>
                    </a:cubicBezTo>
                    <a:cubicBezTo>
                      <a:pt x="21105" y="12840"/>
                      <a:pt x="20034" y="12832"/>
                      <a:pt x="18862" y="12854"/>
                    </a:cubicBezTo>
                    <a:cubicBezTo>
                      <a:pt x="18074" y="12869"/>
                      <a:pt x="17239" y="12907"/>
                      <a:pt x="16572" y="12899"/>
                    </a:cubicBezTo>
                    <a:cubicBezTo>
                      <a:pt x="16533" y="12617"/>
                      <a:pt x="16444" y="12416"/>
                      <a:pt x="16339" y="12416"/>
                    </a:cubicBezTo>
                    <a:cubicBezTo>
                      <a:pt x="16253" y="12416"/>
                      <a:pt x="16177" y="12550"/>
                      <a:pt x="16132" y="12758"/>
                    </a:cubicBezTo>
                    <a:lnTo>
                      <a:pt x="16132" y="12602"/>
                    </a:lnTo>
                    <a:cubicBezTo>
                      <a:pt x="16149" y="12490"/>
                      <a:pt x="16164" y="12364"/>
                      <a:pt x="16173" y="12238"/>
                    </a:cubicBezTo>
                    <a:cubicBezTo>
                      <a:pt x="16648" y="12275"/>
                      <a:pt x="17265" y="12260"/>
                      <a:pt x="17908" y="12238"/>
                    </a:cubicBezTo>
                    <a:cubicBezTo>
                      <a:pt x="18745" y="12215"/>
                      <a:pt x="19613" y="12193"/>
                      <a:pt x="20293" y="12282"/>
                    </a:cubicBezTo>
                    <a:lnTo>
                      <a:pt x="20293" y="12282"/>
                    </a:lnTo>
                    <a:close/>
                    <a:moveTo>
                      <a:pt x="16654" y="19401"/>
                    </a:moveTo>
                    <a:cubicBezTo>
                      <a:pt x="16660" y="19311"/>
                      <a:pt x="16658" y="19089"/>
                      <a:pt x="16621" y="18650"/>
                    </a:cubicBezTo>
                    <a:cubicBezTo>
                      <a:pt x="16496" y="17216"/>
                      <a:pt x="16188" y="15188"/>
                      <a:pt x="16017" y="14095"/>
                    </a:cubicBezTo>
                    <a:cubicBezTo>
                      <a:pt x="16212" y="15998"/>
                      <a:pt x="16464" y="18383"/>
                      <a:pt x="16520" y="18754"/>
                    </a:cubicBezTo>
                    <a:cubicBezTo>
                      <a:pt x="16580" y="19155"/>
                      <a:pt x="16628" y="19334"/>
                      <a:pt x="16654" y="19401"/>
                    </a:cubicBezTo>
                    <a:lnTo>
                      <a:pt x="16654" y="19401"/>
                    </a:lnTo>
                    <a:close/>
                    <a:moveTo>
                      <a:pt x="15273" y="17476"/>
                    </a:moveTo>
                    <a:cubicBezTo>
                      <a:pt x="15117" y="17476"/>
                      <a:pt x="14998" y="17825"/>
                      <a:pt x="14932" y="18085"/>
                    </a:cubicBezTo>
                    <a:cubicBezTo>
                      <a:pt x="14912" y="17707"/>
                      <a:pt x="14882" y="17045"/>
                      <a:pt x="14873" y="16443"/>
                    </a:cubicBezTo>
                    <a:cubicBezTo>
                      <a:pt x="14951" y="16622"/>
                      <a:pt x="15085" y="16859"/>
                      <a:pt x="15244" y="16859"/>
                    </a:cubicBezTo>
                    <a:cubicBezTo>
                      <a:pt x="15424" y="16859"/>
                      <a:pt x="15555" y="16651"/>
                      <a:pt x="15611" y="16540"/>
                    </a:cubicBezTo>
                    <a:cubicBezTo>
                      <a:pt x="15622" y="16622"/>
                      <a:pt x="15637" y="16800"/>
                      <a:pt x="15637" y="17142"/>
                    </a:cubicBezTo>
                    <a:cubicBezTo>
                      <a:pt x="15637" y="17513"/>
                      <a:pt x="15605" y="17803"/>
                      <a:pt x="15579" y="17981"/>
                    </a:cubicBezTo>
                    <a:cubicBezTo>
                      <a:pt x="15531" y="17773"/>
                      <a:pt x="15434" y="17476"/>
                      <a:pt x="15273" y="17476"/>
                    </a:cubicBezTo>
                    <a:lnTo>
                      <a:pt x="15273" y="17476"/>
                    </a:lnTo>
                    <a:close/>
                    <a:moveTo>
                      <a:pt x="13261" y="18301"/>
                    </a:moveTo>
                    <a:cubicBezTo>
                      <a:pt x="13278" y="18375"/>
                      <a:pt x="13295" y="18412"/>
                      <a:pt x="13315" y="18412"/>
                    </a:cubicBezTo>
                    <a:cubicBezTo>
                      <a:pt x="13462" y="18435"/>
                      <a:pt x="14183" y="17959"/>
                      <a:pt x="14815" y="17432"/>
                    </a:cubicBezTo>
                    <a:cubicBezTo>
                      <a:pt x="14815" y="17417"/>
                      <a:pt x="14813" y="17409"/>
                      <a:pt x="14813" y="17394"/>
                    </a:cubicBezTo>
                    <a:cubicBezTo>
                      <a:pt x="14178" y="17811"/>
                      <a:pt x="13386" y="18323"/>
                      <a:pt x="13345" y="18316"/>
                    </a:cubicBezTo>
                    <a:cubicBezTo>
                      <a:pt x="13274" y="18308"/>
                      <a:pt x="13257" y="18256"/>
                      <a:pt x="13220" y="17558"/>
                    </a:cubicBezTo>
                    <a:cubicBezTo>
                      <a:pt x="13198" y="17142"/>
                      <a:pt x="13181" y="16585"/>
                      <a:pt x="13172" y="16206"/>
                    </a:cubicBezTo>
                    <a:cubicBezTo>
                      <a:pt x="13168" y="16971"/>
                      <a:pt x="13183" y="17944"/>
                      <a:pt x="13261" y="18301"/>
                    </a:cubicBezTo>
                    <a:lnTo>
                      <a:pt x="13261" y="18301"/>
                    </a:lnTo>
                    <a:close/>
                    <a:moveTo>
                      <a:pt x="8858" y="17305"/>
                    </a:moveTo>
                    <a:cubicBezTo>
                      <a:pt x="8866" y="16941"/>
                      <a:pt x="8849" y="16622"/>
                      <a:pt x="8819" y="16540"/>
                    </a:cubicBezTo>
                    <a:cubicBezTo>
                      <a:pt x="8825" y="16533"/>
                      <a:pt x="8829" y="16525"/>
                      <a:pt x="8834" y="16533"/>
                    </a:cubicBezTo>
                    <a:cubicBezTo>
                      <a:pt x="8872" y="16547"/>
                      <a:pt x="8896" y="16897"/>
                      <a:pt x="8886" y="17313"/>
                    </a:cubicBezTo>
                    <a:cubicBezTo>
                      <a:pt x="8877" y="17736"/>
                      <a:pt x="8840" y="18063"/>
                      <a:pt x="8803" y="18048"/>
                    </a:cubicBezTo>
                    <a:cubicBezTo>
                      <a:pt x="8797" y="18048"/>
                      <a:pt x="8793" y="18041"/>
                      <a:pt x="8790" y="18026"/>
                    </a:cubicBezTo>
                    <a:cubicBezTo>
                      <a:pt x="8821" y="17974"/>
                      <a:pt x="8851" y="17677"/>
                      <a:pt x="8858" y="17305"/>
                    </a:cubicBezTo>
                    <a:lnTo>
                      <a:pt x="8858" y="17305"/>
                    </a:lnTo>
                    <a:close/>
                    <a:moveTo>
                      <a:pt x="7878" y="17476"/>
                    </a:moveTo>
                    <a:cubicBezTo>
                      <a:pt x="7944" y="17446"/>
                      <a:pt x="8141" y="17090"/>
                      <a:pt x="8383" y="16599"/>
                    </a:cubicBezTo>
                    <a:cubicBezTo>
                      <a:pt x="8374" y="16577"/>
                      <a:pt x="8367" y="16547"/>
                      <a:pt x="8359" y="16510"/>
                    </a:cubicBezTo>
                    <a:cubicBezTo>
                      <a:pt x="8171" y="16889"/>
                      <a:pt x="8009" y="17186"/>
                      <a:pt x="7914" y="17305"/>
                    </a:cubicBezTo>
                    <a:cubicBezTo>
                      <a:pt x="7858" y="17380"/>
                      <a:pt x="7830" y="17045"/>
                      <a:pt x="7789" y="16176"/>
                    </a:cubicBezTo>
                    <a:cubicBezTo>
                      <a:pt x="7759" y="15537"/>
                      <a:pt x="7722" y="14608"/>
                      <a:pt x="7700" y="14028"/>
                    </a:cubicBezTo>
                    <a:cubicBezTo>
                      <a:pt x="7714" y="15329"/>
                      <a:pt x="7765" y="17105"/>
                      <a:pt x="7860" y="17439"/>
                    </a:cubicBezTo>
                    <a:cubicBezTo>
                      <a:pt x="7871" y="17476"/>
                      <a:pt x="7877" y="17476"/>
                      <a:pt x="7878" y="17476"/>
                    </a:cubicBezTo>
                    <a:lnTo>
                      <a:pt x="7878" y="17476"/>
                    </a:lnTo>
                    <a:close/>
                    <a:moveTo>
                      <a:pt x="664" y="3113"/>
                    </a:moveTo>
                    <a:cubicBezTo>
                      <a:pt x="742" y="3173"/>
                      <a:pt x="850" y="3262"/>
                      <a:pt x="985" y="3366"/>
                    </a:cubicBezTo>
                    <a:cubicBezTo>
                      <a:pt x="2451" y="4510"/>
                      <a:pt x="6889" y="7980"/>
                      <a:pt x="8219" y="8619"/>
                    </a:cubicBezTo>
                    <a:cubicBezTo>
                      <a:pt x="8286" y="8433"/>
                      <a:pt x="8877" y="6747"/>
                      <a:pt x="9022" y="6338"/>
                    </a:cubicBezTo>
                    <a:cubicBezTo>
                      <a:pt x="9041" y="6286"/>
                      <a:pt x="9065" y="6241"/>
                      <a:pt x="9091" y="6197"/>
                    </a:cubicBezTo>
                    <a:cubicBezTo>
                      <a:pt x="8881" y="5134"/>
                      <a:pt x="8478" y="2994"/>
                      <a:pt x="8322" y="1397"/>
                    </a:cubicBezTo>
                    <a:cubicBezTo>
                      <a:pt x="8255" y="713"/>
                      <a:pt x="8249" y="260"/>
                      <a:pt x="8322" y="52"/>
                    </a:cubicBezTo>
                    <a:cubicBezTo>
                      <a:pt x="8335" y="15"/>
                      <a:pt x="8350" y="0"/>
                      <a:pt x="8365" y="0"/>
                    </a:cubicBezTo>
                    <a:cubicBezTo>
                      <a:pt x="8437" y="0"/>
                      <a:pt x="8532" y="372"/>
                      <a:pt x="8618" y="884"/>
                    </a:cubicBezTo>
                    <a:cubicBezTo>
                      <a:pt x="8704" y="1404"/>
                      <a:pt x="9160" y="4897"/>
                      <a:pt x="9311" y="6048"/>
                    </a:cubicBezTo>
                    <a:cubicBezTo>
                      <a:pt x="9403" y="6048"/>
                      <a:pt x="9501" y="6115"/>
                      <a:pt x="9594" y="6279"/>
                    </a:cubicBezTo>
                    <a:cubicBezTo>
                      <a:pt x="9609" y="6286"/>
                      <a:pt x="9622" y="6293"/>
                      <a:pt x="9637" y="6308"/>
                    </a:cubicBezTo>
                    <a:cubicBezTo>
                      <a:pt x="9857" y="6494"/>
                      <a:pt x="10010" y="7259"/>
                      <a:pt x="10027" y="8136"/>
                    </a:cubicBezTo>
                    <a:cubicBezTo>
                      <a:pt x="10071" y="8129"/>
                      <a:pt x="10245" y="8107"/>
                      <a:pt x="10472" y="8107"/>
                    </a:cubicBezTo>
                    <a:cubicBezTo>
                      <a:pt x="10578" y="8107"/>
                      <a:pt x="10697" y="8114"/>
                      <a:pt x="10820" y="8129"/>
                    </a:cubicBezTo>
                    <a:cubicBezTo>
                      <a:pt x="11037" y="7423"/>
                      <a:pt x="11329" y="6524"/>
                      <a:pt x="11642" y="5714"/>
                    </a:cubicBezTo>
                    <a:cubicBezTo>
                      <a:pt x="11828" y="3953"/>
                      <a:pt x="12335" y="2920"/>
                      <a:pt x="12358" y="2868"/>
                    </a:cubicBezTo>
                    <a:cubicBezTo>
                      <a:pt x="12365" y="2853"/>
                      <a:pt x="12907" y="2563"/>
                      <a:pt x="12907" y="2563"/>
                    </a:cubicBezTo>
                    <a:lnTo>
                      <a:pt x="13267" y="3232"/>
                    </a:lnTo>
                    <a:lnTo>
                      <a:pt x="13310" y="3515"/>
                    </a:lnTo>
                    <a:cubicBezTo>
                      <a:pt x="13856" y="3611"/>
                      <a:pt x="14047" y="4689"/>
                      <a:pt x="14100" y="5105"/>
                    </a:cubicBezTo>
                    <a:cubicBezTo>
                      <a:pt x="14346" y="7014"/>
                      <a:pt x="13639" y="9897"/>
                      <a:pt x="13407" y="10781"/>
                    </a:cubicBezTo>
                    <a:cubicBezTo>
                      <a:pt x="13578" y="10893"/>
                      <a:pt x="13971" y="11138"/>
                      <a:pt x="14500" y="11376"/>
                    </a:cubicBezTo>
                    <a:cubicBezTo>
                      <a:pt x="14592" y="11153"/>
                      <a:pt x="15104" y="9912"/>
                      <a:pt x="15273" y="9622"/>
                    </a:cubicBezTo>
                    <a:cubicBezTo>
                      <a:pt x="15365" y="9466"/>
                      <a:pt x="15559" y="9377"/>
                      <a:pt x="15739" y="9682"/>
                    </a:cubicBezTo>
                    <a:cubicBezTo>
                      <a:pt x="15767" y="9682"/>
                      <a:pt x="15797" y="9697"/>
                      <a:pt x="15825" y="9719"/>
                    </a:cubicBezTo>
                    <a:cubicBezTo>
                      <a:pt x="15851" y="9741"/>
                      <a:pt x="15875" y="9771"/>
                      <a:pt x="15899" y="9808"/>
                    </a:cubicBezTo>
                    <a:cubicBezTo>
                      <a:pt x="15972" y="8998"/>
                      <a:pt x="16244" y="6033"/>
                      <a:pt x="16537" y="4503"/>
                    </a:cubicBezTo>
                    <a:cubicBezTo>
                      <a:pt x="16624" y="4050"/>
                      <a:pt x="16699" y="3804"/>
                      <a:pt x="16768" y="3804"/>
                    </a:cubicBezTo>
                    <a:cubicBezTo>
                      <a:pt x="16783" y="3804"/>
                      <a:pt x="16798" y="3819"/>
                      <a:pt x="16811" y="3841"/>
                    </a:cubicBezTo>
                    <a:cubicBezTo>
                      <a:pt x="16889" y="3975"/>
                      <a:pt x="16863" y="4562"/>
                      <a:pt x="16788" y="5209"/>
                    </a:cubicBezTo>
                    <a:cubicBezTo>
                      <a:pt x="16721" y="5781"/>
                      <a:pt x="16168" y="9429"/>
                      <a:pt x="16050" y="10202"/>
                    </a:cubicBezTo>
                    <a:cubicBezTo>
                      <a:pt x="16078" y="10306"/>
                      <a:pt x="16103" y="10425"/>
                      <a:pt x="16123" y="10559"/>
                    </a:cubicBezTo>
                    <a:cubicBezTo>
                      <a:pt x="16185" y="10952"/>
                      <a:pt x="16209" y="11413"/>
                      <a:pt x="16192" y="11874"/>
                    </a:cubicBezTo>
                    <a:cubicBezTo>
                      <a:pt x="16663" y="11903"/>
                      <a:pt x="17271" y="11889"/>
                      <a:pt x="17904" y="11874"/>
                    </a:cubicBezTo>
                    <a:cubicBezTo>
                      <a:pt x="18761" y="11851"/>
                      <a:pt x="19646" y="11829"/>
                      <a:pt x="20334" y="11918"/>
                    </a:cubicBezTo>
                    <a:cubicBezTo>
                      <a:pt x="21442" y="12067"/>
                      <a:pt x="21547" y="12461"/>
                      <a:pt x="21556" y="12825"/>
                    </a:cubicBezTo>
                    <a:cubicBezTo>
                      <a:pt x="21558" y="12899"/>
                      <a:pt x="21556" y="13011"/>
                      <a:pt x="21530" y="13122"/>
                    </a:cubicBezTo>
                    <a:cubicBezTo>
                      <a:pt x="21279" y="14266"/>
                      <a:pt x="18424" y="15307"/>
                      <a:pt x="16378" y="15730"/>
                    </a:cubicBezTo>
                    <a:cubicBezTo>
                      <a:pt x="16511" y="16659"/>
                      <a:pt x="16643" y="17692"/>
                      <a:pt x="16716" y="18524"/>
                    </a:cubicBezTo>
                    <a:cubicBezTo>
                      <a:pt x="16773" y="19185"/>
                      <a:pt x="16773" y="19616"/>
                      <a:pt x="16703" y="19802"/>
                    </a:cubicBezTo>
                    <a:cubicBezTo>
                      <a:pt x="16691" y="19832"/>
                      <a:pt x="16678" y="19846"/>
                      <a:pt x="16665" y="19846"/>
                    </a:cubicBezTo>
                    <a:cubicBezTo>
                      <a:pt x="16596" y="19846"/>
                      <a:pt x="16507" y="19475"/>
                      <a:pt x="16430" y="18970"/>
                    </a:cubicBezTo>
                    <a:cubicBezTo>
                      <a:pt x="16382" y="18650"/>
                      <a:pt x="16220" y="17142"/>
                      <a:pt x="16078" y="15782"/>
                    </a:cubicBezTo>
                    <a:cubicBezTo>
                      <a:pt x="16073" y="15782"/>
                      <a:pt x="16069" y="15782"/>
                      <a:pt x="16063" y="15789"/>
                    </a:cubicBezTo>
                    <a:cubicBezTo>
                      <a:pt x="16021" y="16176"/>
                      <a:pt x="15954" y="16473"/>
                      <a:pt x="15845" y="16718"/>
                    </a:cubicBezTo>
                    <a:cubicBezTo>
                      <a:pt x="15818" y="16785"/>
                      <a:pt x="15773" y="16859"/>
                      <a:pt x="15717" y="16934"/>
                    </a:cubicBezTo>
                    <a:cubicBezTo>
                      <a:pt x="15719" y="17001"/>
                      <a:pt x="15719" y="17075"/>
                      <a:pt x="15719" y="17149"/>
                    </a:cubicBezTo>
                    <a:cubicBezTo>
                      <a:pt x="15719" y="17892"/>
                      <a:pt x="15614" y="18360"/>
                      <a:pt x="15609" y="18383"/>
                    </a:cubicBezTo>
                    <a:lnTo>
                      <a:pt x="15570" y="18554"/>
                    </a:lnTo>
                    <a:cubicBezTo>
                      <a:pt x="15581" y="18821"/>
                      <a:pt x="15588" y="19133"/>
                      <a:pt x="15588" y="19438"/>
                    </a:cubicBezTo>
                    <a:cubicBezTo>
                      <a:pt x="15588" y="20463"/>
                      <a:pt x="15514" y="21444"/>
                      <a:pt x="15419" y="21526"/>
                    </a:cubicBezTo>
                    <a:cubicBezTo>
                      <a:pt x="15311" y="21600"/>
                      <a:pt x="15203" y="21600"/>
                      <a:pt x="15095" y="21526"/>
                    </a:cubicBezTo>
                    <a:cubicBezTo>
                      <a:pt x="15000" y="21444"/>
                      <a:pt x="14925" y="20471"/>
                      <a:pt x="14925" y="19438"/>
                    </a:cubicBezTo>
                    <a:cubicBezTo>
                      <a:pt x="14925" y="19118"/>
                      <a:pt x="14932" y="18799"/>
                      <a:pt x="14946" y="18509"/>
                    </a:cubicBezTo>
                    <a:cubicBezTo>
                      <a:pt x="14942" y="18531"/>
                      <a:pt x="14938" y="18539"/>
                      <a:pt x="14938" y="18546"/>
                    </a:cubicBezTo>
                    <a:lnTo>
                      <a:pt x="14884" y="18843"/>
                    </a:lnTo>
                    <a:lnTo>
                      <a:pt x="14862" y="18494"/>
                    </a:lnTo>
                    <a:cubicBezTo>
                      <a:pt x="14860" y="18472"/>
                      <a:pt x="14843" y="18197"/>
                      <a:pt x="14826" y="17818"/>
                    </a:cubicBezTo>
                    <a:cubicBezTo>
                      <a:pt x="14191" y="18338"/>
                      <a:pt x="13475" y="18799"/>
                      <a:pt x="13315" y="18799"/>
                    </a:cubicBezTo>
                    <a:cubicBezTo>
                      <a:pt x="13312" y="18799"/>
                      <a:pt x="13308" y="18799"/>
                      <a:pt x="13306" y="18799"/>
                    </a:cubicBezTo>
                    <a:cubicBezTo>
                      <a:pt x="13259" y="18791"/>
                      <a:pt x="13218" y="18710"/>
                      <a:pt x="13185" y="18554"/>
                    </a:cubicBezTo>
                    <a:cubicBezTo>
                      <a:pt x="13069" y="18026"/>
                      <a:pt x="13066" y="16689"/>
                      <a:pt x="13075" y="15938"/>
                    </a:cubicBezTo>
                    <a:cubicBezTo>
                      <a:pt x="12721" y="15923"/>
                      <a:pt x="12397" y="15908"/>
                      <a:pt x="12119" y="15893"/>
                    </a:cubicBezTo>
                    <a:cubicBezTo>
                      <a:pt x="12130" y="17067"/>
                      <a:pt x="12099" y="18108"/>
                      <a:pt x="11914" y="18620"/>
                    </a:cubicBezTo>
                    <a:cubicBezTo>
                      <a:pt x="11782" y="18992"/>
                      <a:pt x="11730" y="18331"/>
                      <a:pt x="11717" y="17350"/>
                    </a:cubicBezTo>
                    <a:cubicBezTo>
                      <a:pt x="11713" y="17357"/>
                      <a:pt x="11702" y="17365"/>
                      <a:pt x="11702" y="17365"/>
                    </a:cubicBezTo>
                    <a:cubicBezTo>
                      <a:pt x="11692" y="17365"/>
                      <a:pt x="10828" y="17677"/>
                      <a:pt x="10118" y="17677"/>
                    </a:cubicBezTo>
                    <a:cubicBezTo>
                      <a:pt x="10047" y="17677"/>
                      <a:pt x="9961" y="17669"/>
                      <a:pt x="9866" y="17654"/>
                    </a:cubicBezTo>
                    <a:cubicBezTo>
                      <a:pt x="9859" y="17989"/>
                      <a:pt x="9829" y="18301"/>
                      <a:pt x="9798" y="18316"/>
                    </a:cubicBezTo>
                    <a:cubicBezTo>
                      <a:pt x="9762" y="18331"/>
                      <a:pt x="9727" y="18316"/>
                      <a:pt x="9691" y="18279"/>
                    </a:cubicBezTo>
                    <a:cubicBezTo>
                      <a:pt x="9662" y="18241"/>
                      <a:pt x="9645" y="17937"/>
                      <a:pt x="9650" y="17610"/>
                    </a:cubicBezTo>
                    <a:cubicBezTo>
                      <a:pt x="9546" y="17588"/>
                      <a:pt x="9432" y="17565"/>
                      <a:pt x="9313" y="17528"/>
                    </a:cubicBezTo>
                    <a:cubicBezTo>
                      <a:pt x="9287" y="18643"/>
                      <a:pt x="9186" y="19653"/>
                      <a:pt x="9080" y="19713"/>
                    </a:cubicBezTo>
                    <a:cubicBezTo>
                      <a:pt x="8959" y="19750"/>
                      <a:pt x="8838" y="19713"/>
                      <a:pt x="8722" y="19594"/>
                    </a:cubicBezTo>
                    <a:cubicBezTo>
                      <a:pt x="8622" y="19475"/>
                      <a:pt x="8562" y="18405"/>
                      <a:pt x="8583" y="17290"/>
                    </a:cubicBezTo>
                    <a:cubicBezTo>
                      <a:pt x="8488" y="17253"/>
                      <a:pt x="8393" y="17216"/>
                      <a:pt x="8300" y="17179"/>
                    </a:cubicBezTo>
                    <a:cubicBezTo>
                      <a:pt x="8100" y="17565"/>
                      <a:pt x="7944" y="17825"/>
                      <a:pt x="7886" y="17855"/>
                    </a:cubicBezTo>
                    <a:cubicBezTo>
                      <a:pt x="7882" y="17855"/>
                      <a:pt x="7878" y="17863"/>
                      <a:pt x="7875" y="17863"/>
                    </a:cubicBezTo>
                    <a:cubicBezTo>
                      <a:pt x="7854" y="17863"/>
                      <a:pt x="7826" y="17840"/>
                      <a:pt x="7796" y="17736"/>
                    </a:cubicBezTo>
                    <a:cubicBezTo>
                      <a:pt x="7754" y="17588"/>
                      <a:pt x="7720" y="17276"/>
                      <a:pt x="7694" y="16882"/>
                    </a:cubicBezTo>
                    <a:cubicBezTo>
                      <a:pt x="7346" y="16689"/>
                      <a:pt x="7044" y="16458"/>
                      <a:pt x="6854" y="16220"/>
                    </a:cubicBezTo>
                    <a:cubicBezTo>
                      <a:pt x="6828" y="16793"/>
                      <a:pt x="6772" y="17268"/>
                      <a:pt x="6665" y="17565"/>
                    </a:cubicBezTo>
                    <a:cubicBezTo>
                      <a:pt x="6395" y="18316"/>
                      <a:pt x="6457" y="14801"/>
                      <a:pt x="6516" y="13040"/>
                    </a:cubicBezTo>
                    <a:cubicBezTo>
                      <a:pt x="4493" y="10848"/>
                      <a:pt x="910" y="6368"/>
                      <a:pt x="478" y="5766"/>
                    </a:cubicBezTo>
                    <a:cubicBezTo>
                      <a:pt x="178" y="5350"/>
                      <a:pt x="-42" y="4362"/>
                      <a:pt x="6" y="3656"/>
                    </a:cubicBezTo>
                    <a:cubicBezTo>
                      <a:pt x="31" y="3277"/>
                      <a:pt x="150" y="2712"/>
                      <a:pt x="664" y="3113"/>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grpSp>
        <p:sp>
          <p:nvSpPr>
            <p:cNvPr id="154" name="Google Shape;154;p20"/>
            <p:cNvSpPr/>
            <p:nvPr/>
          </p:nvSpPr>
          <p:spPr>
            <a:xfrm>
              <a:off x="-2552700" y="1612900"/>
              <a:ext cx="15441931" cy="2424431"/>
            </a:xfrm>
            <a:prstGeom prst="rect">
              <a:avLst/>
            </a:prstGeom>
            <a:no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b="0" i="0" u="none" strike="noStrike" cap="none">
                <a:solidFill>
                  <a:schemeClr val="dk1"/>
                </a:solidFill>
                <a:latin typeface="Calibri"/>
                <a:ea typeface="Calibri"/>
                <a:cs typeface="Calibri"/>
                <a:sym typeface="Calibri"/>
              </a:endParaRPr>
            </a:p>
          </p:txBody>
        </p:sp>
      </p:grpSp>
      <p:sp>
        <p:nvSpPr>
          <p:cNvPr id="155" name="Google Shape;155;p20"/>
          <p:cNvSpPr txBox="1"/>
          <p:nvPr/>
        </p:nvSpPr>
        <p:spPr>
          <a:xfrm>
            <a:off x="220375" y="1117025"/>
            <a:ext cx="8730300" cy="1303500"/>
          </a:xfrm>
          <a:prstGeom prst="rect">
            <a:avLst/>
          </a:prstGeom>
          <a:noFill/>
          <a:ln>
            <a:noFill/>
          </a:ln>
        </p:spPr>
        <p:txBody>
          <a:bodyPr spcFirstLastPara="1" wrap="square" lIns="0" tIns="0" rIns="0" bIns="25700" anchor="t" anchorCtr="0">
            <a:spAutoFit/>
          </a:bodyPr>
          <a:lstStyle/>
          <a:p>
            <a:pPr marL="0" marR="0" lvl="0" indent="0" algn="ctr" rtl="0">
              <a:spcBef>
                <a:spcPts val="0"/>
              </a:spcBef>
              <a:spcAft>
                <a:spcPts val="0"/>
              </a:spcAft>
              <a:buSzPts val="1100"/>
              <a:buNone/>
            </a:pPr>
            <a:r>
              <a:rPr lang="en-GB" sz="4000" b="1">
                <a:solidFill>
                  <a:srgbClr val="F1E1CA"/>
                </a:solidFill>
                <a:latin typeface="Oswald"/>
                <a:ea typeface="Oswald"/>
                <a:cs typeface="Oswald"/>
                <a:sym typeface="Oswald"/>
              </a:rPr>
              <a:t>Analysis and Prediction of </a:t>
            </a:r>
            <a:endParaRPr sz="4000" b="1">
              <a:solidFill>
                <a:srgbClr val="F1E1CA"/>
              </a:solidFill>
              <a:latin typeface="Oswald"/>
              <a:ea typeface="Oswald"/>
              <a:cs typeface="Oswald"/>
              <a:sym typeface="Oswald"/>
            </a:endParaRPr>
          </a:p>
          <a:p>
            <a:pPr marL="0" marR="0" lvl="0" indent="0" algn="ctr" rtl="0">
              <a:spcBef>
                <a:spcPts val="0"/>
              </a:spcBef>
              <a:spcAft>
                <a:spcPts val="0"/>
              </a:spcAft>
              <a:buSzPts val="1100"/>
              <a:buNone/>
            </a:pPr>
            <a:r>
              <a:rPr lang="en-GB" sz="4300" b="1">
                <a:solidFill>
                  <a:srgbClr val="F1E1CA"/>
                </a:solidFill>
                <a:latin typeface="Oswald"/>
                <a:ea typeface="Oswald"/>
                <a:cs typeface="Oswald"/>
                <a:sym typeface="Oswald"/>
              </a:rPr>
              <a:t>Airline Passenger Satisfaction</a:t>
            </a:r>
            <a:endParaRPr sz="4300" b="1">
              <a:solidFill>
                <a:srgbClr val="F1E1CA"/>
              </a:solidFill>
              <a:latin typeface="Oswald"/>
              <a:ea typeface="Oswald"/>
              <a:cs typeface="Oswald"/>
              <a:sym typeface="Oswald"/>
            </a:endParaRPr>
          </a:p>
        </p:txBody>
      </p:sp>
      <p:sp>
        <p:nvSpPr>
          <p:cNvPr id="156" name="Google Shape;156;p20"/>
          <p:cNvSpPr txBox="1"/>
          <p:nvPr/>
        </p:nvSpPr>
        <p:spPr>
          <a:xfrm>
            <a:off x="2335800" y="4121750"/>
            <a:ext cx="4472400" cy="723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rgbClr val="2B6272"/>
                </a:solidFill>
                <a:latin typeface="Oswald"/>
                <a:ea typeface="Oswald"/>
                <a:cs typeface="Oswald"/>
                <a:sym typeface="Oswald"/>
              </a:rPr>
              <a:t>Group 15</a:t>
            </a:r>
            <a:endParaRPr>
              <a:solidFill>
                <a:srgbClr val="2B6272"/>
              </a:solidFill>
              <a:latin typeface="Oswald"/>
              <a:ea typeface="Oswald"/>
              <a:cs typeface="Oswald"/>
              <a:sym typeface="Oswald"/>
            </a:endParaRPr>
          </a:p>
          <a:p>
            <a:pPr marL="0" lvl="0" indent="0" algn="ctr" rtl="0">
              <a:lnSpc>
                <a:spcPct val="150000"/>
              </a:lnSpc>
              <a:spcBef>
                <a:spcPts val="0"/>
              </a:spcBef>
              <a:spcAft>
                <a:spcPts val="0"/>
              </a:spcAft>
              <a:buNone/>
            </a:pPr>
            <a:r>
              <a:rPr lang="en-GB">
                <a:solidFill>
                  <a:srgbClr val="2B6272"/>
                </a:solidFill>
                <a:latin typeface="Oswald"/>
                <a:ea typeface="Oswald"/>
                <a:cs typeface="Oswald"/>
                <a:sym typeface="Oswald"/>
              </a:rPr>
              <a:t>Qian Zhang, Yeling Cai, Yunhan Zhang, Zekai Wei</a:t>
            </a:r>
            <a:endParaRPr sz="2800">
              <a:solidFill>
                <a:srgbClr val="2B627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p:nvPr/>
        </p:nvSpPr>
        <p:spPr>
          <a:xfrm>
            <a:off x="520477" y="493325"/>
            <a:ext cx="39156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1</a:t>
            </a:r>
            <a:endParaRPr sz="800"/>
          </a:p>
        </p:txBody>
      </p:sp>
      <p:sp>
        <p:nvSpPr>
          <p:cNvPr id="264" name="Google Shape;264;p29"/>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10</a:t>
            </a:fld>
            <a:endParaRPr/>
          </a:p>
        </p:txBody>
      </p:sp>
      <p:sp>
        <p:nvSpPr>
          <p:cNvPr id="265" name="Google Shape;265;p29"/>
          <p:cNvSpPr txBox="1"/>
          <p:nvPr/>
        </p:nvSpPr>
        <p:spPr>
          <a:xfrm>
            <a:off x="1047750" y="1456675"/>
            <a:ext cx="70485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u="sng">
                <a:solidFill>
                  <a:schemeClr val="lt2"/>
                </a:solidFill>
                <a:latin typeface="Oswald"/>
                <a:ea typeface="Oswald"/>
                <a:cs typeface="Oswald"/>
                <a:sym typeface="Oswald"/>
              </a:rPr>
              <a:t>Goal:</a:t>
            </a:r>
            <a:r>
              <a:rPr lang="en-GB" sz="2000">
                <a:solidFill>
                  <a:schemeClr val="lt2"/>
                </a:solidFill>
                <a:latin typeface="Oswald"/>
                <a:ea typeface="Oswald"/>
                <a:cs typeface="Oswald"/>
                <a:sym typeface="Oswald"/>
              </a:rPr>
              <a:t> We want to predict passengers’ overall satisfaction to help airline leaders decide how to improve service quality.</a:t>
            </a:r>
            <a:endParaRPr sz="2000">
              <a:solidFill>
                <a:schemeClr val="lt2"/>
              </a:solidFill>
              <a:latin typeface="Oswald"/>
              <a:ea typeface="Oswald"/>
              <a:cs typeface="Oswald"/>
              <a:sym typeface="Oswald"/>
            </a:endParaRPr>
          </a:p>
          <a:p>
            <a:pPr marL="0" lvl="0" indent="0" algn="l" rtl="0">
              <a:spcBef>
                <a:spcPts val="0"/>
              </a:spcBef>
              <a:spcAft>
                <a:spcPts val="0"/>
              </a:spcAft>
              <a:buNone/>
            </a:pPr>
            <a:endParaRPr sz="2000">
              <a:solidFill>
                <a:schemeClr val="lt2"/>
              </a:solidFill>
              <a:latin typeface="Oswald"/>
              <a:ea typeface="Oswald"/>
              <a:cs typeface="Oswald"/>
              <a:sym typeface="Oswald"/>
            </a:endParaRPr>
          </a:p>
          <a:p>
            <a:pPr marL="0" lvl="0" indent="0" algn="l" rtl="0">
              <a:spcBef>
                <a:spcPts val="0"/>
              </a:spcBef>
              <a:spcAft>
                <a:spcPts val="0"/>
              </a:spcAft>
              <a:buNone/>
            </a:pPr>
            <a:r>
              <a:rPr lang="en-GB" sz="2000" u="sng">
                <a:solidFill>
                  <a:schemeClr val="lt2"/>
                </a:solidFill>
                <a:latin typeface="Oswald"/>
                <a:ea typeface="Oswald"/>
                <a:cs typeface="Oswald"/>
                <a:sym typeface="Oswald"/>
              </a:rPr>
              <a:t>Value being predicted:</a:t>
            </a:r>
            <a:r>
              <a:rPr lang="en-GB" sz="2000">
                <a:solidFill>
                  <a:schemeClr val="lt2"/>
                </a:solidFill>
                <a:latin typeface="Oswald"/>
                <a:ea typeface="Oswald"/>
                <a:cs typeface="Oswald"/>
                <a:sym typeface="Oswald"/>
              </a:rPr>
              <a:t> Overall Satisfaction</a:t>
            </a:r>
            <a:endParaRPr sz="2000">
              <a:solidFill>
                <a:schemeClr val="lt2"/>
              </a:solidFill>
              <a:latin typeface="Oswald"/>
              <a:ea typeface="Oswald"/>
              <a:cs typeface="Oswald"/>
              <a:sym typeface="Oswald"/>
            </a:endParaRPr>
          </a:p>
          <a:p>
            <a:pPr marL="0" lvl="0" indent="0" algn="l" rtl="0">
              <a:spcBef>
                <a:spcPts val="0"/>
              </a:spcBef>
              <a:spcAft>
                <a:spcPts val="0"/>
              </a:spcAft>
              <a:buNone/>
            </a:pPr>
            <a:endParaRPr sz="2000">
              <a:solidFill>
                <a:schemeClr val="lt2"/>
              </a:solidFill>
              <a:latin typeface="Oswald"/>
              <a:ea typeface="Oswald"/>
              <a:cs typeface="Oswald"/>
              <a:sym typeface="Oswald"/>
            </a:endParaRPr>
          </a:p>
          <a:p>
            <a:pPr marL="0" lvl="0" indent="0" algn="l" rtl="0">
              <a:spcBef>
                <a:spcPts val="0"/>
              </a:spcBef>
              <a:spcAft>
                <a:spcPts val="0"/>
              </a:spcAft>
              <a:buClr>
                <a:schemeClr val="dk1"/>
              </a:buClr>
              <a:buSzPts val="1100"/>
              <a:buFont typeface="Arial"/>
              <a:buNone/>
            </a:pPr>
            <a:r>
              <a:rPr lang="en-GB" sz="2000" u="sng">
                <a:solidFill>
                  <a:schemeClr val="lt2"/>
                </a:solidFill>
                <a:latin typeface="Oswald"/>
                <a:ea typeface="Oswald"/>
                <a:cs typeface="Oswald"/>
                <a:sym typeface="Oswald"/>
              </a:rPr>
              <a:t>Predictors:</a:t>
            </a:r>
            <a:r>
              <a:rPr lang="en-GB" sz="2000">
                <a:solidFill>
                  <a:schemeClr val="lt2"/>
                </a:solidFill>
                <a:latin typeface="Oswald"/>
                <a:ea typeface="Oswald"/>
                <a:cs typeface="Oswald"/>
                <a:sym typeface="Oswald"/>
              </a:rPr>
              <a:t> Gender, Customer Type, Age, Travel Type, Class, Flight Distance, Departure Delay in Minutes, Arrival Delay in Minutes, and 14 Sub-satisfaction Scores (Seat comfort, Wifi service, Food and drink, etc.)</a:t>
            </a:r>
            <a:endParaRPr sz="2000">
              <a:solidFill>
                <a:schemeClr val="lt2"/>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p:nvPr/>
        </p:nvSpPr>
        <p:spPr>
          <a:xfrm>
            <a:off x="520475" y="493325"/>
            <a:ext cx="76554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1</a:t>
            </a:r>
            <a:r>
              <a:rPr lang="en-GB" sz="2100" b="1">
                <a:solidFill>
                  <a:srgbClr val="F1E1CA"/>
                </a:solidFill>
                <a:latin typeface="Oswald"/>
                <a:ea typeface="Oswald"/>
                <a:cs typeface="Oswald"/>
                <a:sym typeface="Oswald"/>
              </a:rPr>
              <a:t> - Predict satisfaction</a:t>
            </a:r>
            <a:endParaRPr sz="100"/>
          </a:p>
        </p:txBody>
      </p:sp>
      <p:sp>
        <p:nvSpPr>
          <p:cNvPr id="271" name="Google Shape;271;p30"/>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11</a:t>
            </a:fld>
            <a:endParaRPr/>
          </a:p>
        </p:txBody>
      </p:sp>
      <p:graphicFrame>
        <p:nvGraphicFramePr>
          <p:cNvPr id="272" name="Google Shape;272;p30"/>
          <p:cNvGraphicFramePr/>
          <p:nvPr/>
        </p:nvGraphicFramePr>
        <p:xfrm>
          <a:off x="1141158" y="1309613"/>
          <a:ext cx="6861700" cy="3126625"/>
        </p:xfrm>
        <a:graphic>
          <a:graphicData uri="http://schemas.openxmlformats.org/drawingml/2006/table">
            <a:tbl>
              <a:tblPr>
                <a:noFill/>
                <a:tableStyleId>{2DEB860F-868C-4B01-BCE1-6B1ADC0525DE}</a:tableStyleId>
              </a:tblPr>
              <a:tblGrid>
                <a:gridCol w="1715425">
                  <a:extLst>
                    <a:ext uri="{9D8B030D-6E8A-4147-A177-3AD203B41FA5}">
                      <a16:colId xmlns:a16="http://schemas.microsoft.com/office/drawing/2014/main" val="20000"/>
                    </a:ext>
                  </a:extLst>
                </a:gridCol>
                <a:gridCol w="1715425">
                  <a:extLst>
                    <a:ext uri="{9D8B030D-6E8A-4147-A177-3AD203B41FA5}">
                      <a16:colId xmlns:a16="http://schemas.microsoft.com/office/drawing/2014/main" val="20001"/>
                    </a:ext>
                  </a:extLst>
                </a:gridCol>
                <a:gridCol w="1715425">
                  <a:extLst>
                    <a:ext uri="{9D8B030D-6E8A-4147-A177-3AD203B41FA5}">
                      <a16:colId xmlns:a16="http://schemas.microsoft.com/office/drawing/2014/main" val="20002"/>
                    </a:ext>
                  </a:extLst>
                </a:gridCol>
                <a:gridCol w="1715425">
                  <a:extLst>
                    <a:ext uri="{9D8B030D-6E8A-4147-A177-3AD203B41FA5}">
                      <a16:colId xmlns:a16="http://schemas.microsoft.com/office/drawing/2014/main" val="20003"/>
                    </a:ext>
                  </a:extLst>
                </a:gridCol>
              </a:tblGrid>
              <a:tr h="625325">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Model type</a:t>
                      </a:r>
                      <a:endParaRPr sz="800"/>
                    </a:p>
                  </a:txBody>
                  <a:tcPr marL="51450" marR="514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Scoring metric</a:t>
                      </a:r>
                      <a:endParaRPr sz="800"/>
                    </a:p>
                  </a:txBody>
                  <a:tcPr marL="51450" marR="514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Number of folds (Cross validation)</a:t>
                      </a:r>
                      <a:endParaRPr sz="800"/>
                    </a:p>
                  </a:txBody>
                  <a:tcPr marL="51450" marR="514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Resulting model score</a:t>
                      </a:r>
                      <a:endParaRPr sz="800"/>
                    </a:p>
                  </a:txBody>
                  <a:tcPr marL="51450" marR="514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extLst>
                  <a:ext uri="{0D108BD9-81ED-4DB2-BD59-A6C34878D82A}">
                    <a16:rowId xmlns:a16="http://schemas.microsoft.com/office/drawing/2014/main" val="10000"/>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Logic</a:t>
                      </a:r>
                      <a:endParaRPr>
                        <a:solidFill>
                          <a:srgbClr val="4D8495"/>
                        </a:solidFill>
                        <a:latin typeface="Oswald"/>
                        <a:ea typeface="Oswald"/>
                        <a:cs typeface="Oswald"/>
                        <a:sym typeface="Oswald"/>
                      </a:endParaRPr>
                    </a:p>
                    <a:p>
                      <a:pPr marL="0" marR="0" lvl="0" indent="0" algn="ctr" rtl="0">
                        <a:spcBef>
                          <a:spcPts val="0"/>
                        </a:spcBef>
                        <a:spcAft>
                          <a:spcPts val="0"/>
                        </a:spcAft>
                        <a:buNone/>
                      </a:pPr>
                      <a:r>
                        <a:rPr lang="en-GB">
                          <a:solidFill>
                            <a:srgbClr val="4D8495"/>
                          </a:solidFill>
                          <a:latin typeface="Oswald"/>
                          <a:ea typeface="Oswald"/>
                          <a:cs typeface="Oswald"/>
                          <a:sym typeface="Oswald"/>
                        </a:rPr>
                        <a:t>Regression</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3</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Font typeface="Arial"/>
                        <a:buNone/>
                      </a:pPr>
                      <a:r>
                        <a:rPr lang="en-GB">
                          <a:solidFill>
                            <a:srgbClr val="4D8495"/>
                          </a:solidFill>
                          <a:latin typeface="Oswald"/>
                          <a:ea typeface="Oswald"/>
                          <a:cs typeface="Oswald"/>
                          <a:sym typeface="Oswald"/>
                        </a:rPr>
                        <a:t>0.9130</a:t>
                      </a:r>
                      <a:endParaRPr sz="800"/>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25325">
                <a:tc>
                  <a:txBody>
                    <a:bodyPr/>
                    <a:lstStyle/>
                    <a:p>
                      <a:pPr marL="0" marR="0" lvl="0" indent="0" algn="ctr" rtl="0">
                        <a:spcBef>
                          <a:spcPts val="0"/>
                        </a:spcBef>
                        <a:spcAft>
                          <a:spcPts val="0"/>
                        </a:spcAft>
                        <a:buNone/>
                      </a:pPr>
                      <a:r>
                        <a:rPr lang="en-GB">
                          <a:solidFill>
                            <a:srgbClr val="E40230"/>
                          </a:solidFill>
                          <a:latin typeface="Oswald"/>
                          <a:ea typeface="Oswald"/>
                          <a:cs typeface="Oswald"/>
                          <a:sym typeface="Oswald"/>
                        </a:rPr>
                        <a:t>Random Forest</a:t>
                      </a:r>
                      <a:endParaRPr sz="1400" b="0" i="0" u="none" strike="noStrike" cap="none">
                        <a:solidFill>
                          <a:srgbClr val="E40230"/>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NA</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E40230"/>
                          </a:solidFill>
                          <a:latin typeface="Oswald"/>
                          <a:ea typeface="Oswald"/>
                          <a:cs typeface="Oswald"/>
                          <a:sym typeface="Oswald"/>
                        </a:rPr>
                        <a:t>0.9833</a:t>
                      </a:r>
                      <a:endParaRPr sz="1400" b="0" i="0" u="none" strike="noStrike" cap="none">
                        <a:solidFill>
                          <a:srgbClr val="E40230"/>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GBT Regression</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NA</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0.9810</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Neural Network</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3</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0.5232</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p:nvPr/>
        </p:nvSpPr>
        <p:spPr>
          <a:xfrm>
            <a:off x="520477" y="493325"/>
            <a:ext cx="39156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2</a:t>
            </a:r>
            <a:endParaRPr sz="100"/>
          </a:p>
        </p:txBody>
      </p:sp>
      <p:sp>
        <p:nvSpPr>
          <p:cNvPr id="278" name="Google Shape;278;p31"/>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12</a:t>
            </a:fld>
            <a:endParaRPr/>
          </a:p>
        </p:txBody>
      </p:sp>
      <p:sp>
        <p:nvSpPr>
          <p:cNvPr id="279" name="Google Shape;279;p31"/>
          <p:cNvSpPr txBox="1"/>
          <p:nvPr/>
        </p:nvSpPr>
        <p:spPr>
          <a:xfrm>
            <a:off x="1047750" y="1248000"/>
            <a:ext cx="70485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u="sng">
                <a:solidFill>
                  <a:schemeClr val="lt2"/>
                </a:solidFill>
                <a:latin typeface="Oswald"/>
                <a:ea typeface="Oswald"/>
                <a:cs typeface="Oswald"/>
                <a:sym typeface="Oswald"/>
              </a:rPr>
              <a:t>Goal:</a:t>
            </a:r>
            <a:r>
              <a:rPr lang="en-GB" sz="2000">
                <a:solidFill>
                  <a:schemeClr val="lt2"/>
                </a:solidFill>
                <a:latin typeface="Oswald"/>
                <a:ea typeface="Oswald"/>
                <a:cs typeface="Oswald"/>
                <a:sym typeface="Oswald"/>
              </a:rPr>
              <a:t> We want to predict passengers’ overall satisfaction to find the relationship between sub-satisfaction and overall satisfaction, then get the importance of each metric.</a:t>
            </a:r>
            <a:endParaRPr sz="2000">
              <a:solidFill>
                <a:schemeClr val="lt2"/>
              </a:solidFill>
              <a:latin typeface="Oswald"/>
              <a:ea typeface="Oswald"/>
              <a:cs typeface="Oswald"/>
              <a:sym typeface="Oswald"/>
            </a:endParaRPr>
          </a:p>
          <a:p>
            <a:pPr marL="0" lvl="0" indent="0" algn="l" rtl="0">
              <a:spcBef>
                <a:spcPts val="0"/>
              </a:spcBef>
              <a:spcAft>
                <a:spcPts val="0"/>
              </a:spcAft>
              <a:buNone/>
            </a:pPr>
            <a:endParaRPr sz="2000">
              <a:solidFill>
                <a:schemeClr val="lt2"/>
              </a:solidFill>
              <a:latin typeface="Oswald"/>
              <a:ea typeface="Oswald"/>
              <a:cs typeface="Oswald"/>
              <a:sym typeface="Oswald"/>
            </a:endParaRPr>
          </a:p>
          <a:p>
            <a:pPr marL="0" lvl="0" indent="0" algn="l" rtl="0">
              <a:spcBef>
                <a:spcPts val="0"/>
              </a:spcBef>
              <a:spcAft>
                <a:spcPts val="0"/>
              </a:spcAft>
              <a:buNone/>
            </a:pPr>
            <a:r>
              <a:rPr lang="en-GB" sz="2000" u="sng">
                <a:solidFill>
                  <a:schemeClr val="lt2"/>
                </a:solidFill>
                <a:latin typeface="Oswald"/>
                <a:ea typeface="Oswald"/>
                <a:cs typeface="Oswald"/>
                <a:sym typeface="Oswald"/>
              </a:rPr>
              <a:t>Value being predicted:</a:t>
            </a:r>
            <a:r>
              <a:rPr lang="en-GB" sz="2000">
                <a:solidFill>
                  <a:schemeClr val="lt2"/>
                </a:solidFill>
                <a:latin typeface="Oswald"/>
                <a:ea typeface="Oswald"/>
                <a:cs typeface="Oswald"/>
                <a:sym typeface="Oswald"/>
              </a:rPr>
              <a:t> Overall Satisfaction</a:t>
            </a:r>
            <a:endParaRPr sz="2000">
              <a:solidFill>
                <a:schemeClr val="lt2"/>
              </a:solidFill>
              <a:latin typeface="Oswald"/>
              <a:ea typeface="Oswald"/>
              <a:cs typeface="Oswald"/>
              <a:sym typeface="Oswald"/>
            </a:endParaRPr>
          </a:p>
          <a:p>
            <a:pPr marL="0" lvl="0" indent="0" algn="l" rtl="0">
              <a:spcBef>
                <a:spcPts val="0"/>
              </a:spcBef>
              <a:spcAft>
                <a:spcPts val="0"/>
              </a:spcAft>
              <a:buNone/>
            </a:pPr>
            <a:endParaRPr sz="2000">
              <a:solidFill>
                <a:schemeClr val="lt2"/>
              </a:solidFill>
              <a:latin typeface="Oswald"/>
              <a:ea typeface="Oswald"/>
              <a:cs typeface="Oswald"/>
              <a:sym typeface="Oswald"/>
            </a:endParaRPr>
          </a:p>
          <a:p>
            <a:pPr marL="0" lvl="0" indent="0" algn="l" rtl="0">
              <a:spcBef>
                <a:spcPts val="0"/>
              </a:spcBef>
              <a:spcAft>
                <a:spcPts val="0"/>
              </a:spcAft>
              <a:buNone/>
            </a:pPr>
            <a:r>
              <a:rPr lang="en-GB" sz="2000" u="sng">
                <a:solidFill>
                  <a:schemeClr val="lt2"/>
                </a:solidFill>
                <a:latin typeface="Oswald"/>
                <a:ea typeface="Oswald"/>
                <a:cs typeface="Oswald"/>
                <a:sym typeface="Oswald"/>
              </a:rPr>
              <a:t>Predictors:</a:t>
            </a:r>
            <a:r>
              <a:rPr lang="en-GB" sz="2000">
                <a:solidFill>
                  <a:schemeClr val="lt2"/>
                </a:solidFill>
                <a:latin typeface="Oswald"/>
                <a:ea typeface="Oswald"/>
                <a:cs typeface="Oswald"/>
                <a:sym typeface="Oswald"/>
              </a:rPr>
              <a:t> 14 Sub-satisfaction Scores (Seat comfort, Wifi service, Food and drink, etc.)</a:t>
            </a:r>
            <a:endParaRPr sz="2000">
              <a:solidFill>
                <a:schemeClr val="lt2"/>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p:nvPr/>
        </p:nvSpPr>
        <p:spPr>
          <a:xfrm>
            <a:off x="520474" y="493325"/>
            <a:ext cx="64998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2</a:t>
            </a:r>
            <a:r>
              <a:rPr lang="en-GB" sz="2100" b="1">
                <a:solidFill>
                  <a:srgbClr val="F1E1CA"/>
                </a:solidFill>
                <a:latin typeface="Oswald"/>
                <a:ea typeface="Oswald"/>
                <a:cs typeface="Oswald"/>
                <a:sym typeface="Oswald"/>
              </a:rPr>
              <a:t> - Predict satisfaction</a:t>
            </a:r>
            <a:endParaRPr sz="100"/>
          </a:p>
        </p:txBody>
      </p:sp>
      <p:sp>
        <p:nvSpPr>
          <p:cNvPr id="285" name="Google Shape;285;p32"/>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13</a:t>
            </a:fld>
            <a:endParaRPr/>
          </a:p>
        </p:txBody>
      </p:sp>
      <p:graphicFrame>
        <p:nvGraphicFramePr>
          <p:cNvPr id="286" name="Google Shape;286;p32"/>
          <p:cNvGraphicFramePr/>
          <p:nvPr/>
        </p:nvGraphicFramePr>
        <p:xfrm>
          <a:off x="1141158" y="1538213"/>
          <a:ext cx="6861700" cy="2501300"/>
        </p:xfrm>
        <a:graphic>
          <a:graphicData uri="http://schemas.openxmlformats.org/drawingml/2006/table">
            <a:tbl>
              <a:tblPr>
                <a:noFill/>
                <a:tableStyleId>{2DEB860F-868C-4B01-BCE1-6B1ADC0525DE}</a:tableStyleId>
              </a:tblPr>
              <a:tblGrid>
                <a:gridCol w="1715425">
                  <a:extLst>
                    <a:ext uri="{9D8B030D-6E8A-4147-A177-3AD203B41FA5}">
                      <a16:colId xmlns:a16="http://schemas.microsoft.com/office/drawing/2014/main" val="20000"/>
                    </a:ext>
                  </a:extLst>
                </a:gridCol>
                <a:gridCol w="1715425">
                  <a:extLst>
                    <a:ext uri="{9D8B030D-6E8A-4147-A177-3AD203B41FA5}">
                      <a16:colId xmlns:a16="http://schemas.microsoft.com/office/drawing/2014/main" val="20001"/>
                    </a:ext>
                  </a:extLst>
                </a:gridCol>
                <a:gridCol w="1715425">
                  <a:extLst>
                    <a:ext uri="{9D8B030D-6E8A-4147-A177-3AD203B41FA5}">
                      <a16:colId xmlns:a16="http://schemas.microsoft.com/office/drawing/2014/main" val="20002"/>
                    </a:ext>
                  </a:extLst>
                </a:gridCol>
                <a:gridCol w="1715425">
                  <a:extLst>
                    <a:ext uri="{9D8B030D-6E8A-4147-A177-3AD203B41FA5}">
                      <a16:colId xmlns:a16="http://schemas.microsoft.com/office/drawing/2014/main" val="20003"/>
                    </a:ext>
                  </a:extLst>
                </a:gridCol>
              </a:tblGrid>
              <a:tr h="625325">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Model type</a:t>
                      </a:r>
                      <a:endParaRPr sz="800"/>
                    </a:p>
                  </a:txBody>
                  <a:tcPr marL="51450" marR="514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Scoring metric</a:t>
                      </a:r>
                      <a:endParaRPr sz="800"/>
                    </a:p>
                  </a:txBody>
                  <a:tcPr marL="51450" marR="514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Number of folds (Cross validation)</a:t>
                      </a:r>
                      <a:endParaRPr sz="800"/>
                    </a:p>
                  </a:txBody>
                  <a:tcPr marL="51450" marR="514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Resulting model score</a:t>
                      </a:r>
                      <a:endParaRPr sz="800"/>
                    </a:p>
                  </a:txBody>
                  <a:tcPr marL="51450" marR="514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extLst>
                  <a:ext uri="{0D108BD9-81ED-4DB2-BD59-A6C34878D82A}">
                    <a16:rowId xmlns:a16="http://schemas.microsoft.com/office/drawing/2014/main" val="10000"/>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Logic</a:t>
                      </a:r>
                      <a:endParaRPr>
                        <a:solidFill>
                          <a:srgbClr val="4D8495"/>
                        </a:solidFill>
                        <a:latin typeface="Oswald"/>
                        <a:ea typeface="Oswald"/>
                        <a:cs typeface="Oswald"/>
                        <a:sym typeface="Oswald"/>
                      </a:endParaRPr>
                    </a:p>
                    <a:p>
                      <a:pPr marL="0" marR="0" lvl="0" indent="0" algn="ctr" rtl="0">
                        <a:spcBef>
                          <a:spcPts val="0"/>
                        </a:spcBef>
                        <a:spcAft>
                          <a:spcPts val="0"/>
                        </a:spcAft>
                        <a:buNone/>
                      </a:pPr>
                      <a:r>
                        <a:rPr lang="en-GB">
                          <a:solidFill>
                            <a:srgbClr val="4D8495"/>
                          </a:solidFill>
                          <a:latin typeface="Oswald"/>
                          <a:ea typeface="Oswald"/>
                          <a:cs typeface="Oswald"/>
                          <a:sym typeface="Oswald"/>
                        </a:rPr>
                        <a:t>Regression</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3</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Font typeface="Arial"/>
                        <a:buNone/>
                      </a:pPr>
                      <a:r>
                        <a:rPr lang="en-GB">
                          <a:solidFill>
                            <a:srgbClr val="4D8495"/>
                          </a:solidFill>
                          <a:latin typeface="Oswald"/>
                          <a:ea typeface="Oswald"/>
                          <a:cs typeface="Oswald"/>
                          <a:sym typeface="Oswald"/>
                        </a:rPr>
                        <a:t>0.8902</a:t>
                      </a:r>
                      <a:endParaRPr sz="800"/>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25325">
                <a:tc>
                  <a:txBody>
                    <a:bodyPr/>
                    <a:lstStyle/>
                    <a:p>
                      <a:pPr marL="0" marR="0" lvl="0" indent="0" algn="ctr" rtl="0">
                        <a:spcBef>
                          <a:spcPts val="0"/>
                        </a:spcBef>
                        <a:spcAft>
                          <a:spcPts val="0"/>
                        </a:spcAft>
                        <a:buNone/>
                      </a:pPr>
                      <a:r>
                        <a:rPr lang="en-GB">
                          <a:solidFill>
                            <a:srgbClr val="E40230"/>
                          </a:solidFill>
                          <a:latin typeface="Oswald"/>
                          <a:ea typeface="Oswald"/>
                          <a:cs typeface="Oswald"/>
                          <a:sym typeface="Oswald"/>
                        </a:rPr>
                        <a:t>Random Forest</a:t>
                      </a:r>
                      <a:endParaRPr sz="1400" b="0" i="0" u="none" strike="noStrike" cap="none">
                        <a:solidFill>
                          <a:srgbClr val="E40230"/>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NA</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E40230"/>
                          </a:solidFill>
                          <a:latin typeface="Oswald"/>
                          <a:ea typeface="Oswald"/>
                          <a:cs typeface="Oswald"/>
                          <a:sym typeface="Oswald"/>
                        </a:rPr>
                        <a:t>0.9785</a:t>
                      </a:r>
                      <a:endParaRPr sz="1400" b="0" i="0" u="none" strike="noStrike" cap="none">
                        <a:solidFill>
                          <a:srgbClr val="E40230"/>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GBT Regression</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NA</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0.9771</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p:nvPr/>
        </p:nvSpPr>
        <p:spPr>
          <a:xfrm>
            <a:off x="520474" y="493325"/>
            <a:ext cx="64998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2</a:t>
            </a:r>
            <a:r>
              <a:rPr lang="en-GB" sz="2100" b="1">
                <a:solidFill>
                  <a:srgbClr val="F1E1CA"/>
                </a:solidFill>
                <a:latin typeface="Oswald"/>
                <a:ea typeface="Oswald"/>
                <a:cs typeface="Oswald"/>
                <a:sym typeface="Oswald"/>
              </a:rPr>
              <a:t> - Predict satisfaction</a:t>
            </a:r>
            <a:endParaRPr sz="100"/>
          </a:p>
        </p:txBody>
      </p:sp>
      <p:sp>
        <p:nvSpPr>
          <p:cNvPr id="292" name="Google Shape;292;p33"/>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14</a:t>
            </a:fld>
            <a:endParaRPr/>
          </a:p>
        </p:txBody>
      </p:sp>
      <p:pic>
        <p:nvPicPr>
          <p:cNvPr id="293" name="Google Shape;293;p33"/>
          <p:cNvPicPr preferRelativeResize="0"/>
          <p:nvPr/>
        </p:nvPicPr>
        <p:blipFill rotWithShape="1">
          <a:blip r:embed="rId3">
            <a:alphaModFix/>
          </a:blip>
          <a:srcRect b="21048"/>
          <a:stretch/>
        </p:blipFill>
        <p:spPr>
          <a:xfrm>
            <a:off x="2846188" y="1175975"/>
            <a:ext cx="3299225" cy="342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p:nvPr/>
        </p:nvSpPr>
        <p:spPr>
          <a:xfrm>
            <a:off x="520477" y="493325"/>
            <a:ext cx="39156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3</a:t>
            </a:r>
            <a:endParaRPr sz="800"/>
          </a:p>
        </p:txBody>
      </p:sp>
      <p:sp>
        <p:nvSpPr>
          <p:cNvPr id="299" name="Google Shape;299;p34"/>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15</a:t>
            </a:fld>
            <a:endParaRPr/>
          </a:p>
        </p:txBody>
      </p:sp>
      <p:sp>
        <p:nvSpPr>
          <p:cNvPr id="300" name="Google Shape;300;p34"/>
          <p:cNvSpPr txBox="1"/>
          <p:nvPr/>
        </p:nvSpPr>
        <p:spPr>
          <a:xfrm>
            <a:off x="1047750" y="1456675"/>
            <a:ext cx="7048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u="sng">
                <a:solidFill>
                  <a:schemeClr val="lt2"/>
                </a:solidFill>
                <a:latin typeface="Oswald"/>
                <a:ea typeface="Oswald"/>
                <a:cs typeface="Oswald"/>
                <a:sym typeface="Oswald"/>
              </a:rPr>
              <a:t>Goal:</a:t>
            </a:r>
            <a:r>
              <a:rPr lang="en-GB" sz="2000">
                <a:solidFill>
                  <a:schemeClr val="lt2"/>
                </a:solidFill>
                <a:latin typeface="Oswald"/>
                <a:ea typeface="Oswald"/>
                <a:cs typeface="Oswald"/>
                <a:sym typeface="Oswald"/>
              </a:rPr>
              <a:t> We want to create models to predict the Customer Type and identify potential loyal customers for the airline.</a:t>
            </a:r>
            <a:endParaRPr sz="2000">
              <a:solidFill>
                <a:schemeClr val="lt2"/>
              </a:solidFill>
              <a:latin typeface="Oswald"/>
              <a:ea typeface="Oswald"/>
              <a:cs typeface="Oswald"/>
              <a:sym typeface="Oswald"/>
            </a:endParaRPr>
          </a:p>
          <a:p>
            <a:pPr marL="0" lvl="0" indent="0" algn="l" rtl="0">
              <a:spcBef>
                <a:spcPts val="0"/>
              </a:spcBef>
              <a:spcAft>
                <a:spcPts val="0"/>
              </a:spcAft>
              <a:buNone/>
            </a:pPr>
            <a:endParaRPr sz="2000">
              <a:solidFill>
                <a:schemeClr val="lt2"/>
              </a:solidFill>
              <a:latin typeface="Oswald"/>
              <a:ea typeface="Oswald"/>
              <a:cs typeface="Oswald"/>
              <a:sym typeface="Oswald"/>
            </a:endParaRPr>
          </a:p>
          <a:p>
            <a:pPr marL="0" lvl="0" indent="0" algn="l" rtl="0">
              <a:spcBef>
                <a:spcPts val="0"/>
              </a:spcBef>
              <a:spcAft>
                <a:spcPts val="0"/>
              </a:spcAft>
              <a:buNone/>
            </a:pPr>
            <a:r>
              <a:rPr lang="en-GB" sz="2000" u="sng">
                <a:solidFill>
                  <a:schemeClr val="lt2"/>
                </a:solidFill>
                <a:latin typeface="Oswald"/>
                <a:ea typeface="Oswald"/>
                <a:cs typeface="Oswald"/>
                <a:sym typeface="Oswald"/>
              </a:rPr>
              <a:t>Value being predicted:</a:t>
            </a:r>
            <a:r>
              <a:rPr lang="en-GB" sz="2000">
                <a:solidFill>
                  <a:schemeClr val="lt2"/>
                </a:solidFill>
                <a:latin typeface="Oswald"/>
                <a:ea typeface="Oswald"/>
                <a:cs typeface="Oswald"/>
                <a:sym typeface="Oswald"/>
              </a:rPr>
              <a:t> Customer Type</a:t>
            </a:r>
            <a:endParaRPr sz="2000">
              <a:solidFill>
                <a:schemeClr val="lt2"/>
              </a:solidFill>
              <a:latin typeface="Oswald"/>
              <a:ea typeface="Oswald"/>
              <a:cs typeface="Oswald"/>
              <a:sym typeface="Oswald"/>
            </a:endParaRPr>
          </a:p>
          <a:p>
            <a:pPr marL="0" lvl="0" indent="0" algn="l" rtl="0">
              <a:spcBef>
                <a:spcPts val="0"/>
              </a:spcBef>
              <a:spcAft>
                <a:spcPts val="0"/>
              </a:spcAft>
              <a:buNone/>
            </a:pPr>
            <a:endParaRPr sz="2000">
              <a:solidFill>
                <a:schemeClr val="lt2"/>
              </a:solidFill>
              <a:latin typeface="Oswald"/>
              <a:ea typeface="Oswald"/>
              <a:cs typeface="Oswald"/>
              <a:sym typeface="Oswald"/>
            </a:endParaRPr>
          </a:p>
          <a:p>
            <a:pPr marL="0" lvl="0" indent="0" algn="l" rtl="0">
              <a:spcBef>
                <a:spcPts val="0"/>
              </a:spcBef>
              <a:spcAft>
                <a:spcPts val="0"/>
              </a:spcAft>
              <a:buNone/>
            </a:pPr>
            <a:r>
              <a:rPr lang="en-GB" sz="2000" u="sng">
                <a:solidFill>
                  <a:schemeClr val="lt2"/>
                </a:solidFill>
                <a:latin typeface="Oswald"/>
                <a:ea typeface="Oswald"/>
                <a:cs typeface="Oswald"/>
                <a:sym typeface="Oswald"/>
              </a:rPr>
              <a:t>Predictors:</a:t>
            </a:r>
            <a:r>
              <a:rPr lang="en-GB" sz="2000">
                <a:solidFill>
                  <a:schemeClr val="lt2"/>
                </a:solidFill>
                <a:latin typeface="Oswald"/>
                <a:ea typeface="Oswald"/>
                <a:cs typeface="Oswald"/>
                <a:sym typeface="Oswald"/>
              </a:rPr>
              <a:t> Gender, Age, Travel Type, Class, Flight Distance, and Overall Satisfaction Score</a:t>
            </a:r>
            <a:endParaRPr sz="2000">
              <a:solidFill>
                <a:schemeClr val="lt2"/>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p:nvPr/>
        </p:nvSpPr>
        <p:spPr>
          <a:xfrm>
            <a:off x="520475" y="493325"/>
            <a:ext cx="83589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3</a:t>
            </a:r>
            <a:r>
              <a:rPr lang="en-GB" sz="2100" b="1">
                <a:solidFill>
                  <a:srgbClr val="F1E1CA"/>
                </a:solidFill>
                <a:latin typeface="Oswald"/>
                <a:ea typeface="Oswald"/>
                <a:cs typeface="Oswald"/>
                <a:sym typeface="Oswald"/>
              </a:rPr>
              <a:t> - Predict Customer Type</a:t>
            </a:r>
            <a:endParaRPr sz="100"/>
          </a:p>
        </p:txBody>
      </p:sp>
      <p:sp>
        <p:nvSpPr>
          <p:cNvPr id="306" name="Google Shape;306;p35"/>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16</a:t>
            </a:fld>
            <a:endParaRPr/>
          </a:p>
        </p:txBody>
      </p:sp>
      <p:graphicFrame>
        <p:nvGraphicFramePr>
          <p:cNvPr id="307" name="Google Shape;307;p35"/>
          <p:cNvGraphicFramePr/>
          <p:nvPr/>
        </p:nvGraphicFramePr>
        <p:xfrm>
          <a:off x="1141158" y="1309613"/>
          <a:ext cx="6861700" cy="3126625"/>
        </p:xfrm>
        <a:graphic>
          <a:graphicData uri="http://schemas.openxmlformats.org/drawingml/2006/table">
            <a:tbl>
              <a:tblPr>
                <a:noFill/>
                <a:tableStyleId>{2DEB860F-868C-4B01-BCE1-6B1ADC0525DE}</a:tableStyleId>
              </a:tblPr>
              <a:tblGrid>
                <a:gridCol w="1715425">
                  <a:extLst>
                    <a:ext uri="{9D8B030D-6E8A-4147-A177-3AD203B41FA5}">
                      <a16:colId xmlns:a16="http://schemas.microsoft.com/office/drawing/2014/main" val="20000"/>
                    </a:ext>
                  </a:extLst>
                </a:gridCol>
                <a:gridCol w="1715425">
                  <a:extLst>
                    <a:ext uri="{9D8B030D-6E8A-4147-A177-3AD203B41FA5}">
                      <a16:colId xmlns:a16="http://schemas.microsoft.com/office/drawing/2014/main" val="20001"/>
                    </a:ext>
                  </a:extLst>
                </a:gridCol>
                <a:gridCol w="1715425">
                  <a:extLst>
                    <a:ext uri="{9D8B030D-6E8A-4147-A177-3AD203B41FA5}">
                      <a16:colId xmlns:a16="http://schemas.microsoft.com/office/drawing/2014/main" val="20002"/>
                    </a:ext>
                  </a:extLst>
                </a:gridCol>
                <a:gridCol w="1715425">
                  <a:extLst>
                    <a:ext uri="{9D8B030D-6E8A-4147-A177-3AD203B41FA5}">
                      <a16:colId xmlns:a16="http://schemas.microsoft.com/office/drawing/2014/main" val="20003"/>
                    </a:ext>
                  </a:extLst>
                </a:gridCol>
              </a:tblGrid>
              <a:tr h="625325">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Model type</a:t>
                      </a:r>
                      <a:endParaRPr sz="800"/>
                    </a:p>
                  </a:txBody>
                  <a:tcPr marL="51450" marR="514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Scoring metric</a:t>
                      </a:r>
                      <a:endParaRPr sz="800"/>
                    </a:p>
                  </a:txBody>
                  <a:tcPr marL="51450" marR="514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Number of folds (Cross validation)</a:t>
                      </a:r>
                      <a:endParaRPr sz="800"/>
                    </a:p>
                  </a:txBody>
                  <a:tcPr marL="51450" marR="514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tc>
                  <a:txBody>
                    <a:bodyPr/>
                    <a:lstStyle/>
                    <a:p>
                      <a:pPr marL="0" marR="0" lvl="0" indent="0" algn="ctr" rtl="0">
                        <a:lnSpc>
                          <a:spcPct val="116666"/>
                        </a:lnSpc>
                        <a:spcBef>
                          <a:spcPts val="0"/>
                        </a:spcBef>
                        <a:spcAft>
                          <a:spcPts val="0"/>
                        </a:spcAft>
                        <a:buNone/>
                      </a:pPr>
                      <a:r>
                        <a:rPr lang="en-GB" b="1">
                          <a:solidFill>
                            <a:schemeClr val="lt1"/>
                          </a:solidFill>
                          <a:latin typeface="Oswald"/>
                          <a:ea typeface="Oswald"/>
                          <a:cs typeface="Oswald"/>
                          <a:sym typeface="Oswald"/>
                        </a:rPr>
                        <a:t>Resulting model score</a:t>
                      </a:r>
                      <a:endParaRPr sz="800"/>
                    </a:p>
                  </a:txBody>
                  <a:tcPr marL="51450" marR="514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4D8495"/>
                      </a:solidFill>
                      <a:prstDash val="solid"/>
                      <a:round/>
                      <a:headEnd type="none" w="sm" len="sm"/>
                      <a:tailEnd type="none" w="sm" len="sm"/>
                    </a:lnB>
                    <a:solidFill>
                      <a:srgbClr val="16AEC9"/>
                    </a:solidFill>
                  </a:tcPr>
                </a:tc>
                <a:extLst>
                  <a:ext uri="{0D108BD9-81ED-4DB2-BD59-A6C34878D82A}">
                    <a16:rowId xmlns:a16="http://schemas.microsoft.com/office/drawing/2014/main" val="10000"/>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Logic</a:t>
                      </a:r>
                      <a:endParaRPr>
                        <a:solidFill>
                          <a:srgbClr val="4D8495"/>
                        </a:solidFill>
                        <a:latin typeface="Oswald"/>
                        <a:ea typeface="Oswald"/>
                        <a:cs typeface="Oswald"/>
                        <a:sym typeface="Oswald"/>
                      </a:endParaRPr>
                    </a:p>
                    <a:p>
                      <a:pPr marL="0" marR="0" lvl="0" indent="0" algn="ctr" rtl="0">
                        <a:spcBef>
                          <a:spcPts val="0"/>
                        </a:spcBef>
                        <a:spcAft>
                          <a:spcPts val="0"/>
                        </a:spcAft>
                        <a:buNone/>
                      </a:pPr>
                      <a:r>
                        <a:rPr lang="en-GB">
                          <a:solidFill>
                            <a:srgbClr val="4D8495"/>
                          </a:solidFill>
                          <a:latin typeface="Oswald"/>
                          <a:ea typeface="Oswald"/>
                          <a:cs typeface="Oswald"/>
                          <a:sym typeface="Oswald"/>
                        </a:rPr>
                        <a:t>Regression</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3</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Font typeface="Arial"/>
                        <a:buNone/>
                      </a:pPr>
                      <a:r>
                        <a:rPr lang="en-GB">
                          <a:solidFill>
                            <a:srgbClr val="4D8495"/>
                          </a:solidFill>
                          <a:latin typeface="Oswald"/>
                          <a:ea typeface="Oswald"/>
                          <a:cs typeface="Oswald"/>
                          <a:sym typeface="Oswald"/>
                        </a:rPr>
                        <a:t>0.8995</a:t>
                      </a:r>
                      <a:endParaRPr sz="800"/>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25325">
                <a:tc>
                  <a:txBody>
                    <a:bodyPr/>
                    <a:lstStyle/>
                    <a:p>
                      <a:pPr marL="0" marR="0" lvl="0" indent="0" algn="ctr" rtl="0">
                        <a:spcBef>
                          <a:spcPts val="0"/>
                        </a:spcBef>
                        <a:spcAft>
                          <a:spcPts val="0"/>
                        </a:spcAft>
                        <a:buNone/>
                      </a:pPr>
                      <a:r>
                        <a:rPr lang="en-GB">
                          <a:solidFill>
                            <a:srgbClr val="E40230"/>
                          </a:solidFill>
                          <a:latin typeface="Oswald"/>
                          <a:ea typeface="Oswald"/>
                          <a:cs typeface="Oswald"/>
                          <a:sym typeface="Oswald"/>
                        </a:rPr>
                        <a:t>Random Forest</a:t>
                      </a:r>
                      <a:endParaRPr sz="1400" b="0" i="0" u="none" strike="noStrike" cap="none">
                        <a:solidFill>
                          <a:srgbClr val="E40230"/>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NA</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E40230"/>
                          </a:solidFill>
                          <a:latin typeface="Oswald"/>
                          <a:ea typeface="Oswald"/>
                          <a:cs typeface="Oswald"/>
                          <a:sym typeface="Oswald"/>
                        </a:rPr>
                        <a:t>0.9419</a:t>
                      </a:r>
                      <a:endParaRPr sz="1400" b="0" i="0" u="none" strike="noStrike" cap="none">
                        <a:solidFill>
                          <a:srgbClr val="E40230"/>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GBT Regression</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NA</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0.9374</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28575" cap="flat" cmpd="sng">
                      <a:solidFill>
                        <a:srgbClr val="4D849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25325">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Neural Network</a:t>
                      </a:r>
                      <a:endParaRPr sz="1400" b="0" i="0" u="none" strike="noStrike" cap="none">
                        <a:solidFill>
                          <a:srgbClr val="4D8495"/>
                        </a:solidFill>
                        <a:latin typeface="Oswald"/>
                        <a:ea typeface="Oswald"/>
                        <a:cs typeface="Oswald"/>
                        <a:sym typeface="Oswald"/>
                      </a:endParaRPr>
                    </a:p>
                  </a:txBody>
                  <a:tcPr marL="51450" marR="506250" marT="25725" marB="25725" anchor="ctr">
                    <a:lnL w="9525" cap="flat" cmpd="sng">
                      <a:solidFill>
                        <a:srgbClr val="000000">
                          <a:alpha val="0"/>
                        </a:srgbClr>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AUC</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a:solidFill>
                            <a:srgbClr val="4D8495"/>
                          </a:solidFill>
                          <a:latin typeface="Oswald"/>
                          <a:ea typeface="Oswald"/>
                          <a:cs typeface="Oswald"/>
                          <a:sym typeface="Oswald"/>
                        </a:rPr>
                        <a:t>3</a:t>
                      </a:r>
                      <a:endParaRPr sz="1400" b="0" i="0" u="none" strike="noStrike" cap="none">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28575" cap="flat" cmpd="sng">
                      <a:solidFill>
                        <a:srgbClr val="4D8495"/>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GB">
                          <a:solidFill>
                            <a:srgbClr val="4D8495"/>
                          </a:solidFill>
                          <a:latin typeface="Oswald"/>
                          <a:ea typeface="Oswald"/>
                          <a:cs typeface="Oswald"/>
                          <a:sym typeface="Oswald"/>
                        </a:rPr>
                        <a:t>0.4807</a:t>
                      </a:r>
                      <a:endParaRPr>
                        <a:solidFill>
                          <a:srgbClr val="4D8495"/>
                        </a:solidFill>
                        <a:latin typeface="Oswald"/>
                        <a:ea typeface="Oswald"/>
                        <a:cs typeface="Oswald"/>
                        <a:sym typeface="Oswald"/>
                      </a:endParaRPr>
                    </a:p>
                  </a:txBody>
                  <a:tcPr marL="51450" marR="506250" marT="25725" marB="25725" anchor="ctr">
                    <a:lnL w="28575" cap="flat" cmpd="sng">
                      <a:solidFill>
                        <a:srgbClr val="4D849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4D8495"/>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6"/>
          <p:cNvSpPr txBox="1"/>
          <p:nvPr/>
        </p:nvSpPr>
        <p:spPr>
          <a:xfrm>
            <a:off x="520475" y="493325"/>
            <a:ext cx="83589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Prediction 3</a:t>
            </a:r>
            <a:r>
              <a:rPr lang="en-GB" sz="2100" b="1">
                <a:solidFill>
                  <a:srgbClr val="F1E1CA"/>
                </a:solidFill>
                <a:latin typeface="Oswald"/>
                <a:ea typeface="Oswald"/>
                <a:cs typeface="Oswald"/>
                <a:sym typeface="Oswald"/>
              </a:rPr>
              <a:t> - Predict Customer Type</a:t>
            </a:r>
            <a:endParaRPr sz="100"/>
          </a:p>
        </p:txBody>
      </p:sp>
      <p:sp>
        <p:nvSpPr>
          <p:cNvPr id="313" name="Google Shape;313;p36"/>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17</a:t>
            </a:fld>
            <a:endParaRPr/>
          </a:p>
        </p:txBody>
      </p:sp>
      <p:pic>
        <p:nvPicPr>
          <p:cNvPr id="314" name="Google Shape;314;p36"/>
          <p:cNvPicPr preferRelativeResize="0"/>
          <p:nvPr/>
        </p:nvPicPr>
        <p:blipFill>
          <a:blip r:embed="rId3">
            <a:alphaModFix/>
          </a:blip>
          <a:stretch>
            <a:fillRect/>
          </a:stretch>
        </p:blipFill>
        <p:spPr>
          <a:xfrm>
            <a:off x="2614200" y="1450396"/>
            <a:ext cx="3915600" cy="27624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p:nvPr/>
        </p:nvSpPr>
        <p:spPr>
          <a:xfrm>
            <a:off x="520477" y="493325"/>
            <a:ext cx="39156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Inference</a:t>
            </a:r>
            <a:endParaRPr sz="800"/>
          </a:p>
        </p:txBody>
      </p:sp>
      <p:sp>
        <p:nvSpPr>
          <p:cNvPr id="320" name="Google Shape;320;p37"/>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18</a:t>
            </a:fld>
            <a:endParaRPr/>
          </a:p>
        </p:txBody>
      </p:sp>
      <p:sp>
        <p:nvSpPr>
          <p:cNvPr id="321" name="Google Shape;321;p37"/>
          <p:cNvSpPr txBox="1"/>
          <p:nvPr/>
        </p:nvSpPr>
        <p:spPr>
          <a:xfrm>
            <a:off x="520475" y="1227300"/>
            <a:ext cx="4206000" cy="297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a:solidFill>
                  <a:schemeClr val="lt2"/>
                </a:solidFill>
                <a:latin typeface="Oswald"/>
                <a:ea typeface="Oswald"/>
                <a:cs typeface="Oswald"/>
                <a:sym typeface="Oswald"/>
              </a:rPr>
              <a:t>When predicting overall satisfaction, we noticed that “Inflight entertainment”, “seat comfort” and “Ease of Online booking” are the top 3 metrics that are most important to satisfaction. Therefore, the airline are supposed to pay more attention to improve these three aspects to improve the service of airline.</a:t>
            </a:r>
            <a:endParaRPr sz="2000">
              <a:solidFill>
                <a:schemeClr val="lt2"/>
              </a:solidFill>
              <a:latin typeface="Oswald"/>
              <a:ea typeface="Oswald"/>
              <a:cs typeface="Oswald"/>
              <a:sym typeface="Oswald"/>
            </a:endParaRPr>
          </a:p>
        </p:txBody>
      </p:sp>
      <p:pic>
        <p:nvPicPr>
          <p:cNvPr id="322" name="Google Shape;322;p37"/>
          <p:cNvPicPr preferRelativeResize="0"/>
          <p:nvPr/>
        </p:nvPicPr>
        <p:blipFill>
          <a:blip r:embed="rId3">
            <a:alphaModFix/>
          </a:blip>
          <a:stretch>
            <a:fillRect/>
          </a:stretch>
        </p:blipFill>
        <p:spPr>
          <a:xfrm>
            <a:off x="4941225" y="639250"/>
            <a:ext cx="3035625" cy="3865001"/>
          </a:xfrm>
          <a:prstGeom prst="rect">
            <a:avLst/>
          </a:prstGeom>
          <a:noFill/>
          <a:ln>
            <a:noFill/>
          </a:ln>
        </p:spPr>
      </p:pic>
      <p:sp>
        <p:nvSpPr>
          <p:cNvPr id="323" name="Google Shape;323;p37"/>
          <p:cNvSpPr/>
          <p:nvPr/>
        </p:nvSpPr>
        <p:spPr>
          <a:xfrm>
            <a:off x="5013175" y="886200"/>
            <a:ext cx="2884500" cy="807900"/>
          </a:xfrm>
          <a:prstGeom prst="rect">
            <a:avLst/>
          </a:prstGeom>
          <a:noFill/>
          <a:ln w="19050" cap="flat" cmpd="sng">
            <a:solidFill>
              <a:srgbClr val="2B62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8"/>
          <p:cNvSpPr txBox="1"/>
          <p:nvPr/>
        </p:nvSpPr>
        <p:spPr>
          <a:xfrm>
            <a:off x="520477" y="493325"/>
            <a:ext cx="39156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Inference</a:t>
            </a:r>
            <a:endParaRPr sz="800"/>
          </a:p>
        </p:txBody>
      </p:sp>
      <p:sp>
        <p:nvSpPr>
          <p:cNvPr id="329" name="Google Shape;329;p38"/>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19</a:t>
            </a:fld>
            <a:endParaRPr/>
          </a:p>
        </p:txBody>
      </p:sp>
      <p:sp>
        <p:nvSpPr>
          <p:cNvPr id="330" name="Google Shape;330;p38"/>
          <p:cNvSpPr txBox="1"/>
          <p:nvPr/>
        </p:nvSpPr>
        <p:spPr>
          <a:xfrm>
            <a:off x="520475" y="1263450"/>
            <a:ext cx="3855900" cy="261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a:solidFill>
                  <a:schemeClr val="lt2"/>
                </a:solidFill>
                <a:latin typeface="Oswald"/>
                <a:ea typeface="Oswald"/>
                <a:cs typeface="Oswald"/>
                <a:sym typeface="Oswald"/>
              </a:rPr>
              <a:t>We also calculated the coefficient of features when predicting the customer type. We wanted to get a picture of what a loyal member will look like. We found that “age”, “travel type”, and “flight distance” are top 3 features when predicting the customer type.</a:t>
            </a:r>
            <a:endParaRPr sz="2000">
              <a:solidFill>
                <a:schemeClr val="lt2"/>
              </a:solidFill>
              <a:latin typeface="Oswald"/>
              <a:ea typeface="Oswald"/>
              <a:cs typeface="Oswald"/>
              <a:sym typeface="Oswald"/>
            </a:endParaRPr>
          </a:p>
        </p:txBody>
      </p:sp>
      <p:pic>
        <p:nvPicPr>
          <p:cNvPr id="331" name="Google Shape;331;p38"/>
          <p:cNvPicPr preferRelativeResize="0"/>
          <p:nvPr/>
        </p:nvPicPr>
        <p:blipFill>
          <a:blip r:embed="rId3">
            <a:alphaModFix/>
          </a:blip>
          <a:stretch>
            <a:fillRect/>
          </a:stretch>
        </p:blipFill>
        <p:spPr>
          <a:xfrm>
            <a:off x="4706300" y="1190521"/>
            <a:ext cx="3915600" cy="2762455"/>
          </a:xfrm>
          <a:prstGeom prst="rect">
            <a:avLst/>
          </a:prstGeom>
          <a:noFill/>
          <a:ln>
            <a:noFill/>
          </a:ln>
        </p:spPr>
      </p:pic>
      <p:sp>
        <p:nvSpPr>
          <p:cNvPr id="332" name="Google Shape;332;p38"/>
          <p:cNvSpPr/>
          <p:nvPr/>
        </p:nvSpPr>
        <p:spPr>
          <a:xfrm>
            <a:off x="4766025" y="1565825"/>
            <a:ext cx="3737100" cy="1152600"/>
          </a:xfrm>
          <a:prstGeom prst="rect">
            <a:avLst/>
          </a:prstGeom>
          <a:noFill/>
          <a:ln w="19050" cap="flat" cmpd="sng">
            <a:solidFill>
              <a:srgbClr val="2B62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p:nvPr/>
        </p:nvSpPr>
        <p:spPr>
          <a:xfrm>
            <a:off x="217884" y="1135141"/>
            <a:ext cx="8701088" cy="2936796"/>
          </a:xfrm>
          <a:custGeom>
            <a:avLst/>
            <a:gdLst/>
            <a:ahLst/>
            <a:cxnLst/>
            <a:rect l="l" t="t" r="r" b="b"/>
            <a:pathLst>
              <a:path w="21600" h="21600" extrusionOk="0">
                <a:moveTo>
                  <a:pt x="0" y="0"/>
                </a:moveTo>
                <a:lnTo>
                  <a:pt x="0" y="15200"/>
                </a:lnTo>
                <a:cubicBezTo>
                  <a:pt x="0" y="15200"/>
                  <a:pt x="4430" y="21600"/>
                  <a:pt x="12378" y="21600"/>
                </a:cubicBezTo>
                <a:cubicBezTo>
                  <a:pt x="20327" y="21600"/>
                  <a:pt x="21600" y="18768"/>
                  <a:pt x="21600" y="18768"/>
                </a:cubicBezTo>
                <a:lnTo>
                  <a:pt x="21600" y="0"/>
                </a:lnTo>
                <a:lnTo>
                  <a:pt x="0" y="0"/>
                </a:lnTo>
                <a:close/>
              </a:path>
            </a:pathLst>
          </a:custGeom>
          <a:solidFill>
            <a:srgbClr val="0091B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163" name="Google Shape;163;p21"/>
          <p:cNvSpPr txBox="1"/>
          <p:nvPr/>
        </p:nvSpPr>
        <p:spPr>
          <a:xfrm>
            <a:off x="385782" y="440500"/>
            <a:ext cx="35715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TABLE OF CONTENTS</a:t>
            </a:r>
            <a:endParaRPr sz="1400">
              <a:solidFill>
                <a:srgbClr val="FFFFFF"/>
              </a:solidFill>
              <a:latin typeface="Oswald"/>
              <a:ea typeface="Oswald"/>
              <a:cs typeface="Oswald"/>
              <a:sym typeface="Oswald"/>
            </a:endParaRPr>
          </a:p>
        </p:txBody>
      </p:sp>
      <p:sp>
        <p:nvSpPr>
          <p:cNvPr id="164" name="Google Shape;164;p21"/>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2</a:t>
            </a:fld>
            <a:endParaRPr/>
          </a:p>
        </p:txBody>
      </p:sp>
      <p:sp>
        <p:nvSpPr>
          <p:cNvPr id="165" name="Google Shape;165;p21"/>
          <p:cNvSpPr txBox="1"/>
          <p:nvPr/>
        </p:nvSpPr>
        <p:spPr>
          <a:xfrm>
            <a:off x="385777" y="1244000"/>
            <a:ext cx="4451100" cy="35508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2300">
                <a:solidFill>
                  <a:srgbClr val="FFFFFF"/>
                </a:solidFill>
                <a:latin typeface="Oswald"/>
                <a:ea typeface="Oswald"/>
                <a:cs typeface="Oswald"/>
                <a:sym typeface="Oswald"/>
              </a:rPr>
              <a:t>1.</a:t>
            </a:r>
            <a:r>
              <a:rPr lang="en-GB" sz="2300">
                <a:solidFill>
                  <a:schemeClr val="dk1"/>
                </a:solidFill>
                <a:latin typeface="Oswald"/>
                <a:ea typeface="Oswald"/>
                <a:cs typeface="Oswald"/>
                <a:sym typeface="Oswald"/>
              </a:rPr>
              <a:t> </a:t>
            </a:r>
            <a:r>
              <a:rPr lang="en-GB" sz="2300">
                <a:solidFill>
                  <a:srgbClr val="FFFFFF"/>
                </a:solidFill>
                <a:latin typeface="Oswald"/>
                <a:ea typeface="Oswald"/>
                <a:cs typeface="Oswald"/>
                <a:sym typeface="Oswald"/>
              </a:rPr>
              <a:t>Data Overview</a:t>
            </a:r>
            <a:endParaRPr sz="800"/>
          </a:p>
          <a:p>
            <a:pPr marL="0" marR="0" lvl="0" indent="0" algn="l" rtl="0">
              <a:spcBef>
                <a:spcPts val="0"/>
              </a:spcBef>
              <a:spcAft>
                <a:spcPts val="0"/>
              </a:spcAft>
              <a:buNone/>
            </a:pPr>
            <a:r>
              <a:rPr lang="en-GB">
                <a:solidFill>
                  <a:srgbClr val="FFFFFF"/>
                </a:solidFill>
                <a:latin typeface="Oswald"/>
                <a:ea typeface="Oswald"/>
                <a:cs typeface="Oswald"/>
                <a:sym typeface="Oswald"/>
              </a:rPr>
              <a:t>Interpretation and discovery of raw data.</a:t>
            </a:r>
            <a:endParaRPr sz="1000">
              <a:solidFill>
                <a:schemeClr val="dk1"/>
              </a:solidFill>
              <a:latin typeface="Oswald"/>
              <a:ea typeface="Oswald"/>
              <a:cs typeface="Oswald"/>
              <a:sym typeface="Oswald"/>
            </a:endParaRPr>
          </a:p>
          <a:p>
            <a:pPr marL="0" marR="0" lvl="0" indent="0" algn="l" rtl="0">
              <a:spcBef>
                <a:spcPts val="0"/>
              </a:spcBef>
              <a:spcAft>
                <a:spcPts val="0"/>
              </a:spcAft>
              <a:buNone/>
            </a:pPr>
            <a:endParaRPr sz="1000">
              <a:solidFill>
                <a:schemeClr val="dk1"/>
              </a:solidFill>
              <a:latin typeface="Oswald"/>
              <a:ea typeface="Oswald"/>
              <a:cs typeface="Oswald"/>
              <a:sym typeface="Oswald"/>
            </a:endParaRPr>
          </a:p>
          <a:p>
            <a:pPr marL="0" marR="0" lvl="0" indent="0" algn="l" rtl="0">
              <a:spcBef>
                <a:spcPts val="0"/>
              </a:spcBef>
              <a:spcAft>
                <a:spcPts val="0"/>
              </a:spcAft>
              <a:buNone/>
            </a:pPr>
            <a:r>
              <a:rPr lang="en-GB" sz="2300">
                <a:solidFill>
                  <a:srgbClr val="FFFFFF"/>
                </a:solidFill>
                <a:latin typeface="Oswald"/>
                <a:ea typeface="Oswald"/>
                <a:cs typeface="Oswald"/>
                <a:sym typeface="Oswald"/>
              </a:rPr>
              <a:t>2.</a:t>
            </a:r>
            <a:r>
              <a:rPr lang="en-GB" sz="2300">
                <a:solidFill>
                  <a:schemeClr val="dk1"/>
                </a:solidFill>
                <a:latin typeface="Oswald"/>
                <a:ea typeface="Oswald"/>
                <a:cs typeface="Oswald"/>
                <a:sym typeface="Oswald"/>
              </a:rPr>
              <a:t> </a:t>
            </a:r>
            <a:r>
              <a:rPr lang="en-GB" sz="2300">
                <a:solidFill>
                  <a:srgbClr val="FFFFFF"/>
                </a:solidFill>
                <a:latin typeface="Oswald"/>
                <a:ea typeface="Oswald"/>
                <a:cs typeface="Oswald"/>
                <a:sym typeface="Oswald"/>
              </a:rPr>
              <a:t>Exploratory Data Analysis</a:t>
            </a:r>
            <a:endParaRPr sz="800"/>
          </a:p>
          <a:p>
            <a:pPr marL="0" marR="0" lvl="0" indent="0" algn="l" rtl="0">
              <a:spcBef>
                <a:spcPts val="0"/>
              </a:spcBef>
              <a:spcAft>
                <a:spcPts val="0"/>
              </a:spcAft>
              <a:buNone/>
            </a:pPr>
            <a:r>
              <a:rPr lang="en-GB">
                <a:solidFill>
                  <a:srgbClr val="FFFFFF"/>
                </a:solidFill>
                <a:latin typeface="Oswald"/>
                <a:ea typeface="Oswald"/>
                <a:cs typeface="Oswald"/>
                <a:sym typeface="Oswald"/>
              </a:rPr>
              <a:t>Explore and visualize data to learn more about it.</a:t>
            </a:r>
            <a:endParaRPr sz="1000">
              <a:solidFill>
                <a:schemeClr val="dk1"/>
              </a:solidFill>
              <a:latin typeface="Oswald"/>
              <a:ea typeface="Oswald"/>
              <a:cs typeface="Oswald"/>
              <a:sym typeface="Oswald"/>
            </a:endParaRPr>
          </a:p>
          <a:p>
            <a:pPr marL="0" marR="0" lvl="0" indent="0" algn="l" rtl="0">
              <a:spcBef>
                <a:spcPts val="0"/>
              </a:spcBef>
              <a:spcAft>
                <a:spcPts val="0"/>
              </a:spcAft>
              <a:buNone/>
            </a:pPr>
            <a:endParaRPr sz="1000">
              <a:solidFill>
                <a:schemeClr val="dk1"/>
              </a:solidFill>
              <a:latin typeface="Oswald"/>
              <a:ea typeface="Oswald"/>
              <a:cs typeface="Oswald"/>
              <a:sym typeface="Oswald"/>
            </a:endParaRPr>
          </a:p>
          <a:p>
            <a:pPr marL="0" marR="0" lvl="0" indent="0" algn="l" rtl="0">
              <a:spcBef>
                <a:spcPts val="0"/>
              </a:spcBef>
              <a:spcAft>
                <a:spcPts val="0"/>
              </a:spcAft>
              <a:buNone/>
            </a:pPr>
            <a:r>
              <a:rPr lang="en-GB" sz="2300">
                <a:solidFill>
                  <a:srgbClr val="FFFFFF"/>
                </a:solidFill>
                <a:latin typeface="Oswald"/>
                <a:ea typeface="Oswald"/>
                <a:cs typeface="Oswald"/>
                <a:sym typeface="Oswald"/>
              </a:rPr>
              <a:t>3.</a:t>
            </a:r>
            <a:r>
              <a:rPr lang="en-GB" sz="2300">
                <a:solidFill>
                  <a:schemeClr val="dk1"/>
                </a:solidFill>
                <a:latin typeface="Oswald"/>
                <a:ea typeface="Oswald"/>
                <a:cs typeface="Oswald"/>
                <a:sym typeface="Oswald"/>
              </a:rPr>
              <a:t> </a:t>
            </a:r>
            <a:r>
              <a:rPr lang="en-GB" sz="2300">
                <a:solidFill>
                  <a:srgbClr val="FFFFFF"/>
                </a:solidFill>
                <a:latin typeface="Oswald"/>
                <a:ea typeface="Oswald"/>
                <a:cs typeface="Oswald"/>
                <a:sym typeface="Oswald"/>
              </a:rPr>
              <a:t>Prediction</a:t>
            </a:r>
            <a:endParaRPr sz="800"/>
          </a:p>
          <a:p>
            <a:pPr marL="0" marR="0" lvl="0" indent="0" algn="l" rtl="0">
              <a:spcBef>
                <a:spcPts val="0"/>
              </a:spcBef>
              <a:spcAft>
                <a:spcPts val="0"/>
              </a:spcAft>
              <a:buNone/>
            </a:pPr>
            <a:r>
              <a:rPr lang="en-GB">
                <a:solidFill>
                  <a:srgbClr val="FFFFFF"/>
                </a:solidFill>
                <a:latin typeface="Oswald"/>
                <a:ea typeface="Oswald"/>
                <a:cs typeface="Oswald"/>
                <a:sym typeface="Oswald"/>
              </a:rPr>
              <a:t>Logic Regression, Random Forest, GBT Regression, Neural Network</a:t>
            </a:r>
            <a:r>
              <a:rPr lang="en-GB" sz="1400">
                <a:solidFill>
                  <a:srgbClr val="FFFFFF"/>
                </a:solidFill>
                <a:latin typeface="Oswald"/>
                <a:ea typeface="Oswald"/>
                <a:cs typeface="Oswald"/>
                <a:sym typeface="Oswald"/>
              </a:rPr>
              <a:t>.</a:t>
            </a:r>
            <a:endParaRPr sz="1400">
              <a:solidFill>
                <a:srgbClr val="FFFFFF"/>
              </a:solidFill>
              <a:latin typeface="Oswald"/>
              <a:ea typeface="Oswald"/>
              <a:cs typeface="Oswald"/>
              <a:sym typeface="Oswald"/>
            </a:endParaRPr>
          </a:p>
          <a:p>
            <a:pPr marL="0" marR="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Clr>
                <a:schemeClr val="dk1"/>
              </a:buClr>
              <a:buFont typeface="Arial"/>
              <a:buNone/>
            </a:pPr>
            <a:r>
              <a:rPr lang="en-GB" sz="2300">
                <a:solidFill>
                  <a:schemeClr val="lt1"/>
                </a:solidFill>
                <a:latin typeface="Oswald"/>
                <a:ea typeface="Oswald"/>
                <a:cs typeface="Oswald"/>
                <a:sym typeface="Oswald"/>
              </a:rPr>
              <a:t>4.</a:t>
            </a:r>
            <a:r>
              <a:rPr lang="en-GB" sz="2300">
                <a:solidFill>
                  <a:schemeClr val="dk1"/>
                </a:solidFill>
                <a:latin typeface="Oswald"/>
                <a:ea typeface="Oswald"/>
                <a:cs typeface="Oswald"/>
                <a:sym typeface="Oswald"/>
              </a:rPr>
              <a:t> </a:t>
            </a:r>
            <a:r>
              <a:rPr lang="en-GB" sz="2300">
                <a:solidFill>
                  <a:schemeClr val="lt1"/>
                </a:solidFill>
                <a:latin typeface="Oswald"/>
                <a:ea typeface="Oswald"/>
                <a:cs typeface="Oswald"/>
                <a:sym typeface="Oswald"/>
              </a:rPr>
              <a:t>Inference</a:t>
            </a:r>
            <a:endParaRPr sz="800">
              <a:solidFill>
                <a:schemeClr val="dk1"/>
              </a:solidFill>
            </a:endParaRPr>
          </a:p>
          <a:p>
            <a:pPr marL="0" lvl="0" indent="0" algn="l" rtl="0">
              <a:spcBef>
                <a:spcPts val="0"/>
              </a:spcBef>
              <a:spcAft>
                <a:spcPts val="0"/>
              </a:spcAft>
              <a:buClr>
                <a:schemeClr val="dk1"/>
              </a:buClr>
              <a:buFont typeface="Arial"/>
              <a:buNone/>
            </a:pPr>
            <a:r>
              <a:rPr lang="en-GB">
                <a:solidFill>
                  <a:schemeClr val="lt1"/>
                </a:solidFill>
                <a:latin typeface="Oswald"/>
                <a:ea typeface="Oswald"/>
                <a:cs typeface="Oswald"/>
                <a:sym typeface="Oswald"/>
              </a:rPr>
              <a:t>Based on the results of the modeling, the inferences made.</a:t>
            </a:r>
            <a:endParaRPr>
              <a:solidFill>
                <a:srgbClr val="FFFFFF"/>
              </a:solidFill>
              <a:latin typeface="Oswald"/>
              <a:ea typeface="Oswald"/>
              <a:cs typeface="Oswald"/>
              <a:sym typeface="Oswald"/>
            </a:endParaRPr>
          </a:p>
          <a:p>
            <a:pPr marL="0" marR="0" lvl="0" indent="0" algn="l" rtl="0">
              <a:spcBef>
                <a:spcPts val="0"/>
              </a:spcBef>
              <a:spcAft>
                <a:spcPts val="0"/>
              </a:spcAft>
              <a:buNone/>
            </a:pPr>
            <a:endParaRPr sz="1000">
              <a:solidFill>
                <a:schemeClr val="dk1"/>
              </a:solidFill>
              <a:latin typeface="Oswald"/>
              <a:ea typeface="Oswald"/>
              <a:cs typeface="Oswald"/>
              <a:sym typeface="Oswald"/>
            </a:endParaRPr>
          </a:p>
          <a:p>
            <a:pPr marL="0" marR="0" lvl="0" indent="0" algn="l" rtl="0">
              <a:spcBef>
                <a:spcPts val="0"/>
              </a:spcBef>
              <a:spcAft>
                <a:spcPts val="0"/>
              </a:spcAft>
              <a:buNone/>
            </a:pPr>
            <a:r>
              <a:rPr lang="en-GB" sz="2300">
                <a:solidFill>
                  <a:srgbClr val="FFFFFF"/>
                </a:solidFill>
                <a:latin typeface="Oswald"/>
                <a:ea typeface="Oswald"/>
                <a:cs typeface="Oswald"/>
                <a:sym typeface="Oswald"/>
              </a:rPr>
              <a:t>5.</a:t>
            </a:r>
            <a:r>
              <a:rPr lang="en-GB" sz="2300">
                <a:solidFill>
                  <a:schemeClr val="dk1"/>
                </a:solidFill>
                <a:latin typeface="Oswald"/>
                <a:ea typeface="Oswald"/>
                <a:cs typeface="Oswald"/>
                <a:sym typeface="Oswald"/>
              </a:rPr>
              <a:t> </a:t>
            </a:r>
            <a:r>
              <a:rPr lang="en-GB" sz="2300">
                <a:solidFill>
                  <a:srgbClr val="FFFFFF"/>
                </a:solidFill>
                <a:latin typeface="Oswald"/>
                <a:ea typeface="Oswald"/>
                <a:cs typeface="Oswald"/>
                <a:sym typeface="Oswald"/>
              </a:rPr>
              <a:t>Conclusion</a:t>
            </a:r>
            <a:endParaRPr sz="800"/>
          </a:p>
          <a:p>
            <a:pPr marL="0" marR="0" lvl="0" indent="0" algn="l" rtl="0">
              <a:spcBef>
                <a:spcPts val="0"/>
              </a:spcBef>
              <a:spcAft>
                <a:spcPts val="0"/>
              </a:spcAft>
              <a:buNone/>
            </a:pPr>
            <a:r>
              <a:rPr lang="en-GB">
                <a:solidFill>
                  <a:srgbClr val="FFFFFF"/>
                </a:solidFill>
                <a:latin typeface="Oswald"/>
                <a:ea typeface="Oswald"/>
                <a:cs typeface="Oswald"/>
                <a:sym typeface="Oswald"/>
              </a:rPr>
              <a:t>Project conclusion and summary of learnings.</a:t>
            </a:r>
            <a:endParaRPr sz="800"/>
          </a:p>
        </p:txBody>
      </p:sp>
      <p:grpSp>
        <p:nvGrpSpPr>
          <p:cNvPr id="166" name="Google Shape;166;p21"/>
          <p:cNvGrpSpPr/>
          <p:nvPr/>
        </p:nvGrpSpPr>
        <p:grpSpPr>
          <a:xfrm>
            <a:off x="4614863" y="2962828"/>
            <a:ext cx="3680432" cy="1472428"/>
            <a:chOff x="0" y="-1"/>
            <a:chExt cx="6542987" cy="2617648"/>
          </a:xfrm>
        </p:grpSpPr>
        <p:sp>
          <p:nvSpPr>
            <p:cNvPr id="167" name="Google Shape;167;p21"/>
            <p:cNvSpPr/>
            <p:nvPr/>
          </p:nvSpPr>
          <p:spPr>
            <a:xfrm>
              <a:off x="0" y="-1"/>
              <a:ext cx="6542987" cy="2617648"/>
            </a:xfrm>
            <a:custGeom>
              <a:avLst/>
              <a:gdLst/>
              <a:ahLst/>
              <a:cxnLst/>
              <a:rect l="l" t="t" r="r" b="b"/>
              <a:pathLst>
                <a:path w="21508" h="21322" extrusionOk="0">
                  <a:moveTo>
                    <a:pt x="4212" y="4550"/>
                  </a:moveTo>
                  <a:cubicBezTo>
                    <a:pt x="3464" y="4167"/>
                    <a:pt x="2721" y="3774"/>
                    <a:pt x="1974" y="3423"/>
                  </a:cubicBezTo>
                  <a:cubicBezTo>
                    <a:pt x="1736" y="3309"/>
                    <a:pt x="1481" y="3329"/>
                    <a:pt x="1248" y="3423"/>
                  </a:cubicBezTo>
                  <a:cubicBezTo>
                    <a:pt x="859" y="3567"/>
                    <a:pt x="145" y="4116"/>
                    <a:pt x="20" y="5181"/>
                  </a:cubicBezTo>
                  <a:cubicBezTo>
                    <a:pt x="-80" y="6009"/>
                    <a:pt x="221" y="6536"/>
                    <a:pt x="496" y="6805"/>
                  </a:cubicBezTo>
                  <a:cubicBezTo>
                    <a:pt x="943" y="7250"/>
                    <a:pt x="1456" y="7612"/>
                    <a:pt x="1916" y="7954"/>
                  </a:cubicBezTo>
                  <a:cubicBezTo>
                    <a:pt x="2629" y="8481"/>
                    <a:pt x="3343" y="8988"/>
                    <a:pt x="4057" y="9495"/>
                  </a:cubicBezTo>
                  <a:cubicBezTo>
                    <a:pt x="4070" y="9981"/>
                    <a:pt x="4095" y="10457"/>
                    <a:pt x="4128" y="10933"/>
                  </a:cubicBezTo>
                  <a:cubicBezTo>
                    <a:pt x="3565" y="10767"/>
                    <a:pt x="2997" y="10592"/>
                    <a:pt x="2433" y="10426"/>
                  </a:cubicBezTo>
                  <a:cubicBezTo>
                    <a:pt x="2195" y="10354"/>
                    <a:pt x="1473" y="10064"/>
                    <a:pt x="1264" y="10467"/>
                  </a:cubicBezTo>
                  <a:cubicBezTo>
                    <a:pt x="1193" y="10612"/>
                    <a:pt x="1160" y="10798"/>
                    <a:pt x="1152" y="11016"/>
                  </a:cubicBezTo>
                  <a:cubicBezTo>
                    <a:pt x="1152" y="11057"/>
                    <a:pt x="1152" y="11026"/>
                    <a:pt x="1152" y="11078"/>
                  </a:cubicBezTo>
                  <a:cubicBezTo>
                    <a:pt x="1147" y="11440"/>
                    <a:pt x="1293" y="11595"/>
                    <a:pt x="1410" y="11709"/>
                  </a:cubicBezTo>
                  <a:cubicBezTo>
                    <a:pt x="1736" y="12019"/>
                    <a:pt x="2124" y="12247"/>
                    <a:pt x="2462" y="12454"/>
                  </a:cubicBezTo>
                  <a:cubicBezTo>
                    <a:pt x="3055" y="12826"/>
                    <a:pt x="3652" y="13167"/>
                    <a:pt x="4249" y="13498"/>
                  </a:cubicBezTo>
                  <a:cubicBezTo>
                    <a:pt x="4320" y="13540"/>
                    <a:pt x="4395" y="13561"/>
                    <a:pt x="4470" y="13561"/>
                  </a:cubicBezTo>
                  <a:cubicBezTo>
                    <a:pt x="4529" y="13561"/>
                    <a:pt x="4587" y="13550"/>
                    <a:pt x="4642" y="13519"/>
                  </a:cubicBezTo>
                  <a:cubicBezTo>
                    <a:pt x="4675" y="13571"/>
                    <a:pt x="4713" y="13612"/>
                    <a:pt x="4750" y="13643"/>
                  </a:cubicBezTo>
                  <a:cubicBezTo>
                    <a:pt x="4608" y="13778"/>
                    <a:pt x="4516" y="14171"/>
                    <a:pt x="4500" y="14543"/>
                  </a:cubicBezTo>
                  <a:cubicBezTo>
                    <a:pt x="4475" y="15029"/>
                    <a:pt x="4571" y="15619"/>
                    <a:pt x="4788" y="15692"/>
                  </a:cubicBezTo>
                  <a:cubicBezTo>
                    <a:pt x="4821" y="15702"/>
                    <a:pt x="4825" y="15702"/>
                    <a:pt x="4829" y="15702"/>
                  </a:cubicBezTo>
                  <a:cubicBezTo>
                    <a:pt x="4838" y="15712"/>
                    <a:pt x="4838" y="15702"/>
                    <a:pt x="4875" y="15712"/>
                  </a:cubicBezTo>
                  <a:cubicBezTo>
                    <a:pt x="5092" y="15774"/>
                    <a:pt x="5243" y="15257"/>
                    <a:pt x="5268" y="14771"/>
                  </a:cubicBezTo>
                  <a:cubicBezTo>
                    <a:pt x="5272" y="14647"/>
                    <a:pt x="5272" y="14533"/>
                    <a:pt x="5264" y="14409"/>
                  </a:cubicBezTo>
                  <a:lnTo>
                    <a:pt x="5472" y="14036"/>
                  </a:lnTo>
                  <a:cubicBezTo>
                    <a:pt x="5898" y="14161"/>
                    <a:pt x="6341" y="14181"/>
                    <a:pt x="6771" y="14181"/>
                  </a:cubicBezTo>
                  <a:cubicBezTo>
                    <a:pt x="7606" y="14181"/>
                    <a:pt x="8449" y="14067"/>
                    <a:pt x="9284" y="13933"/>
                  </a:cubicBezTo>
                  <a:lnTo>
                    <a:pt x="9509" y="14678"/>
                  </a:lnTo>
                  <a:cubicBezTo>
                    <a:pt x="9301" y="15298"/>
                    <a:pt x="9180" y="16105"/>
                    <a:pt x="9142" y="16902"/>
                  </a:cubicBezTo>
                  <a:cubicBezTo>
                    <a:pt x="9067" y="18443"/>
                    <a:pt x="9330" y="20564"/>
                    <a:pt x="10048" y="20781"/>
                  </a:cubicBezTo>
                  <a:cubicBezTo>
                    <a:pt x="10115" y="20802"/>
                    <a:pt x="10177" y="20802"/>
                    <a:pt x="10244" y="20781"/>
                  </a:cubicBezTo>
                  <a:cubicBezTo>
                    <a:pt x="10307" y="20843"/>
                    <a:pt x="10369" y="20874"/>
                    <a:pt x="10436" y="20895"/>
                  </a:cubicBezTo>
                  <a:cubicBezTo>
                    <a:pt x="11154" y="21112"/>
                    <a:pt x="11613" y="19209"/>
                    <a:pt x="11693" y="17667"/>
                  </a:cubicBezTo>
                  <a:cubicBezTo>
                    <a:pt x="11760" y="16281"/>
                    <a:pt x="11563" y="14440"/>
                    <a:pt x="10987" y="13912"/>
                  </a:cubicBezTo>
                  <a:lnTo>
                    <a:pt x="10975" y="13685"/>
                  </a:lnTo>
                  <a:cubicBezTo>
                    <a:pt x="11221" y="13705"/>
                    <a:pt x="11471" y="13716"/>
                    <a:pt x="11718" y="13736"/>
                  </a:cubicBezTo>
                  <a:cubicBezTo>
                    <a:pt x="12519" y="13788"/>
                    <a:pt x="13321" y="13840"/>
                    <a:pt x="14122" y="13881"/>
                  </a:cubicBezTo>
                  <a:lnTo>
                    <a:pt x="15262" y="17119"/>
                  </a:lnTo>
                  <a:cubicBezTo>
                    <a:pt x="15233" y="17523"/>
                    <a:pt x="15229" y="17947"/>
                    <a:pt x="15245" y="18361"/>
                  </a:cubicBezTo>
                  <a:cubicBezTo>
                    <a:pt x="15312" y="19757"/>
                    <a:pt x="15725" y="21495"/>
                    <a:pt x="16385" y="21309"/>
                  </a:cubicBezTo>
                  <a:cubicBezTo>
                    <a:pt x="16444" y="21288"/>
                    <a:pt x="16502" y="21257"/>
                    <a:pt x="16556" y="21205"/>
                  </a:cubicBezTo>
                  <a:cubicBezTo>
                    <a:pt x="16615" y="21226"/>
                    <a:pt x="16673" y="21226"/>
                    <a:pt x="16732" y="21205"/>
                  </a:cubicBezTo>
                  <a:cubicBezTo>
                    <a:pt x="17387" y="21019"/>
                    <a:pt x="17633" y="19095"/>
                    <a:pt x="17567" y="17688"/>
                  </a:cubicBezTo>
                  <a:cubicBezTo>
                    <a:pt x="17500" y="16292"/>
                    <a:pt x="17086" y="14554"/>
                    <a:pt x="16427" y="14740"/>
                  </a:cubicBezTo>
                  <a:cubicBezTo>
                    <a:pt x="16389" y="14750"/>
                    <a:pt x="16356" y="14771"/>
                    <a:pt x="16322" y="14792"/>
                  </a:cubicBezTo>
                  <a:lnTo>
                    <a:pt x="16277" y="13974"/>
                  </a:lnTo>
                  <a:cubicBezTo>
                    <a:pt x="16815" y="13995"/>
                    <a:pt x="17354" y="14005"/>
                    <a:pt x="17888" y="14005"/>
                  </a:cubicBezTo>
                  <a:cubicBezTo>
                    <a:pt x="18456" y="14005"/>
                    <a:pt x="19069" y="14026"/>
                    <a:pt x="19633" y="13902"/>
                  </a:cubicBezTo>
                  <a:cubicBezTo>
                    <a:pt x="19967" y="13829"/>
                    <a:pt x="21470" y="13478"/>
                    <a:pt x="21507" y="12288"/>
                  </a:cubicBezTo>
                  <a:cubicBezTo>
                    <a:pt x="21520" y="11926"/>
                    <a:pt x="21411" y="11688"/>
                    <a:pt x="21278" y="11605"/>
                  </a:cubicBezTo>
                  <a:cubicBezTo>
                    <a:pt x="21011" y="11440"/>
                    <a:pt x="20673" y="11347"/>
                    <a:pt x="20401" y="11254"/>
                  </a:cubicBezTo>
                  <a:cubicBezTo>
                    <a:pt x="19867" y="11057"/>
                    <a:pt x="19332" y="10861"/>
                    <a:pt x="18798" y="10674"/>
                  </a:cubicBezTo>
                  <a:cubicBezTo>
                    <a:pt x="18201" y="10467"/>
                    <a:pt x="17608" y="10261"/>
                    <a:pt x="17011" y="10054"/>
                  </a:cubicBezTo>
                  <a:cubicBezTo>
                    <a:pt x="17145" y="9381"/>
                    <a:pt x="17224" y="8636"/>
                    <a:pt x="17266" y="7892"/>
                  </a:cubicBezTo>
                  <a:cubicBezTo>
                    <a:pt x="17312" y="7798"/>
                    <a:pt x="17354" y="7685"/>
                    <a:pt x="17395" y="7581"/>
                  </a:cubicBezTo>
                  <a:cubicBezTo>
                    <a:pt x="17604" y="7023"/>
                    <a:pt x="17767" y="6288"/>
                    <a:pt x="17746" y="5502"/>
                  </a:cubicBezTo>
                  <a:cubicBezTo>
                    <a:pt x="18126" y="5243"/>
                    <a:pt x="18539" y="5129"/>
                    <a:pt x="18907" y="4788"/>
                  </a:cubicBezTo>
                  <a:cubicBezTo>
                    <a:pt x="19245" y="4478"/>
                    <a:pt x="19637" y="3702"/>
                    <a:pt x="19437" y="2709"/>
                  </a:cubicBezTo>
                  <a:cubicBezTo>
                    <a:pt x="19274" y="1902"/>
                    <a:pt x="18481" y="3029"/>
                    <a:pt x="18276" y="3288"/>
                  </a:cubicBezTo>
                  <a:cubicBezTo>
                    <a:pt x="18030" y="3609"/>
                    <a:pt x="17788" y="3950"/>
                    <a:pt x="17550" y="4312"/>
                  </a:cubicBezTo>
                  <a:cubicBezTo>
                    <a:pt x="17416" y="3888"/>
                    <a:pt x="17224" y="3567"/>
                    <a:pt x="17028" y="3340"/>
                  </a:cubicBezTo>
                  <a:cubicBezTo>
                    <a:pt x="16945" y="2812"/>
                    <a:pt x="16836" y="2305"/>
                    <a:pt x="16698" y="1850"/>
                  </a:cubicBezTo>
                  <a:cubicBezTo>
                    <a:pt x="16623" y="1602"/>
                    <a:pt x="16544" y="1374"/>
                    <a:pt x="16456" y="1167"/>
                  </a:cubicBezTo>
                  <a:cubicBezTo>
                    <a:pt x="16147" y="402"/>
                    <a:pt x="15746" y="-105"/>
                    <a:pt x="15300" y="19"/>
                  </a:cubicBezTo>
                  <a:cubicBezTo>
                    <a:pt x="15003" y="61"/>
                    <a:pt x="14665" y="288"/>
                    <a:pt x="14381" y="485"/>
                  </a:cubicBezTo>
                  <a:cubicBezTo>
                    <a:pt x="13985" y="764"/>
                    <a:pt x="13592" y="1095"/>
                    <a:pt x="13204" y="1436"/>
                  </a:cubicBezTo>
                  <a:cubicBezTo>
                    <a:pt x="12670" y="1902"/>
                    <a:pt x="12144" y="2409"/>
                    <a:pt x="11618" y="2916"/>
                  </a:cubicBezTo>
                  <a:cubicBezTo>
                    <a:pt x="11572" y="2957"/>
                    <a:pt x="11522" y="3009"/>
                    <a:pt x="11476" y="3050"/>
                  </a:cubicBezTo>
                  <a:cubicBezTo>
                    <a:pt x="11384" y="2740"/>
                    <a:pt x="11238" y="2512"/>
                    <a:pt x="11092" y="2388"/>
                  </a:cubicBezTo>
                  <a:cubicBezTo>
                    <a:pt x="11021" y="2316"/>
                    <a:pt x="10937" y="2295"/>
                    <a:pt x="10862" y="2295"/>
                  </a:cubicBezTo>
                  <a:cubicBezTo>
                    <a:pt x="10682" y="2285"/>
                    <a:pt x="10503" y="2347"/>
                    <a:pt x="10332" y="2471"/>
                  </a:cubicBezTo>
                  <a:cubicBezTo>
                    <a:pt x="10315" y="2461"/>
                    <a:pt x="10298" y="2450"/>
                    <a:pt x="10282" y="2440"/>
                  </a:cubicBezTo>
                  <a:cubicBezTo>
                    <a:pt x="10136" y="2378"/>
                    <a:pt x="9981" y="2429"/>
                    <a:pt x="9860" y="2647"/>
                  </a:cubicBezTo>
                  <a:cubicBezTo>
                    <a:pt x="9768" y="2812"/>
                    <a:pt x="9710" y="3061"/>
                    <a:pt x="9685" y="3340"/>
                  </a:cubicBezTo>
                  <a:lnTo>
                    <a:pt x="9630" y="4105"/>
                  </a:lnTo>
                  <a:cubicBezTo>
                    <a:pt x="9580" y="3878"/>
                    <a:pt x="9509" y="3671"/>
                    <a:pt x="9422" y="3547"/>
                  </a:cubicBezTo>
                  <a:cubicBezTo>
                    <a:pt x="9301" y="3381"/>
                    <a:pt x="9167" y="3392"/>
                    <a:pt x="9042" y="3536"/>
                  </a:cubicBezTo>
                  <a:cubicBezTo>
                    <a:pt x="8436" y="4240"/>
                    <a:pt x="7814" y="5212"/>
                    <a:pt x="7242" y="6092"/>
                  </a:cubicBezTo>
                  <a:cubicBezTo>
                    <a:pt x="6950" y="5947"/>
                    <a:pt x="6662" y="5792"/>
                    <a:pt x="6370" y="5647"/>
                  </a:cubicBezTo>
                  <a:cubicBezTo>
                    <a:pt x="6103" y="4592"/>
                    <a:pt x="5593" y="2698"/>
                    <a:pt x="5143" y="2357"/>
                  </a:cubicBezTo>
                  <a:cubicBezTo>
                    <a:pt x="5017" y="2264"/>
                    <a:pt x="4888" y="2264"/>
                    <a:pt x="4771" y="2419"/>
                  </a:cubicBezTo>
                  <a:cubicBezTo>
                    <a:pt x="4466" y="2823"/>
                    <a:pt x="4303" y="3743"/>
                    <a:pt x="4212" y="4550"/>
                  </a:cubicBezTo>
                  <a:lnTo>
                    <a:pt x="4212" y="4550"/>
                  </a:lnTo>
                  <a:close/>
                  <a:moveTo>
                    <a:pt x="15629" y="15247"/>
                  </a:moveTo>
                  <a:cubicBezTo>
                    <a:pt x="15588" y="15329"/>
                    <a:pt x="15550" y="15423"/>
                    <a:pt x="15517" y="15526"/>
                  </a:cubicBezTo>
                  <a:lnTo>
                    <a:pt x="14966" y="13964"/>
                  </a:lnTo>
                  <a:lnTo>
                    <a:pt x="15563" y="13985"/>
                  </a:lnTo>
                  <a:lnTo>
                    <a:pt x="15629" y="15247"/>
                  </a:ln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168" name="Google Shape;168;p21"/>
            <p:cNvSpPr/>
            <p:nvPr/>
          </p:nvSpPr>
          <p:spPr>
            <a:xfrm>
              <a:off x="38100" y="38099"/>
              <a:ext cx="6465548" cy="2542294"/>
            </a:xfrm>
            <a:custGeom>
              <a:avLst/>
              <a:gdLst/>
              <a:ahLst/>
              <a:cxnLst/>
              <a:rect l="l" t="t" r="r" b="b"/>
              <a:pathLst>
                <a:path w="21570" h="21374" extrusionOk="0">
                  <a:moveTo>
                    <a:pt x="1504" y="4055"/>
                  </a:moveTo>
                  <a:cubicBezTo>
                    <a:pt x="1787" y="4141"/>
                    <a:pt x="3783" y="5219"/>
                    <a:pt x="5969" y="6415"/>
                  </a:cubicBezTo>
                  <a:lnTo>
                    <a:pt x="4520" y="8657"/>
                  </a:lnTo>
                  <a:lnTo>
                    <a:pt x="6143" y="6533"/>
                  </a:lnTo>
                  <a:lnTo>
                    <a:pt x="6139" y="6501"/>
                  </a:lnTo>
                  <a:cubicBezTo>
                    <a:pt x="7389" y="7184"/>
                    <a:pt x="8689" y="7899"/>
                    <a:pt x="9757" y="8497"/>
                  </a:cubicBezTo>
                  <a:lnTo>
                    <a:pt x="7397" y="10462"/>
                  </a:lnTo>
                  <a:lnTo>
                    <a:pt x="10007" y="8636"/>
                  </a:lnTo>
                  <a:cubicBezTo>
                    <a:pt x="10931" y="9148"/>
                    <a:pt x="11651" y="9544"/>
                    <a:pt x="11956" y="9714"/>
                  </a:cubicBezTo>
                  <a:lnTo>
                    <a:pt x="12554" y="9426"/>
                  </a:lnTo>
                  <a:cubicBezTo>
                    <a:pt x="10821" y="8519"/>
                    <a:pt x="2677" y="4269"/>
                    <a:pt x="1821" y="3853"/>
                  </a:cubicBezTo>
                  <a:cubicBezTo>
                    <a:pt x="1152" y="3522"/>
                    <a:pt x="232" y="4386"/>
                    <a:pt x="135" y="5198"/>
                  </a:cubicBezTo>
                  <a:cubicBezTo>
                    <a:pt x="131" y="5251"/>
                    <a:pt x="127" y="5294"/>
                    <a:pt x="127" y="5347"/>
                  </a:cubicBezTo>
                  <a:cubicBezTo>
                    <a:pt x="266" y="4664"/>
                    <a:pt x="944" y="3874"/>
                    <a:pt x="1504" y="4055"/>
                  </a:cubicBezTo>
                  <a:lnTo>
                    <a:pt x="1504" y="4055"/>
                  </a:lnTo>
                  <a:close/>
                  <a:moveTo>
                    <a:pt x="5719" y="10846"/>
                  </a:moveTo>
                  <a:cubicBezTo>
                    <a:pt x="5740" y="10846"/>
                    <a:pt x="5757" y="10921"/>
                    <a:pt x="5757" y="11006"/>
                  </a:cubicBezTo>
                  <a:cubicBezTo>
                    <a:pt x="5757" y="11102"/>
                    <a:pt x="5740" y="11166"/>
                    <a:pt x="5719" y="11166"/>
                  </a:cubicBezTo>
                  <a:cubicBezTo>
                    <a:pt x="5698" y="11166"/>
                    <a:pt x="5681" y="11092"/>
                    <a:pt x="5681" y="11006"/>
                  </a:cubicBezTo>
                  <a:cubicBezTo>
                    <a:pt x="5681" y="10921"/>
                    <a:pt x="5702" y="10846"/>
                    <a:pt x="5719" y="10846"/>
                  </a:cubicBezTo>
                  <a:lnTo>
                    <a:pt x="5719" y="10846"/>
                  </a:lnTo>
                  <a:close/>
                  <a:moveTo>
                    <a:pt x="10621" y="7771"/>
                  </a:moveTo>
                  <a:cubicBezTo>
                    <a:pt x="10592" y="7771"/>
                    <a:pt x="10566" y="7664"/>
                    <a:pt x="10566" y="7536"/>
                  </a:cubicBezTo>
                  <a:cubicBezTo>
                    <a:pt x="10566" y="7408"/>
                    <a:pt x="10592" y="7301"/>
                    <a:pt x="10621" y="7301"/>
                  </a:cubicBezTo>
                  <a:cubicBezTo>
                    <a:pt x="10651" y="7301"/>
                    <a:pt x="10677" y="7408"/>
                    <a:pt x="10677" y="7536"/>
                  </a:cubicBezTo>
                  <a:cubicBezTo>
                    <a:pt x="10677" y="7664"/>
                    <a:pt x="10651" y="7771"/>
                    <a:pt x="10621" y="7771"/>
                  </a:cubicBezTo>
                  <a:lnTo>
                    <a:pt x="10621" y="7771"/>
                  </a:lnTo>
                  <a:close/>
                  <a:moveTo>
                    <a:pt x="11986" y="6725"/>
                  </a:moveTo>
                  <a:cubicBezTo>
                    <a:pt x="11956" y="6725"/>
                    <a:pt x="11931" y="6618"/>
                    <a:pt x="11931" y="6490"/>
                  </a:cubicBezTo>
                  <a:cubicBezTo>
                    <a:pt x="11931" y="6362"/>
                    <a:pt x="11956" y="6255"/>
                    <a:pt x="11986" y="6255"/>
                  </a:cubicBezTo>
                  <a:cubicBezTo>
                    <a:pt x="12015" y="6255"/>
                    <a:pt x="12041" y="6362"/>
                    <a:pt x="12041" y="6490"/>
                  </a:cubicBezTo>
                  <a:cubicBezTo>
                    <a:pt x="12041" y="6618"/>
                    <a:pt x="12015" y="6725"/>
                    <a:pt x="11986" y="6725"/>
                  </a:cubicBezTo>
                  <a:lnTo>
                    <a:pt x="11986" y="6725"/>
                  </a:lnTo>
                  <a:close/>
                  <a:moveTo>
                    <a:pt x="13354" y="5668"/>
                  </a:moveTo>
                  <a:cubicBezTo>
                    <a:pt x="13325" y="5668"/>
                    <a:pt x="13299" y="5561"/>
                    <a:pt x="13299" y="5433"/>
                  </a:cubicBezTo>
                  <a:cubicBezTo>
                    <a:pt x="13299" y="5305"/>
                    <a:pt x="13325" y="5198"/>
                    <a:pt x="13354" y="5198"/>
                  </a:cubicBezTo>
                  <a:cubicBezTo>
                    <a:pt x="13384" y="5198"/>
                    <a:pt x="13409" y="5305"/>
                    <a:pt x="13409" y="5433"/>
                  </a:cubicBezTo>
                  <a:cubicBezTo>
                    <a:pt x="13409" y="5561"/>
                    <a:pt x="13384" y="5668"/>
                    <a:pt x="13354" y="5668"/>
                  </a:cubicBezTo>
                  <a:lnTo>
                    <a:pt x="13354" y="5668"/>
                  </a:lnTo>
                  <a:close/>
                  <a:moveTo>
                    <a:pt x="15884" y="8027"/>
                  </a:moveTo>
                  <a:cubicBezTo>
                    <a:pt x="15884" y="8027"/>
                    <a:pt x="16100" y="8113"/>
                    <a:pt x="16248" y="7760"/>
                  </a:cubicBezTo>
                  <a:cubicBezTo>
                    <a:pt x="16248" y="7760"/>
                    <a:pt x="16350" y="8177"/>
                    <a:pt x="16587" y="8284"/>
                  </a:cubicBezTo>
                  <a:cubicBezTo>
                    <a:pt x="16824" y="8401"/>
                    <a:pt x="16922" y="8230"/>
                    <a:pt x="16922" y="8230"/>
                  </a:cubicBezTo>
                  <a:cubicBezTo>
                    <a:pt x="16748" y="8988"/>
                    <a:pt x="16244" y="9373"/>
                    <a:pt x="15884" y="8027"/>
                  </a:cubicBezTo>
                  <a:lnTo>
                    <a:pt x="15884" y="8027"/>
                  </a:lnTo>
                  <a:close/>
                  <a:moveTo>
                    <a:pt x="8062" y="11615"/>
                  </a:moveTo>
                  <a:cubicBezTo>
                    <a:pt x="7770" y="11412"/>
                    <a:pt x="3347" y="8401"/>
                    <a:pt x="1321" y="6810"/>
                  </a:cubicBezTo>
                  <a:cubicBezTo>
                    <a:pt x="3351" y="8348"/>
                    <a:pt x="7325" y="10878"/>
                    <a:pt x="8308" y="11497"/>
                  </a:cubicBezTo>
                  <a:lnTo>
                    <a:pt x="8062" y="11615"/>
                  </a:lnTo>
                  <a:lnTo>
                    <a:pt x="8062" y="11615"/>
                  </a:lnTo>
                  <a:close/>
                  <a:moveTo>
                    <a:pt x="2304" y="11081"/>
                  </a:moveTo>
                  <a:cubicBezTo>
                    <a:pt x="1906" y="10964"/>
                    <a:pt x="1529" y="10867"/>
                    <a:pt x="1376" y="10932"/>
                  </a:cubicBezTo>
                  <a:cubicBezTo>
                    <a:pt x="1906" y="11038"/>
                    <a:pt x="3948" y="11828"/>
                    <a:pt x="5194" y="12266"/>
                  </a:cubicBezTo>
                  <a:cubicBezTo>
                    <a:pt x="5274" y="12191"/>
                    <a:pt x="5355" y="12106"/>
                    <a:pt x="5444" y="12042"/>
                  </a:cubicBezTo>
                  <a:cubicBezTo>
                    <a:pt x="4741" y="11828"/>
                    <a:pt x="3071" y="11316"/>
                    <a:pt x="2304" y="11081"/>
                  </a:cubicBezTo>
                  <a:lnTo>
                    <a:pt x="2304" y="11081"/>
                  </a:lnTo>
                  <a:close/>
                  <a:moveTo>
                    <a:pt x="4236" y="12960"/>
                  </a:moveTo>
                  <a:cubicBezTo>
                    <a:pt x="4334" y="13014"/>
                    <a:pt x="4431" y="13024"/>
                    <a:pt x="4529" y="12982"/>
                  </a:cubicBezTo>
                  <a:cubicBezTo>
                    <a:pt x="4342" y="12907"/>
                    <a:pt x="3703" y="12597"/>
                    <a:pt x="3084" y="12288"/>
                  </a:cubicBezTo>
                  <a:cubicBezTo>
                    <a:pt x="3427" y="12501"/>
                    <a:pt x="3813" y="12725"/>
                    <a:pt x="4236" y="12960"/>
                  </a:cubicBezTo>
                  <a:lnTo>
                    <a:pt x="4236" y="12960"/>
                  </a:lnTo>
                  <a:close/>
                  <a:moveTo>
                    <a:pt x="5715" y="13580"/>
                  </a:moveTo>
                  <a:cubicBezTo>
                    <a:pt x="5380" y="13515"/>
                    <a:pt x="5105" y="13419"/>
                    <a:pt x="4910" y="13270"/>
                  </a:cubicBezTo>
                  <a:cubicBezTo>
                    <a:pt x="5152" y="13377"/>
                    <a:pt x="5402" y="13430"/>
                    <a:pt x="5402" y="13430"/>
                  </a:cubicBezTo>
                  <a:cubicBezTo>
                    <a:pt x="5402" y="13430"/>
                    <a:pt x="5503" y="12736"/>
                    <a:pt x="5647" y="12234"/>
                  </a:cubicBezTo>
                  <a:cubicBezTo>
                    <a:pt x="5673" y="12224"/>
                    <a:pt x="5694" y="12202"/>
                    <a:pt x="5719" y="12191"/>
                  </a:cubicBezTo>
                  <a:cubicBezTo>
                    <a:pt x="5736" y="12693"/>
                    <a:pt x="5813" y="13163"/>
                    <a:pt x="5940" y="13515"/>
                  </a:cubicBezTo>
                  <a:cubicBezTo>
                    <a:pt x="5868" y="13537"/>
                    <a:pt x="5791" y="13558"/>
                    <a:pt x="5715" y="13580"/>
                  </a:cubicBezTo>
                  <a:lnTo>
                    <a:pt x="5715" y="13580"/>
                  </a:lnTo>
                  <a:close/>
                  <a:moveTo>
                    <a:pt x="5147" y="9939"/>
                  </a:moveTo>
                  <a:lnTo>
                    <a:pt x="4313" y="10761"/>
                  </a:lnTo>
                  <a:cubicBezTo>
                    <a:pt x="4283" y="10312"/>
                    <a:pt x="4258" y="9810"/>
                    <a:pt x="4245" y="9298"/>
                  </a:cubicBezTo>
                  <a:cubicBezTo>
                    <a:pt x="4546" y="9522"/>
                    <a:pt x="4851" y="9736"/>
                    <a:pt x="5147" y="9939"/>
                  </a:cubicBezTo>
                  <a:lnTo>
                    <a:pt x="5147" y="9939"/>
                  </a:lnTo>
                  <a:close/>
                  <a:moveTo>
                    <a:pt x="4325" y="10996"/>
                  </a:moveTo>
                  <a:lnTo>
                    <a:pt x="5283" y="10045"/>
                  </a:lnTo>
                  <a:cubicBezTo>
                    <a:pt x="6283" y="10750"/>
                    <a:pt x="7177" y="11359"/>
                    <a:pt x="7660" y="11690"/>
                  </a:cubicBezTo>
                  <a:cubicBezTo>
                    <a:pt x="7338" y="11732"/>
                    <a:pt x="6995" y="11754"/>
                    <a:pt x="6626" y="11786"/>
                  </a:cubicBezTo>
                  <a:cubicBezTo>
                    <a:pt x="6380" y="11807"/>
                    <a:pt x="6126" y="11818"/>
                    <a:pt x="5855" y="11839"/>
                  </a:cubicBezTo>
                  <a:lnTo>
                    <a:pt x="5787" y="11818"/>
                  </a:lnTo>
                  <a:cubicBezTo>
                    <a:pt x="5779" y="11818"/>
                    <a:pt x="5444" y="11711"/>
                    <a:pt x="4969" y="11562"/>
                  </a:cubicBezTo>
                  <a:cubicBezTo>
                    <a:pt x="4969" y="11551"/>
                    <a:pt x="4969" y="11529"/>
                    <a:pt x="4969" y="11519"/>
                  </a:cubicBezTo>
                  <a:cubicBezTo>
                    <a:pt x="4969" y="11423"/>
                    <a:pt x="4952" y="11359"/>
                    <a:pt x="4931" y="11359"/>
                  </a:cubicBezTo>
                  <a:cubicBezTo>
                    <a:pt x="4910" y="11359"/>
                    <a:pt x="4893" y="11433"/>
                    <a:pt x="4893" y="11519"/>
                  </a:cubicBezTo>
                  <a:cubicBezTo>
                    <a:pt x="4728" y="11487"/>
                    <a:pt x="4546" y="11433"/>
                    <a:pt x="4355" y="11380"/>
                  </a:cubicBezTo>
                  <a:cubicBezTo>
                    <a:pt x="4347" y="11252"/>
                    <a:pt x="4338" y="11124"/>
                    <a:pt x="4325" y="10996"/>
                  </a:cubicBezTo>
                  <a:lnTo>
                    <a:pt x="4325" y="10996"/>
                  </a:lnTo>
                  <a:close/>
                  <a:moveTo>
                    <a:pt x="7389" y="12939"/>
                  </a:moveTo>
                  <a:cubicBezTo>
                    <a:pt x="7372" y="12853"/>
                    <a:pt x="7363" y="12779"/>
                    <a:pt x="7351" y="12715"/>
                  </a:cubicBezTo>
                  <a:cubicBezTo>
                    <a:pt x="7334" y="12587"/>
                    <a:pt x="7329" y="12490"/>
                    <a:pt x="7325" y="12416"/>
                  </a:cubicBezTo>
                  <a:cubicBezTo>
                    <a:pt x="7321" y="12277"/>
                    <a:pt x="7325" y="12234"/>
                    <a:pt x="7325" y="12234"/>
                  </a:cubicBezTo>
                  <a:cubicBezTo>
                    <a:pt x="7346" y="12554"/>
                    <a:pt x="7397" y="12864"/>
                    <a:pt x="7469" y="13131"/>
                  </a:cubicBezTo>
                  <a:cubicBezTo>
                    <a:pt x="7507" y="13270"/>
                    <a:pt x="7550" y="13387"/>
                    <a:pt x="7601" y="13483"/>
                  </a:cubicBezTo>
                  <a:cubicBezTo>
                    <a:pt x="7651" y="13580"/>
                    <a:pt x="7715" y="13644"/>
                    <a:pt x="7778" y="13665"/>
                  </a:cubicBezTo>
                  <a:cubicBezTo>
                    <a:pt x="7778" y="13665"/>
                    <a:pt x="7774" y="13654"/>
                    <a:pt x="7766" y="13644"/>
                  </a:cubicBezTo>
                  <a:cubicBezTo>
                    <a:pt x="7757" y="13633"/>
                    <a:pt x="7740" y="13612"/>
                    <a:pt x="7715" y="13580"/>
                  </a:cubicBezTo>
                  <a:cubicBezTo>
                    <a:pt x="7668" y="13515"/>
                    <a:pt x="7584" y="13398"/>
                    <a:pt x="7495" y="13067"/>
                  </a:cubicBezTo>
                  <a:cubicBezTo>
                    <a:pt x="7478" y="13003"/>
                    <a:pt x="7465" y="12950"/>
                    <a:pt x="7452" y="12896"/>
                  </a:cubicBezTo>
                  <a:cubicBezTo>
                    <a:pt x="7562" y="12864"/>
                    <a:pt x="7677" y="12843"/>
                    <a:pt x="7804" y="12821"/>
                  </a:cubicBezTo>
                  <a:lnTo>
                    <a:pt x="8016" y="11935"/>
                  </a:lnTo>
                  <a:cubicBezTo>
                    <a:pt x="7592" y="12031"/>
                    <a:pt x="7134" y="12053"/>
                    <a:pt x="6630" y="12085"/>
                  </a:cubicBezTo>
                  <a:cubicBezTo>
                    <a:pt x="6368" y="12106"/>
                    <a:pt x="6092" y="12117"/>
                    <a:pt x="5800" y="12149"/>
                  </a:cubicBezTo>
                  <a:cubicBezTo>
                    <a:pt x="5817" y="12651"/>
                    <a:pt x="5902" y="13120"/>
                    <a:pt x="6037" y="13451"/>
                  </a:cubicBezTo>
                  <a:cubicBezTo>
                    <a:pt x="6389" y="13334"/>
                    <a:pt x="6732" y="13110"/>
                    <a:pt x="7389" y="12939"/>
                  </a:cubicBezTo>
                  <a:lnTo>
                    <a:pt x="7389" y="12939"/>
                  </a:lnTo>
                  <a:close/>
                  <a:moveTo>
                    <a:pt x="9744" y="14690"/>
                  </a:moveTo>
                  <a:lnTo>
                    <a:pt x="8435" y="10248"/>
                  </a:lnTo>
                  <a:lnTo>
                    <a:pt x="8478" y="10248"/>
                  </a:lnTo>
                  <a:lnTo>
                    <a:pt x="9770" y="14637"/>
                  </a:lnTo>
                  <a:cubicBezTo>
                    <a:pt x="9761" y="14647"/>
                    <a:pt x="9753" y="14669"/>
                    <a:pt x="9744" y="14690"/>
                  </a:cubicBezTo>
                  <a:lnTo>
                    <a:pt x="9744" y="14690"/>
                  </a:lnTo>
                  <a:close/>
                  <a:moveTo>
                    <a:pt x="10452" y="14124"/>
                  </a:moveTo>
                  <a:lnTo>
                    <a:pt x="10270" y="10184"/>
                  </a:lnTo>
                  <a:lnTo>
                    <a:pt x="10304" y="10184"/>
                  </a:lnTo>
                  <a:lnTo>
                    <a:pt x="10486" y="14135"/>
                  </a:lnTo>
                  <a:cubicBezTo>
                    <a:pt x="10473" y="14145"/>
                    <a:pt x="10460" y="14135"/>
                    <a:pt x="10452" y="14124"/>
                  </a:cubicBezTo>
                  <a:lnTo>
                    <a:pt x="10452" y="14124"/>
                  </a:lnTo>
                  <a:close/>
                  <a:moveTo>
                    <a:pt x="9884" y="13612"/>
                  </a:moveTo>
                  <a:lnTo>
                    <a:pt x="10058" y="14209"/>
                  </a:lnTo>
                  <a:cubicBezTo>
                    <a:pt x="10155" y="14124"/>
                    <a:pt x="10257" y="14081"/>
                    <a:pt x="10363" y="14103"/>
                  </a:cubicBezTo>
                  <a:lnTo>
                    <a:pt x="10338" y="13526"/>
                  </a:lnTo>
                  <a:cubicBezTo>
                    <a:pt x="10181" y="13558"/>
                    <a:pt x="10028" y="13590"/>
                    <a:pt x="9884" y="13612"/>
                  </a:cubicBezTo>
                  <a:lnTo>
                    <a:pt x="9884" y="13612"/>
                  </a:lnTo>
                  <a:close/>
                  <a:moveTo>
                    <a:pt x="8973" y="10910"/>
                  </a:moveTo>
                  <a:lnTo>
                    <a:pt x="9973" y="14306"/>
                  </a:lnTo>
                  <a:cubicBezTo>
                    <a:pt x="9927" y="14370"/>
                    <a:pt x="9876" y="14434"/>
                    <a:pt x="9833" y="14519"/>
                  </a:cubicBezTo>
                  <a:cubicBezTo>
                    <a:pt x="9562" y="13601"/>
                    <a:pt x="9291" y="12672"/>
                    <a:pt x="9126" y="12106"/>
                  </a:cubicBezTo>
                  <a:cubicBezTo>
                    <a:pt x="9071" y="11925"/>
                    <a:pt x="9011" y="11529"/>
                    <a:pt x="8944" y="10953"/>
                  </a:cubicBezTo>
                  <a:lnTo>
                    <a:pt x="8736" y="10259"/>
                  </a:lnTo>
                  <a:lnTo>
                    <a:pt x="8778" y="10259"/>
                  </a:lnTo>
                  <a:lnTo>
                    <a:pt x="8973" y="10910"/>
                  </a:lnTo>
                  <a:lnTo>
                    <a:pt x="8973" y="10910"/>
                  </a:lnTo>
                  <a:close/>
                  <a:moveTo>
                    <a:pt x="9376" y="11636"/>
                  </a:moveTo>
                  <a:cubicBezTo>
                    <a:pt x="9380" y="11700"/>
                    <a:pt x="9393" y="11796"/>
                    <a:pt x="9410" y="11914"/>
                  </a:cubicBezTo>
                  <a:cubicBezTo>
                    <a:pt x="9427" y="12010"/>
                    <a:pt x="9448" y="12127"/>
                    <a:pt x="9477" y="12245"/>
                  </a:cubicBezTo>
                  <a:lnTo>
                    <a:pt x="9579" y="12597"/>
                  </a:lnTo>
                  <a:cubicBezTo>
                    <a:pt x="9583" y="12608"/>
                    <a:pt x="9588" y="12629"/>
                    <a:pt x="9596" y="12640"/>
                  </a:cubicBezTo>
                  <a:cubicBezTo>
                    <a:pt x="9638" y="12757"/>
                    <a:pt x="9685" y="12864"/>
                    <a:pt x="9732" y="12950"/>
                  </a:cubicBezTo>
                  <a:cubicBezTo>
                    <a:pt x="9778" y="13046"/>
                    <a:pt x="9825" y="13120"/>
                    <a:pt x="9863" y="13174"/>
                  </a:cubicBezTo>
                  <a:cubicBezTo>
                    <a:pt x="9905" y="13238"/>
                    <a:pt x="9939" y="13270"/>
                    <a:pt x="9965" y="13291"/>
                  </a:cubicBezTo>
                  <a:cubicBezTo>
                    <a:pt x="9990" y="13313"/>
                    <a:pt x="10007" y="13313"/>
                    <a:pt x="10007" y="13313"/>
                  </a:cubicBezTo>
                  <a:cubicBezTo>
                    <a:pt x="10007" y="13313"/>
                    <a:pt x="9994" y="13302"/>
                    <a:pt x="9969" y="13270"/>
                  </a:cubicBezTo>
                  <a:cubicBezTo>
                    <a:pt x="9944" y="13238"/>
                    <a:pt x="9914" y="13195"/>
                    <a:pt x="9876" y="13120"/>
                  </a:cubicBezTo>
                  <a:cubicBezTo>
                    <a:pt x="9838" y="13056"/>
                    <a:pt x="9795" y="12971"/>
                    <a:pt x="9753" y="12875"/>
                  </a:cubicBezTo>
                  <a:cubicBezTo>
                    <a:pt x="9711" y="12779"/>
                    <a:pt x="9668" y="12672"/>
                    <a:pt x="9626" y="12565"/>
                  </a:cubicBezTo>
                  <a:cubicBezTo>
                    <a:pt x="9583" y="12448"/>
                    <a:pt x="9545" y="12341"/>
                    <a:pt x="9516" y="12213"/>
                  </a:cubicBezTo>
                  <a:cubicBezTo>
                    <a:pt x="9482" y="12095"/>
                    <a:pt x="9456" y="11989"/>
                    <a:pt x="9435" y="11882"/>
                  </a:cubicBezTo>
                  <a:cubicBezTo>
                    <a:pt x="9414" y="11775"/>
                    <a:pt x="9397" y="11690"/>
                    <a:pt x="9389" y="11626"/>
                  </a:cubicBezTo>
                  <a:cubicBezTo>
                    <a:pt x="9380" y="11562"/>
                    <a:pt x="9372" y="11529"/>
                    <a:pt x="9372" y="11529"/>
                  </a:cubicBezTo>
                  <a:cubicBezTo>
                    <a:pt x="9372" y="11529"/>
                    <a:pt x="9372" y="11572"/>
                    <a:pt x="9376" y="11636"/>
                  </a:cubicBezTo>
                  <a:lnTo>
                    <a:pt x="9376" y="11636"/>
                  </a:lnTo>
                  <a:close/>
                  <a:moveTo>
                    <a:pt x="9562" y="17242"/>
                  </a:moveTo>
                  <a:cubicBezTo>
                    <a:pt x="9499" y="18534"/>
                    <a:pt x="9753" y="19676"/>
                    <a:pt x="10126" y="19794"/>
                  </a:cubicBezTo>
                  <a:cubicBezTo>
                    <a:pt x="10206" y="19815"/>
                    <a:pt x="10291" y="19794"/>
                    <a:pt x="10367" y="19719"/>
                  </a:cubicBezTo>
                  <a:cubicBezTo>
                    <a:pt x="10304" y="19762"/>
                    <a:pt x="10240" y="19783"/>
                    <a:pt x="10172" y="19762"/>
                  </a:cubicBezTo>
                  <a:cubicBezTo>
                    <a:pt x="9808" y="19644"/>
                    <a:pt x="9558" y="18534"/>
                    <a:pt x="9622" y="17263"/>
                  </a:cubicBezTo>
                  <a:cubicBezTo>
                    <a:pt x="9685" y="16003"/>
                    <a:pt x="10028" y="15064"/>
                    <a:pt x="10397" y="15181"/>
                  </a:cubicBezTo>
                  <a:cubicBezTo>
                    <a:pt x="10465" y="15202"/>
                    <a:pt x="10524" y="15256"/>
                    <a:pt x="10583" y="15341"/>
                  </a:cubicBezTo>
                  <a:cubicBezTo>
                    <a:pt x="10516" y="15224"/>
                    <a:pt x="10439" y="15149"/>
                    <a:pt x="10355" y="15117"/>
                  </a:cubicBezTo>
                  <a:cubicBezTo>
                    <a:pt x="9977" y="15000"/>
                    <a:pt x="9626" y="15950"/>
                    <a:pt x="9562" y="17242"/>
                  </a:cubicBezTo>
                  <a:lnTo>
                    <a:pt x="9562" y="17242"/>
                  </a:lnTo>
                  <a:close/>
                  <a:moveTo>
                    <a:pt x="9787" y="17317"/>
                  </a:moveTo>
                  <a:cubicBezTo>
                    <a:pt x="9740" y="18245"/>
                    <a:pt x="9922" y="19068"/>
                    <a:pt x="10194" y="19153"/>
                  </a:cubicBezTo>
                  <a:cubicBezTo>
                    <a:pt x="10244" y="19164"/>
                    <a:pt x="10291" y="19153"/>
                    <a:pt x="10338" y="19121"/>
                  </a:cubicBezTo>
                  <a:cubicBezTo>
                    <a:pt x="10278" y="19174"/>
                    <a:pt x="10219" y="19196"/>
                    <a:pt x="10160" y="19174"/>
                  </a:cubicBezTo>
                  <a:cubicBezTo>
                    <a:pt x="9884" y="19089"/>
                    <a:pt x="9698" y="18256"/>
                    <a:pt x="9744" y="17306"/>
                  </a:cubicBezTo>
                  <a:cubicBezTo>
                    <a:pt x="9791" y="16356"/>
                    <a:pt x="10049" y="15651"/>
                    <a:pt x="10325" y="15736"/>
                  </a:cubicBezTo>
                  <a:cubicBezTo>
                    <a:pt x="10384" y="15758"/>
                    <a:pt x="10439" y="15811"/>
                    <a:pt x="10490" y="15896"/>
                  </a:cubicBezTo>
                  <a:cubicBezTo>
                    <a:pt x="10448" y="15832"/>
                    <a:pt x="10401" y="15800"/>
                    <a:pt x="10355" y="15779"/>
                  </a:cubicBezTo>
                  <a:cubicBezTo>
                    <a:pt x="10088" y="15694"/>
                    <a:pt x="9833" y="16377"/>
                    <a:pt x="9787" y="17317"/>
                  </a:cubicBezTo>
                  <a:lnTo>
                    <a:pt x="9787" y="17317"/>
                  </a:lnTo>
                  <a:close/>
                  <a:moveTo>
                    <a:pt x="10566" y="17551"/>
                  </a:moveTo>
                  <a:cubicBezTo>
                    <a:pt x="10532" y="18213"/>
                    <a:pt x="10350" y="18705"/>
                    <a:pt x="10160" y="18651"/>
                  </a:cubicBezTo>
                  <a:cubicBezTo>
                    <a:pt x="10134" y="18641"/>
                    <a:pt x="10113" y="18630"/>
                    <a:pt x="10088" y="18598"/>
                  </a:cubicBezTo>
                  <a:cubicBezTo>
                    <a:pt x="10283" y="18662"/>
                    <a:pt x="10460" y="18181"/>
                    <a:pt x="10494" y="17530"/>
                  </a:cubicBezTo>
                  <a:cubicBezTo>
                    <a:pt x="10524" y="16879"/>
                    <a:pt x="10397" y="16302"/>
                    <a:pt x="10210" y="16249"/>
                  </a:cubicBezTo>
                  <a:cubicBezTo>
                    <a:pt x="10227" y="16238"/>
                    <a:pt x="10253" y="16238"/>
                    <a:pt x="10278" y="16238"/>
                  </a:cubicBezTo>
                  <a:cubicBezTo>
                    <a:pt x="10469" y="16302"/>
                    <a:pt x="10596" y="16889"/>
                    <a:pt x="10566" y="17551"/>
                  </a:cubicBezTo>
                  <a:lnTo>
                    <a:pt x="10566" y="17551"/>
                  </a:lnTo>
                  <a:close/>
                  <a:moveTo>
                    <a:pt x="10520" y="12587"/>
                  </a:moveTo>
                  <a:cubicBezTo>
                    <a:pt x="10490" y="11946"/>
                    <a:pt x="10554" y="11284"/>
                    <a:pt x="10613" y="10835"/>
                  </a:cubicBezTo>
                  <a:lnTo>
                    <a:pt x="10583" y="10184"/>
                  </a:lnTo>
                  <a:lnTo>
                    <a:pt x="10617" y="10184"/>
                  </a:lnTo>
                  <a:lnTo>
                    <a:pt x="10647" y="10835"/>
                  </a:lnTo>
                  <a:lnTo>
                    <a:pt x="10804" y="14220"/>
                  </a:lnTo>
                  <a:cubicBezTo>
                    <a:pt x="10732" y="14199"/>
                    <a:pt x="10664" y="14199"/>
                    <a:pt x="10600" y="14220"/>
                  </a:cubicBezTo>
                  <a:cubicBezTo>
                    <a:pt x="10562" y="13580"/>
                    <a:pt x="10537" y="12960"/>
                    <a:pt x="10520" y="12587"/>
                  </a:cubicBezTo>
                  <a:lnTo>
                    <a:pt x="10520" y="12587"/>
                  </a:lnTo>
                  <a:close/>
                  <a:moveTo>
                    <a:pt x="10829" y="20007"/>
                  </a:moveTo>
                  <a:cubicBezTo>
                    <a:pt x="10744" y="20231"/>
                    <a:pt x="10647" y="20424"/>
                    <a:pt x="10537" y="20562"/>
                  </a:cubicBezTo>
                  <a:cubicBezTo>
                    <a:pt x="10643" y="20402"/>
                    <a:pt x="10732" y="20199"/>
                    <a:pt x="10812" y="19975"/>
                  </a:cubicBezTo>
                  <a:cubicBezTo>
                    <a:pt x="10893" y="19751"/>
                    <a:pt x="10956" y="19495"/>
                    <a:pt x="11011" y="19217"/>
                  </a:cubicBezTo>
                  <a:cubicBezTo>
                    <a:pt x="11117" y="18673"/>
                    <a:pt x="11181" y="18075"/>
                    <a:pt x="11193" y="17477"/>
                  </a:cubicBezTo>
                  <a:cubicBezTo>
                    <a:pt x="11206" y="16879"/>
                    <a:pt x="11181" y="16259"/>
                    <a:pt x="11092" y="15694"/>
                  </a:cubicBezTo>
                  <a:cubicBezTo>
                    <a:pt x="11049" y="15416"/>
                    <a:pt x="10990" y="15138"/>
                    <a:pt x="10918" y="14903"/>
                  </a:cubicBezTo>
                  <a:cubicBezTo>
                    <a:pt x="10846" y="14658"/>
                    <a:pt x="10753" y="14455"/>
                    <a:pt x="10651" y="14306"/>
                  </a:cubicBezTo>
                  <a:cubicBezTo>
                    <a:pt x="10761" y="14434"/>
                    <a:pt x="10859" y="14637"/>
                    <a:pt x="10935" y="14871"/>
                  </a:cubicBezTo>
                  <a:cubicBezTo>
                    <a:pt x="11016" y="15106"/>
                    <a:pt x="11075" y="15373"/>
                    <a:pt x="11126" y="15662"/>
                  </a:cubicBezTo>
                  <a:cubicBezTo>
                    <a:pt x="11172" y="15950"/>
                    <a:pt x="11206" y="16249"/>
                    <a:pt x="11223" y="16558"/>
                  </a:cubicBezTo>
                  <a:cubicBezTo>
                    <a:pt x="11240" y="16868"/>
                    <a:pt x="11244" y="17178"/>
                    <a:pt x="11240" y="17487"/>
                  </a:cubicBezTo>
                  <a:cubicBezTo>
                    <a:pt x="11223" y="18107"/>
                    <a:pt x="11160" y="18715"/>
                    <a:pt x="11045" y="19260"/>
                  </a:cubicBezTo>
                  <a:cubicBezTo>
                    <a:pt x="10982" y="19527"/>
                    <a:pt x="10914" y="19783"/>
                    <a:pt x="10829" y="20007"/>
                  </a:cubicBezTo>
                  <a:lnTo>
                    <a:pt x="10829" y="20007"/>
                  </a:lnTo>
                  <a:close/>
                  <a:moveTo>
                    <a:pt x="10986" y="20050"/>
                  </a:moveTo>
                  <a:cubicBezTo>
                    <a:pt x="11071" y="19826"/>
                    <a:pt x="11138" y="19569"/>
                    <a:pt x="11198" y="19302"/>
                  </a:cubicBezTo>
                  <a:cubicBezTo>
                    <a:pt x="11312" y="18758"/>
                    <a:pt x="11376" y="18149"/>
                    <a:pt x="11393" y="17530"/>
                  </a:cubicBezTo>
                  <a:cubicBezTo>
                    <a:pt x="11397" y="17220"/>
                    <a:pt x="11393" y="16911"/>
                    <a:pt x="11376" y="16601"/>
                  </a:cubicBezTo>
                  <a:cubicBezTo>
                    <a:pt x="11359" y="16292"/>
                    <a:pt x="11329" y="15993"/>
                    <a:pt x="11278" y="15704"/>
                  </a:cubicBezTo>
                  <a:cubicBezTo>
                    <a:pt x="11232" y="15416"/>
                    <a:pt x="11168" y="15149"/>
                    <a:pt x="11088" y="14914"/>
                  </a:cubicBezTo>
                  <a:cubicBezTo>
                    <a:pt x="11007" y="14679"/>
                    <a:pt x="10914" y="14476"/>
                    <a:pt x="10804" y="14348"/>
                  </a:cubicBezTo>
                  <a:cubicBezTo>
                    <a:pt x="10910" y="14498"/>
                    <a:pt x="10999" y="14711"/>
                    <a:pt x="11075" y="14946"/>
                  </a:cubicBezTo>
                  <a:cubicBezTo>
                    <a:pt x="11147" y="15181"/>
                    <a:pt x="11206" y="15459"/>
                    <a:pt x="11249" y="15736"/>
                  </a:cubicBezTo>
                  <a:cubicBezTo>
                    <a:pt x="11338" y="16302"/>
                    <a:pt x="11363" y="16911"/>
                    <a:pt x="11350" y="17519"/>
                  </a:cubicBezTo>
                  <a:cubicBezTo>
                    <a:pt x="11338" y="18117"/>
                    <a:pt x="11274" y="18715"/>
                    <a:pt x="11168" y="19260"/>
                  </a:cubicBezTo>
                  <a:cubicBezTo>
                    <a:pt x="11113" y="19527"/>
                    <a:pt x="11049" y="19783"/>
                    <a:pt x="10969" y="20018"/>
                  </a:cubicBezTo>
                  <a:cubicBezTo>
                    <a:pt x="10893" y="20253"/>
                    <a:pt x="10799" y="20445"/>
                    <a:pt x="10693" y="20605"/>
                  </a:cubicBezTo>
                  <a:cubicBezTo>
                    <a:pt x="10804" y="20466"/>
                    <a:pt x="10901" y="20274"/>
                    <a:pt x="10986" y="20050"/>
                  </a:cubicBezTo>
                  <a:lnTo>
                    <a:pt x="10986" y="20050"/>
                  </a:lnTo>
                  <a:close/>
                  <a:moveTo>
                    <a:pt x="11151" y="20103"/>
                  </a:moveTo>
                  <a:cubicBezTo>
                    <a:pt x="11236" y="19879"/>
                    <a:pt x="11304" y="19623"/>
                    <a:pt x="11363" y="19356"/>
                  </a:cubicBezTo>
                  <a:cubicBezTo>
                    <a:pt x="11477" y="18811"/>
                    <a:pt x="11541" y="18203"/>
                    <a:pt x="11558" y="17583"/>
                  </a:cubicBezTo>
                  <a:cubicBezTo>
                    <a:pt x="11562" y="17274"/>
                    <a:pt x="11558" y="16964"/>
                    <a:pt x="11541" y="16655"/>
                  </a:cubicBezTo>
                  <a:cubicBezTo>
                    <a:pt x="11524" y="16345"/>
                    <a:pt x="11494" y="16046"/>
                    <a:pt x="11443" y="15758"/>
                  </a:cubicBezTo>
                  <a:cubicBezTo>
                    <a:pt x="11397" y="15469"/>
                    <a:pt x="11333" y="15202"/>
                    <a:pt x="11253" y="14968"/>
                  </a:cubicBezTo>
                  <a:cubicBezTo>
                    <a:pt x="11172" y="14733"/>
                    <a:pt x="11079" y="14530"/>
                    <a:pt x="10965" y="14402"/>
                  </a:cubicBezTo>
                  <a:cubicBezTo>
                    <a:pt x="11071" y="14551"/>
                    <a:pt x="11160" y="14765"/>
                    <a:pt x="11236" y="15000"/>
                  </a:cubicBezTo>
                  <a:cubicBezTo>
                    <a:pt x="11308" y="15234"/>
                    <a:pt x="11367" y="15512"/>
                    <a:pt x="11410" y="15790"/>
                  </a:cubicBezTo>
                  <a:cubicBezTo>
                    <a:pt x="11499" y="16356"/>
                    <a:pt x="11524" y="16964"/>
                    <a:pt x="11511" y="17573"/>
                  </a:cubicBezTo>
                  <a:cubicBezTo>
                    <a:pt x="11499" y="18171"/>
                    <a:pt x="11435" y="18769"/>
                    <a:pt x="11329" y="19313"/>
                  </a:cubicBezTo>
                  <a:cubicBezTo>
                    <a:pt x="11274" y="19580"/>
                    <a:pt x="11210" y="19836"/>
                    <a:pt x="11130" y="20071"/>
                  </a:cubicBezTo>
                  <a:cubicBezTo>
                    <a:pt x="11054" y="20295"/>
                    <a:pt x="10960" y="20498"/>
                    <a:pt x="10855" y="20658"/>
                  </a:cubicBezTo>
                  <a:cubicBezTo>
                    <a:pt x="10969" y="20520"/>
                    <a:pt x="11066" y="20328"/>
                    <a:pt x="11151" y="20103"/>
                  </a:cubicBezTo>
                  <a:lnTo>
                    <a:pt x="11151" y="20103"/>
                  </a:lnTo>
                  <a:close/>
                  <a:moveTo>
                    <a:pt x="12198" y="11540"/>
                  </a:moveTo>
                  <a:cubicBezTo>
                    <a:pt x="12138" y="11348"/>
                    <a:pt x="12092" y="11134"/>
                    <a:pt x="12058" y="10942"/>
                  </a:cubicBezTo>
                  <a:cubicBezTo>
                    <a:pt x="11956" y="11220"/>
                    <a:pt x="11876" y="11487"/>
                    <a:pt x="11812" y="11711"/>
                  </a:cubicBezTo>
                  <a:cubicBezTo>
                    <a:pt x="11943" y="11647"/>
                    <a:pt x="12071" y="11594"/>
                    <a:pt x="12198" y="11540"/>
                  </a:cubicBezTo>
                  <a:lnTo>
                    <a:pt x="12198" y="11540"/>
                  </a:lnTo>
                  <a:close/>
                  <a:moveTo>
                    <a:pt x="14134" y="13323"/>
                  </a:moveTo>
                  <a:lnTo>
                    <a:pt x="14092" y="13206"/>
                  </a:lnTo>
                  <a:cubicBezTo>
                    <a:pt x="13346" y="13152"/>
                    <a:pt x="12715" y="13099"/>
                    <a:pt x="12316" y="13056"/>
                  </a:cubicBezTo>
                  <a:cubicBezTo>
                    <a:pt x="12143" y="13099"/>
                    <a:pt x="11977" y="13142"/>
                    <a:pt x="11808" y="13184"/>
                  </a:cubicBezTo>
                  <a:cubicBezTo>
                    <a:pt x="12448" y="13227"/>
                    <a:pt x="13261" y="13281"/>
                    <a:pt x="14134" y="13323"/>
                  </a:cubicBezTo>
                  <a:lnTo>
                    <a:pt x="14134" y="13323"/>
                  </a:lnTo>
                  <a:close/>
                  <a:moveTo>
                    <a:pt x="16007" y="18384"/>
                  </a:moveTo>
                  <a:lnTo>
                    <a:pt x="14130" y="12971"/>
                  </a:lnTo>
                  <a:lnTo>
                    <a:pt x="14172" y="12971"/>
                  </a:lnTo>
                  <a:lnTo>
                    <a:pt x="16002" y="18245"/>
                  </a:lnTo>
                  <a:cubicBezTo>
                    <a:pt x="16002" y="18299"/>
                    <a:pt x="16002" y="18342"/>
                    <a:pt x="16007" y="18384"/>
                  </a:cubicBezTo>
                  <a:lnTo>
                    <a:pt x="16007" y="18384"/>
                  </a:lnTo>
                  <a:close/>
                  <a:moveTo>
                    <a:pt x="15723" y="18491"/>
                  </a:moveTo>
                  <a:cubicBezTo>
                    <a:pt x="15778" y="19655"/>
                    <a:pt x="16091" y="20520"/>
                    <a:pt x="16430" y="20424"/>
                  </a:cubicBezTo>
                  <a:cubicBezTo>
                    <a:pt x="16507" y="20402"/>
                    <a:pt x="16574" y="20328"/>
                    <a:pt x="16634" y="20231"/>
                  </a:cubicBezTo>
                  <a:cubicBezTo>
                    <a:pt x="16583" y="20306"/>
                    <a:pt x="16524" y="20349"/>
                    <a:pt x="16464" y="20370"/>
                  </a:cubicBezTo>
                  <a:cubicBezTo>
                    <a:pt x="16134" y="20466"/>
                    <a:pt x="15824" y="19623"/>
                    <a:pt x="15774" y="18480"/>
                  </a:cubicBezTo>
                  <a:cubicBezTo>
                    <a:pt x="15765" y="18331"/>
                    <a:pt x="15765" y="18192"/>
                    <a:pt x="15765" y="18043"/>
                  </a:cubicBezTo>
                  <a:lnTo>
                    <a:pt x="15719" y="17904"/>
                  </a:lnTo>
                  <a:cubicBezTo>
                    <a:pt x="15714" y="18096"/>
                    <a:pt x="15714" y="18288"/>
                    <a:pt x="15723" y="18491"/>
                  </a:cubicBezTo>
                  <a:lnTo>
                    <a:pt x="15723" y="18491"/>
                  </a:lnTo>
                  <a:close/>
                  <a:moveTo>
                    <a:pt x="16714" y="15726"/>
                  </a:moveTo>
                  <a:cubicBezTo>
                    <a:pt x="16629" y="15555"/>
                    <a:pt x="16532" y="15416"/>
                    <a:pt x="16426" y="15341"/>
                  </a:cubicBezTo>
                  <a:cubicBezTo>
                    <a:pt x="16532" y="15395"/>
                    <a:pt x="16634" y="15523"/>
                    <a:pt x="16723" y="15683"/>
                  </a:cubicBezTo>
                  <a:cubicBezTo>
                    <a:pt x="16812" y="15843"/>
                    <a:pt x="16888" y="16057"/>
                    <a:pt x="16956" y="16270"/>
                  </a:cubicBezTo>
                  <a:cubicBezTo>
                    <a:pt x="17024" y="16494"/>
                    <a:pt x="17074" y="16740"/>
                    <a:pt x="17117" y="16996"/>
                  </a:cubicBezTo>
                  <a:cubicBezTo>
                    <a:pt x="17159" y="17252"/>
                    <a:pt x="17189" y="17519"/>
                    <a:pt x="17210" y="17797"/>
                  </a:cubicBezTo>
                  <a:cubicBezTo>
                    <a:pt x="17248" y="18342"/>
                    <a:pt x="17244" y="18918"/>
                    <a:pt x="17189" y="19452"/>
                  </a:cubicBezTo>
                  <a:cubicBezTo>
                    <a:pt x="17159" y="19719"/>
                    <a:pt x="17121" y="19986"/>
                    <a:pt x="17066" y="20221"/>
                  </a:cubicBezTo>
                  <a:cubicBezTo>
                    <a:pt x="17011" y="20456"/>
                    <a:pt x="16943" y="20680"/>
                    <a:pt x="16858" y="20861"/>
                  </a:cubicBezTo>
                  <a:cubicBezTo>
                    <a:pt x="16935" y="20669"/>
                    <a:pt x="17002" y="20445"/>
                    <a:pt x="17049" y="20199"/>
                  </a:cubicBezTo>
                  <a:cubicBezTo>
                    <a:pt x="17100" y="19954"/>
                    <a:pt x="17134" y="19698"/>
                    <a:pt x="17159" y="19431"/>
                  </a:cubicBezTo>
                  <a:cubicBezTo>
                    <a:pt x="17206" y="18897"/>
                    <a:pt x="17210" y="18342"/>
                    <a:pt x="17172" y="17808"/>
                  </a:cubicBezTo>
                  <a:cubicBezTo>
                    <a:pt x="17134" y="17274"/>
                    <a:pt x="17057" y="16751"/>
                    <a:pt x="16935" y="16302"/>
                  </a:cubicBezTo>
                  <a:cubicBezTo>
                    <a:pt x="16871" y="16099"/>
                    <a:pt x="16799" y="15896"/>
                    <a:pt x="16714" y="15726"/>
                  </a:cubicBezTo>
                  <a:lnTo>
                    <a:pt x="16714" y="15726"/>
                  </a:lnTo>
                  <a:close/>
                  <a:moveTo>
                    <a:pt x="17210" y="20199"/>
                  </a:moveTo>
                  <a:cubicBezTo>
                    <a:pt x="17155" y="20434"/>
                    <a:pt x="17087" y="20658"/>
                    <a:pt x="17002" y="20840"/>
                  </a:cubicBezTo>
                  <a:cubicBezTo>
                    <a:pt x="17079" y="20648"/>
                    <a:pt x="17142" y="20424"/>
                    <a:pt x="17193" y="20178"/>
                  </a:cubicBezTo>
                  <a:cubicBezTo>
                    <a:pt x="17244" y="19932"/>
                    <a:pt x="17278" y="19676"/>
                    <a:pt x="17303" y="19409"/>
                  </a:cubicBezTo>
                  <a:cubicBezTo>
                    <a:pt x="17350" y="18875"/>
                    <a:pt x="17354" y="18320"/>
                    <a:pt x="17316" y="17786"/>
                  </a:cubicBezTo>
                  <a:cubicBezTo>
                    <a:pt x="17278" y="17252"/>
                    <a:pt x="17201" y="16729"/>
                    <a:pt x="17079" y="16281"/>
                  </a:cubicBezTo>
                  <a:cubicBezTo>
                    <a:pt x="17015" y="16057"/>
                    <a:pt x="16943" y="15854"/>
                    <a:pt x="16858" y="15683"/>
                  </a:cubicBezTo>
                  <a:cubicBezTo>
                    <a:pt x="16774" y="15512"/>
                    <a:pt x="16676" y="15373"/>
                    <a:pt x="16570" y="15299"/>
                  </a:cubicBezTo>
                  <a:cubicBezTo>
                    <a:pt x="16676" y="15352"/>
                    <a:pt x="16778" y="15480"/>
                    <a:pt x="16867" y="15640"/>
                  </a:cubicBezTo>
                  <a:cubicBezTo>
                    <a:pt x="16956" y="15800"/>
                    <a:pt x="17032" y="16014"/>
                    <a:pt x="17100" y="16238"/>
                  </a:cubicBezTo>
                  <a:cubicBezTo>
                    <a:pt x="17168" y="16462"/>
                    <a:pt x="17218" y="16708"/>
                    <a:pt x="17261" y="16964"/>
                  </a:cubicBezTo>
                  <a:cubicBezTo>
                    <a:pt x="17303" y="17220"/>
                    <a:pt x="17333" y="17487"/>
                    <a:pt x="17354" y="17765"/>
                  </a:cubicBezTo>
                  <a:cubicBezTo>
                    <a:pt x="17392" y="18310"/>
                    <a:pt x="17388" y="18886"/>
                    <a:pt x="17333" y="19420"/>
                  </a:cubicBezTo>
                  <a:cubicBezTo>
                    <a:pt x="17303" y="19687"/>
                    <a:pt x="17265" y="19954"/>
                    <a:pt x="17210" y="20199"/>
                  </a:cubicBezTo>
                  <a:lnTo>
                    <a:pt x="17210" y="20199"/>
                  </a:lnTo>
                  <a:close/>
                  <a:moveTo>
                    <a:pt x="17358" y="20157"/>
                  </a:moveTo>
                  <a:cubicBezTo>
                    <a:pt x="17413" y="19911"/>
                    <a:pt x="17451" y="19655"/>
                    <a:pt x="17481" y="19388"/>
                  </a:cubicBezTo>
                  <a:cubicBezTo>
                    <a:pt x="17536" y="18854"/>
                    <a:pt x="17540" y="18277"/>
                    <a:pt x="17502" y="17733"/>
                  </a:cubicBezTo>
                  <a:cubicBezTo>
                    <a:pt x="17481" y="17455"/>
                    <a:pt x="17451" y="17188"/>
                    <a:pt x="17409" y="16932"/>
                  </a:cubicBezTo>
                  <a:cubicBezTo>
                    <a:pt x="17367" y="16676"/>
                    <a:pt x="17316" y="16430"/>
                    <a:pt x="17248" y="16206"/>
                  </a:cubicBezTo>
                  <a:cubicBezTo>
                    <a:pt x="17185" y="15982"/>
                    <a:pt x="17104" y="15779"/>
                    <a:pt x="17015" y="15619"/>
                  </a:cubicBezTo>
                  <a:cubicBezTo>
                    <a:pt x="16926" y="15459"/>
                    <a:pt x="16824" y="15331"/>
                    <a:pt x="16718" y="15277"/>
                  </a:cubicBezTo>
                  <a:cubicBezTo>
                    <a:pt x="16824" y="15352"/>
                    <a:pt x="16922" y="15491"/>
                    <a:pt x="17007" y="15662"/>
                  </a:cubicBezTo>
                  <a:cubicBezTo>
                    <a:pt x="17091" y="15832"/>
                    <a:pt x="17163" y="16035"/>
                    <a:pt x="17227" y="16259"/>
                  </a:cubicBezTo>
                  <a:cubicBezTo>
                    <a:pt x="17350" y="16708"/>
                    <a:pt x="17426" y="17231"/>
                    <a:pt x="17464" y="17765"/>
                  </a:cubicBezTo>
                  <a:cubicBezTo>
                    <a:pt x="17502" y="18299"/>
                    <a:pt x="17498" y="18854"/>
                    <a:pt x="17451" y="19388"/>
                  </a:cubicBezTo>
                  <a:cubicBezTo>
                    <a:pt x="17426" y="19655"/>
                    <a:pt x="17392" y="19911"/>
                    <a:pt x="17341" y="20157"/>
                  </a:cubicBezTo>
                  <a:cubicBezTo>
                    <a:pt x="17290" y="20402"/>
                    <a:pt x="17227" y="20626"/>
                    <a:pt x="17151" y="20819"/>
                  </a:cubicBezTo>
                  <a:cubicBezTo>
                    <a:pt x="17231" y="20616"/>
                    <a:pt x="17299" y="20392"/>
                    <a:pt x="17358" y="20157"/>
                  </a:cubicBezTo>
                  <a:lnTo>
                    <a:pt x="17358" y="20157"/>
                  </a:lnTo>
                  <a:close/>
                  <a:moveTo>
                    <a:pt x="16363" y="16217"/>
                  </a:moveTo>
                  <a:cubicBezTo>
                    <a:pt x="16392" y="16249"/>
                    <a:pt x="16422" y="16259"/>
                    <a:pt x="16452" y="16281"/>
                  </a:cubicBezTo>
                  <a:cubicBezTo>
                    <a:pt x="16426" y="16249"/>
                    <a:pt x="16396" y="16227"/>
                    <a:pt x="16363" y="16217"/>
                  </a:cubicBezTo>
                  <a:lnTo>
                    <a:pt x="16363" y="16217"/>
                  </a:lnTo>
                  <a:close/>
                  <a:moveTo>
                    <a:pt x="16096" y="12832"/>
                  </a:moveTo>
                  <a:lnTo>
                    <a:pt x="16062" y="12832"/>
                  </a:lnTo>
                  <a:lnTo>
                    <a:pt x="16091" y="13419"/>
                  </a:lnTo>
                  <a:cubicBezTo>
                    <a:pt x="16024" y="13761"/>
                    <a:pt x="15998" y="14007"/>
                    <a:pt x="16007" y="14145"/>
                  </a:cubicBezTo>
                  <a:cubicBezTo>
                    <a:pt x="16049" y="14903"/>
                    <a:pt x="16125" y="16366"/>
                    <a:pt x="16189" y="17498"/>
                  </a:cubicBezTo>
                  <a:cubicBezTo>
                    <a:pt x="16197" y="17487"/>
                    <a:pt x="16210" y="17487"/>
                    <a:pt x="16218" y="17487"/>
                  </a:cubicBezTo>
                  <a:cubicBezTo>
                    <a:pt x="16265" y="17477"/>
                    <a:pt x="16312" y="17509"/>
                    <a:pt x="16350" y="17573"/>
                  </a:cubicBezTo>
                  <a:lnTo>
                    <a:pt x="16096" y="12832"/>
                  </a:lnTo>
                  <a:lnTo>
                    <a:pt x="16096" y="12832"/>
                  </a:lnTo>
                  <a:close/>
                  <a:moveTo>
                    <a:pt x="19765" y="13355"/>
                  </a:moveTo>
                  <a:cubicBezTo>
                    <a:pt x="19201" y="13483"/>
                    <a:pt x="17778" y="13473"/>
                    <a:pt x="16210" y="13419"/>
                  </a:cubicBezTo>
                  <a:lnTo>
                    <a:pt x="16206" y="13302"/>
                  </a:lnTo>
                  <a:cubicBezTo>
                    <a:pt x="16324" y="13302"/>
                    <a:pt x="16443" y="13302"/>
                    <a:pt x="16562" y="13302"/>
                  </a:cubicBezTo>
                  <a:cubicBezTo>
                    <a:pt x="18197" y="13313"/>
                    <a:pt x="19494" y="13270"/>
                    <a:pt x="20150" y="13249"/>
                  </a:cubicBezTo>
                  <a:cubicBezTo>
                    <a:pt x="20032" y="13291"/>
                    <a:pt x="19905" y="13323"/>
                    <a:pt x="19765" y="13355"/>
                  </a:cubicBezTo>
                  <a:lnTo>
                    <a:pt x="19765" y="13355"/>
                  </a:lnTo>
                  <a:close/>
                  <a:moveTo>
                    <a:pt x="21430" y="12309"/>
                  </a:moveTo>
                  <a:cubicBezTo>
                    <a:pt x="21426" y="12298"/>
                    <a:pt x="21413" y="12288"/>
                    <a:pt x="21396" y="12277"/>
                  </a:cubicBezTo>
                  <a:cubicBezTo>
                    <a:pt x="21142" y="12117"/>
                    <a:pt x="18032" y="11017"/>
                    <a:pt x="16846" y="10601"/>
                  </a:cubicBezTo>
                  <a:cubicBezTo>
                    <a:pt x="16807" y="10739"/>
                    <a:pt x="16765" y="10878"/>
                    <a:pt x="16718" y="11006"/>
                  </a:cubicBezTo>
                  <a:lnTo>
                    <a:pt x="18350" y="11562"/>
                  </a:lnTo>
                  <a:lnTo>
                    <a:pt x="16392" y="13003"/>
                  </a:lnTo>
                  <a:lnTo>
                    <a:pt x="18557" y="11626"/>
                  </a:lnTo>
                  <a:lnTo>
                    <a:pt x="21277" y="12565"/>
                  </a:lnTo>
                  <a:cubicBezTo>
                    <a:pt x="21366" y="12469"/>
                    <a:pt x="21417" y="12373"/>
                    <a:pt x="21430" y="12309"/>
                  </a:cubicBezTo>
                  <a:lnTo>
                    <a:pt x="21430" y="12309"/>
                  </a:lnTo>
                  <a:close/>
                  <a:moveTo>
                    <a:pt x="16956" y="9010"/>
                  </a:moveTo>
                  <a:cubicBezTo>
                    <a:pt x="16968" y="8914"/>
                    <a:pt x="16981" y="8807"/>
                    <a:pt x="16994" y="8711"/>
                  </a:cubicBezTo>
                  <a:cubicBezTo>
                    <a:pt x="16968" y="8785"/>
                    <a:pt x="16947" y="8850"/>
                    <a:pt x="16918" y="8914"/>
                  </a:cubicBezTo>
                  <a:cubicBezTo>
                    <a:pt x="16790" y="9725"/>
                    <a:pt x="16447" y="11455"/>
                    <a:pt x="15808" y="11359"/>
                  </a:cubicBezTo>
                  <a:cubicBezTo>
                    <a:pt x="15210" y="11273"/>
                    <a:pt x="14812" y="9725"/>
                    <a:pt x="14630" y="8850"/>
                  </a:cubicBezTo>
                  <a:cubicBezTo>
                    <a:pt x="14604" y="8871"/>
                    <a:pt x="14575" y="8892"/>
                    <a:pt x="14549" y="8914"/>
                  </a:cubicBezTo>
                  <a:cubicBezTo>
                    <a:pt x="14604" y="9191"/>
                    <a:pt x="14664" y="9458"/>
                    <a:pt x="14727" y="9714"/>
                  </a:cubicBezTo>
                  <a:cubicBezTo>
                    <a:pt x="14841" y="10141"/>
                    <a:pt x="14977" y="10537"/>
                    <a:pt x="15134" y="10857"/>
                  </a:cubicBezTo>
                  <a:cubicBezTo>
                    <a:pt x="15291" y="11177"/>
                    <a:pt x="15473" y="11412"/>
                    <a:pt x="15663" y="11508"/>
                  </a:cubicBezTo>
                  <a:cubicBezTo>
                    <a:pt x="15854" y="11604"/>
                    <a:pt x="16057" y="11540"/>
                    <a:pt x="16231" y="11327"/>
                  </a:cubicBezTo>
                  <a:cubicBezTo>
                    <a:pt x="16409" y="11113"/>
                    <a:pt x="16557" y="10771"/>
                    <a:pt x="16676" y="10366"/>
                  </a:cubicBezTo>
                  <a:cubicBezTo>
                    <a:pt x="16799" y="9960"/>
                    <a:pt x="16888" y="9490"/>
                    <a:pt x="16956" y="9010"/>
                  </a:cubicBezTo>
                  <a:lnTo>
                    <a:pt x="16956" y="9010"/>
                  </a:lnTo>
                  <a:close/>
                  <a:moveTo>
                    <a:pt x="16778" y="8252"/>
                  </a:moveTo>
                  <a:cubicBezTo>
                    <a:pt x="16761" y="8262"/>
                    <a:pt x="16740" y="8262"/>
                    <a:pt x="16718" y="8262"/>
                  </a:cubicBezTo>
                  <a:cubicBezTo>
                    <a:pt x="16549" y="8262"/>
                    <a:pt x="16384" y="8038"/>
                    <a:pt x="16248" y="7622"/>
                  </a:cubicBezTo>
                  <a:cubicBezTo>
                    <a:pt x="16189" y="7440"/>
                    <a:pt x="16138" y="7227"/>
                    <a:pt x="16091" y="6992"/>
                  </a:cubicBezTo>
                  <a:cubicBezTo>
                    <a:pt x="15973" y="7109"/>
                    <a:pt x="15833" y="7248"/>
                    <a:pt x="15676" y="7429"/>
                  </a:cubicBezTo>
                  <a:cubicBezTo>
                    <a:pt x="15735" y="7750"/>
                    <a:pt x="15803" y="8049"/>
                    <a:pt x="15888" y="8305"/>
                  </a:cubicBezTo>
                  <a:cubicBezTo>
                    <a:pt x="16070" y="8860"/>
                    <a:pt x="16291" y="9127"/>
                    <a:pt x="16502" y="9063"/>
                  </a:cubicBezTo>
                  <a:cubicBezTo>
                    <a:pt x="16702" y="8999"/>
                    <a:pt x="16879" y="8647"/>
                    <a:pt x="17007" y="8070"/>
                  </a:cubicBezTo>
                  <a:cubicBezTo>
                    <a:pt x="16926" y="8155"/>
                    <a:pt x="16850" y="8230"/>
                    <a:pt x="16778" y="8252"/>
                  </a:cubicBezTo>
                  <a:lnTo>
                    <a:pt x="16778" y="8252"/>
                  </a:lnTo>
                  <a:close/>
                  <a:moveTo>
                    <a:pt x="17028" y="7654"/>
                  </a:moveTo>
                  <a:cubicBezTo>
                    <a:pt x="17138" y="7483"/>
                    <a:pt x="17240" y="7269"/>
                    <a:pt x="17329" y="7034"/>
                  </a:cubicBezTo>
                  <a:cubicBezTo>
                    <a:pt x="17422" y="6778"/>
                    <a:pt x="17498" y="6511"/>
                    <a:pt x="17545" y="6244"/>
                  </a:cubicBezTo>
                  <a:cubicBezTo>
                    <a:pt x="17549" y="6234"/>
                    <a:pt x="17549" y="6212"/>
                    <a:pt x="17553" y="6202"/>
                  </a:cubicBezTo>
                  <a:cubicBezTo>
                    <a:pt x="17557" y="6180"/>
                    <a:pt x="17557" y="6159"/>
                    <a:pt x="17562" y="6148"/>
                  </a:cubicBezTo>
                  <a:cubicBezTo>
                    <a:pt x="17566" y="6127"/>
                    <a:pt x="17570" y="6095"/>
                    <a:pt x="17574" y="6073"/>
                  </a:cubicBezTo>
                  <a:cubicBezTo>
                    <a:pt x="17574" y="6063"/>
                    <a:pt x="17579" y="6052"/>
                    <a:pt x="17579" y="6052"/>
                  </a:cubicBezTo>
                  <a:cubicBezTo>
                    <a:pt x="17579" y="6041"/>
                    <a:pt x="17583" y="6031"/>
                    <a:pt x="17583" y="6031"/>
                  </a:cubicBezTo>
                  <a:cubicBezTo>
                    <a:pt x="17579" y="6031"/>
                    <a:pt x="17570" y="6041"/>
                    <a:pt x="17566" y="6041"/>
                  </a:cubicBezTo>
                  <a:cubicBezTo>
                    <a:pt x="17557" y="6041"/>
                    <a:pt x="17545" y="6041"/>
                    <a:pt x="17536" y="6041"/>
                  </a:cubicBezTo>
                  <a:cubicBezTo>
                    <a:pt x="17490" y="6351"/>
                    <a:pt x="17413" y="6671"/>
                    <a:pt x="17299" y="6970"/>
                  </a:cubicBezTo>
                  <a:cubicBezTo>
                    <a:pt x="17129" y="7419"/>
                    <a:pt x="16909" y="7771"/>
                    <a:pt x="16765" y="7814"/>
                  </a:cubicBezTo>
                  <a:cubicBezTo>
                    <a:pt x="16752" y="7814"/>
                    <a:pt x="16740" y="7814"/>
                    <a:pt x="16727" y="7824"/>
                  </a:cubicBezTo>
                  <a:cubicBezTo>
                    <a:pt x="16613" y="7824"/>
                    <a:pt x="16494" y="7654"/>
                    <a:pt x="16388" y="7344"/>
                  </a:cubicBezTo>
                  <a:cubicBezTo>
                    <a:pt x="16341" y="7195"/>
                    <a:pt x="16299" y="7034"/>
                    <a:pt x="16265" y="6842"/>
                  </a:cubicBezTo>
                  <a:cubicBezTo>
                    <a:pt x="16252" y="6853"/>
                    <a:pt x="16240" y="6874"/>
                    <a:pt x="16223" y="6885"/>
                  </a:cubicBezTo>
                  <a:cubicBezTo>
                    <a:pt x="16235" y="6938"/>
                    <a:pt x="16244" y="7002"/>
                    <a:pt x="16257" y="7056"/>
                  </a:cubicBezTo>
                  <a:cubicBezTo>
                    <a:pt x="16274" y="7130"/>
                    <a:pt x="16286" y="7184"/>
                    <a:pt x="16299" y="7227"/>
                  </a:cubicBezTo>
                  <a:cubicBezTo>
                    <a:pt x="16303" y="7237"/>
                    <a:pt x="16303" y="7248"/>
                    <a:pt x="16307" y="7259"/>
                  </a:cubicBezTo>
                  <a:cubicBezTo>
                    <a:pt x="16324" y="7312"/>
                    <a:pt x="16341" y="7376"/>
                    <a:pt x="16358" y="7419"/>
                  </a:cubicBezTo>
                  <a:cubicBezTo>
                    <a:pt x="16375" y="7461"/>
                    <a:pt x="16388" y="7504"/>
                    <a:pt x="16405" y="7547"/>
                  </a:cubicBezTo>
                  <a:cubicBezTo>
                    <a:pt x="16409" y="7558"/>
                    <a:pt x="16418" y="7568"/>
                    <a:pt x="16422" y="7590"/>
                  </a:cubicBezTo>
                  <a:cubicBezTo>
                    <a:pt x="16430" y="7611"/>
                    <a:pt x="16443" y="7643"/>
                    <a:pt x="16452" y="7664"/>
                  </a:cubicBezTo>
                  <a:cubicBezTo>
                    <a:pt x="16460" y="7675"/>
                    <a:pt x="16464" y="7686"/>
                    <a:pt x="16473" y="7707"/>
                  </a:cubicBezTo>
                  <a:cubicBezTo>
                    <a:pt x="16481" y="7728"/>
                    <a:pt x="16490" y="7750"/>
                    <a:pt x="16502" y="7760"/>
                  </a:cubicBezTo>
                  <a:cubicBezTo>
                    <a:pt x="16511" y="7771"/>
                    <a:pt x="16515" y="7782"/>
                    <a:pt x="16524" y="7792"/>
                  </a:cubicBezTo>
                  <a:cubicBezTo>
                    <a:pt x="16532" y="7803"/>
                    <a:pt x="16540" y="7824"/>
                    <a:pt x="16553" y="7835"/>
                  </a:cubicBezTo>
                  <a:cubicBezTo>
                    <a:pt x="16562" y="7846"/>
                    <a:pt x="16566" y="7857"/>
                    <a:pt x="16574" y="7867"/>
                  </a:cubicBezTo>
                  <a:cubicBezTo>
                    <a:pt x="16583" y="7878"/>
                    <a:pt x="16591" y="7889"/>
                    <a:pt x="16604" y="7899"/>
                  </a:cubicBezTo>
                  <a:cubicBezTo>
                    <a:pt x="16613" y="7910"/>
                    <a:pt x="16621" y="7910"/>
                    <a:pt x="16625" y="7921"/>
                  </a:cubicBezTo>
                  <a:cubicBezTo>
                    <a:pt x="16634" y="7931"/>
                    <a:pt x="16646" y="7931"/>
                    <a:pt x="16655" y="7942"/>
                  </a:cubicBezTo>
                  <a:cubicBezTo>
                    <a:pt x="16663" y="7942"/>
                    <a:pt x="16668" y="7953"/>
                    <a:pt x="16676" y="7953"/>
                  </a:cubicBezTo>
                  <a:cubicBezTo>
                    <a:pt x="16685" y="7953"/>
                    <a:pt x="16697" y="7963"/>
                    <a:pt x="16706" y="7963"/>
                  </a:cubicBezTo>
                  <a:cubicBezTo>
                    <a:pt x="16714" y="7963"/>
                    <a:pt x="16718" y="7963"/>
                    <a:pt x="16727" y="7963"/>
                  </a:cubicBezTo>
                  <a:cubicBezTo>
                    <a:pt x="16748" y="7963"/>
                    <a:pt x="16761" y="7963"/>
                    <a:pt x="16774" y="7953"/>
                  </a:cubicBezTo>
                  <a:cubicBezTo>
                    <a:pt x="16824" y="7942"/>
                    <a:pt x="16879" y="7889"/>
                    <a:pt x="16939" y="7824"/>
                  </a:cubicBezTo>
                  <a:cubicBezTo>
                    <a:pt x="16951" y="7814"/>
                    <a:pt x="16964" y="7792"/>
                    <a:pt x="16973" y="7782"/>
                  </a:cubicBezTo>
                  <a:cubicBezTo>
                    <a:pt x="16977" y="7782"/>
                    <a:pt x="16981" y="7771"/>
                    <a:pt x="16981" y="7771"/>
                  </a:cubicBezTo>
                  <a:cubicBezTo>
                    <a:pt x="16990" y="7760"/>
                    <a:pt x="16998" y="7750"/>
                    <a:pt x="17007" y="7739"/>
                  </a:cubicBezTo>
                  <a:cubicBezTo>
                    <a:pt x="17007" y="7686"/>
                    <a:pt x="17019" y="7664"/>
                    <a:pt x="17028" y="7654"/>
                  </a:cubicBezTo>
                  <a:lnTo>
                    <a:pt x="17028" y="7654"/>
                  </a:lnTo>
                  <a:close/>
                  <a:moveTo>
                    <a:pt x="17689" y="5251"/>
                  </a:moveTo>
                  <a:cubicBezTo>
                    <a:pt x="17676" y="4995"/>
                    <a:pt x="17612" y="4803"/>
                    <a:pt x="17545" y="4814"/>
                  </a:cubicBezTo>
                  <a:cubicBezTo>
                    <a:pt x="17477" y="4835"/>
                    <a:pt x="17434" y="5059"/>
                    <a:pt x="17447" y="5315"/>
                  </a:cubicBezTo>
                  <a:cubicBezTo>
                    <a:pt x="17460" y="5572"/>
                    <a:pt x="17523" y="5764"/>
                    <a:pt x="17591" y="5742"/>
                  </a:cubicBezTo>
                  <a:cubicBezTo>
                    <a:pt x="17659" y="5742"/>
                    <a:pt x="17701" y="5508"/>
                    <a:pt x="17689" y="5251"/>
                  </a:cubicBezTo>
                  <a:lnTo>
                    <a:pt x="17689" y="5251"/>
                  </a:lnTo>
                  <a:close/>
                  <a:moveTo>
                    <a:pt x="16651" y="3447"/>
                  </a:moveTo>
                  <a:cubicBezTo>
                    <a:pt x="16905" y="3490"/>
                    <a:pt x="17278" y="3906"/>
                    <a:pt x="17477" y="4547"/>
                  </a:cubicBezTo>
                  <a:cubicBezTo>
                    <a:pt x="17375" y="4600"/>
                    <a:pt x="17312" y="4942"/>
                    <a:pt x="17333" y="5337"/>
                  </a:cubicBezTo>
                  <a:cubicBezTo>
                    <a:pt x="17341" y="5561"/>
                    <a:pt x="17375" y="5742"/>
                    <a:pt x="17422" y="5871"/>
                  </a:cubicBezTo>
                  <a:cubicBezTo>
                    <a:pt x="17125" y="6426"/>
                    <a:pt x="16710" y="6810"/>
                    <a:pt x="16430" y="6832"/>
                  </a:cubicBezTo>
                  <a:cubicBezTo>
                    <a:pt x="16422" y="6832"/>
                    <a:pt x="16418" y="6832"/>
                    <a:pt x="16409" y="6832"/>
                  </a:cubicBezTo>
                  <a:cubicBezTo>
                    <a:pt x="16367" y="6832"/>
                    <a:pt x="16324" y="6821"/>
                    <a:pt x="16278" y="6799"/>
                  </a:cubicBezTo>
                  <a:cubicBezTo>
                    <a:pt x="16439" y="6629"/>
                    <a:pt x="16532" y="6490"/>
                    <a:pt x="16515" y="6244"/>
                  </a:cubicBezTo>
                  <a:cubicBezTo>
                    <a:pt x="16494" y="5956"/>
                    <a:pt x="16363" y="5764"/>
                    <a:pt x="16108" y="5956"/>
                  </a:cubicBezTo>
                  <a:cubicBezTo>
                    <a:pt x="16104" y="5913"/>
                    <a:pt x="16104" y="5881"/>
                    <a:pt x="16100" y="5839"/>
                  </a:cubicBezTo>
                  <a:cubicBezTo>
                    <a:pt x="16070" y="5230"/>
                    <a:pt x="16104" y="4643"/>
                    <a:pt x="16193" y="4184"/>
                  </a:cubicBezTo>
                  <a:cubicBezTo>
                    <a:pt x="16235" y="3959"/>
                    <a:pt x="16295" y="3778"/>
                    <a:pt x="16354" y="3650"/>
                  </a:cubicBezTo>
                  <a:cubicBezTo>
                    <a:pt x="16646" y="3596"/>
                    <a:pt x="16960" y="3767"/>
                    <a:pt x="17218" y="4194"/>
                  </a:cubicBezTo>
                  <a:cubicBezTo>
                    <a:pt x="17062" y="3842"/>
                    <a:pt x="16863" y="3586"/>
                    <a:pt x="16651" y="3447"/>
                  </a:cubicBezTo>
                  <a:lnTo>
                    <a:pt x="16651" y="3447"/>
                  </a:lnTo>
                  <a:close/>
                  <a:moveTo>
                    <a:pt x="15240" y="8059"/>
                  </a:moveTo>
                  <a:cubicBezTo>
                    <a:pt x="15125" y="8252"/>
                    <a:pt x="15002" y="8422"/>
                    <a:pt x="14884" y="8572"/>
                  </a:cubicBezTo>
                  <a:cubicBezTo>
                    <a:pt x="15278" y="8775"/>
                    <a:pt x="15583" y="8433"/>
                    <a:pt x="15583" y="8433"/>
                  </a:cubicBezTo>
                  <a:cubicBezTo>
                    <a:pt x="15663" y="8679"/>
                    <a:pt x="15880" y="9020"/>
                    <a:pt x="16121" y="9191"/>
                  </a:cubicBezTo>
                  <a:cubicBezTo>
                    <a:pt x="16002" y="9042"/>
                    <a:pt x="15892" y="8817"/>
                    <a:pt x="15791" y="8508"/>
                  </a:cubicBezTo>
                  <a:cubicBezTo>
                    <a:pt x="15702" y="8241"/>
                    <a:pt x="15625" y="7921"/>
                    <a:pt x="15562" y="7568"/>
                  </a:cubicBezTo>
                  <a:cubicBezTo>
                    <a:pt x="15460" y="7718"/>
                    <a:pt x="15350" y="7878"/>
                    <a:pt x="15240" y="8059"/>
                  </a:cubicBezTo>
                  <a:lnTo>
                    <a:pt x="15240" y="8059"/>
                  </a:lnTo>
                  <a:close/>
                  <a:moveTo>
                    <a:pt x="16079" y="4045"/>
                  </a:moveTo>
                  <a:cubicBezTo>
                    <a:pt x="15977" y="4557"/>
                    <a:pt x="15939" y="5219"/>
                    <a:pt x="15973" y="5892"/>
                  </a:cubicBezTo>
                  <a:cubicBezTo>
                    <a:pt x="15977" y="5956"/>
                    <a:pt x="15981" y="6020"/>
                    <a:pt x="15985" y="6084"/>
                  </a:cubicBezTo>
                  <a:cubicBezTo>
                    <a:pt x="15913" y="6159"/>
                    <a:pt x="15757" y="6266"/>
                    <a:pt x="15553" y="6394"/>
                  </a:cubicBezTo>
                  <a:cubicBezTo>
                    <a:pt x="15545" y="6276"/>
                    <a:pt x="15536" y="6159"/>
                    <a:pt x="15532" y="6031"/>
                  </a:cubicBezTo>
                  <a:cubicBezTo>
                    <a:pt x="15490" y="5145"/>
                    <a:pt x="15536" y="4290"/>
                    <a:pt x="15668" y="3618"/>
                  </a:cubicBezTo>
                  <a:cubicBezTo>
                    <a:pt x="15795" y="2966"/>
                    <a:pt x="15981" y="2582"/>
                    <a:pt x="16193" y="2518"/>
                  </a:cubicBezTo>
                  <a:cubicBezTo>
                    <a:pt x="16214" y="2507"/>
                    <a:pt x="16235" y="2507"/>
                    <a:pt x="16257" y="2507"/>
                  </a:cubicBezTo>
                  <a:cubicBezTo>
                    <a:pt x="16435" y="2507"/>
                    <a:pt x="16608" y="2742"/>
                    <a:pt x="16757" y="3127"/>
                  </a:cubicBezTo>
                  <a:cubicBezTo>
                    <a:pt x="16672" y="3094"/>
                    <a:pt x="16596" y="3084"/>
                    <a:pt x="16532" y="3105"/>
                  </a:cubicBezTo>
                  <a:cubicBezTo>
                    <a:pt x="16346" y="3180"/>
                    <a:pt x="16180" y="3511"/>
                    <a:pt x="16079" y="4045"/>
                  </a:cubicBezTo>
                  <a:lnTo>
                    <a:pt x="16079" y="4045"/>
                  </a:lnTo>
                  <a:close/>
                  <a:moveTo>
                    <a:pt x="16041" y="17840"/>
                  </a:moveTo>
                  <a:lnTo>
                    <a:pt x="14354" y="12982"/>
                  </a:lnTo>
                  <a:lnTo>
                    <a:pt x="14227" y="12982"/>
                  </a:lnTo>
                  <a:lnTo>
                    <a:pt x="16011" y="18117"/>
                  </a:lnTo>
                  <a:cubicBezTo>
                    <a:pt x="16015" y="18011"/>
                    <a:pt x="16024" y="17914"/>
                    <a:pt x="16041" y="17840"/>
                  </a:cubicBezTo>
                  <a:lnTo>
                    <a:pt x="16041" y="17840"/>
                  </a:lnTo>
                  <a:close/>
                  <a:moveTo>
                    <a:pt x="15973" y="17306"/>
                  </a:moveTo>
                  <a:lnTo>
                    <a:pt x="15994" y="17370"/>
                  </a:lnTo>
                  <a:lnTo>
                    <a:pt x="15985" y="17242"/>
                  </a:lnTo>
                  <a:cubicBezTo>
                    <a:pt x="15981" y="17263"/>
                    <a:pt x="15977" y="17284"/>
                    <a:pt x="15973" y="17306"/>
                  </a:cubicBezTo>
                  <a:lnTo>
                    <a:pt x="15973" y="17306"/>
                  </a:lnTo>
                  <a:close/>
                  <a:moveTo>
                    <a:pt x="15930" y="14498"/>
                  </a:moveTo>
                  <a:lnTo>
                    <a:pt x="16100" y="17626"/>
                  </a:lnTo>
                  <a:cubicBezTo>
                    <a:pt x="16108" y="17605"/>
                    <a:pt x="16121" y="17583"/>
                    <a:pt x="16130" y="17562"/>
                  </a:cubicBezTo>
                  <a:lnTo>
                    <a:pt x="15875" y="12832"/>
                  </a:lnTo>
                  <a:lnTo>
                    <a:pt x="15841" y="12832"/>
                  </a:lnTo>
                  <a:lnTo>
                    <a:pt x="15930" y="14498"/>
                  </a:lnTo>
                  <a:lnTo>
                    <a:pt x="15930" y="14498"/>
                  </a:lnTo>
                  <a:close/>
                  <a:moveTo>
                    <a:pt x="15841" y="16921"/>
                  </a:moveTo>
                  <a:lnTo>
                    <a:pt x="15875" y="17018"/>
                  </a:lnTo>
                  <a:cubicBezTo>
                    <a:pt x="15901" y="16900"/>
                    <a:pt x="15930" y="16793"/>
                    <a:pt x="15960" y="16697"/>
                  </a:cubicBezTo>
                  <a:lnTo>
                    <a:pt x="15952" y="16569"/>
                  </a:lnTo>
                  <a:cubicBezTo>
                    <a:pt x="15909" y="16665"/>
                    <a:pt x="15871" y="16783"/>
                    <a:pt x="15841" y="16921"/>
                  </a:cubicBezTo>
                  <a:lnTo>
                    <a:pt x="15841" y="16921"/>
                  </a:lnTo>
                  <a:close/>
                  <a:moveTo>
                    <a:pt x="15782" y="13409"/>
                  </a:moveTo>
                  <a:lnTo>
                    <a:pt x="15778" y="13302"/>
                  </a:lnTo>
                  <a:cubicBezTo>
                    <a:pt x="15358" y="13291"/>
                    <a:pt x="14952" y="13270"/>
                    <a:pt x="14566" y="13249"/>
                  </a:cubicBezTo>
                  <a:lnTo>
                    <a:pt x="14604" y="13355"/>
                  </a:lnTo>
                  <a:cubicBezTo>
                    <a:pt x="14994" y="13366"/>
                    <a:pt x="15388" y="13387"/>
                    <a:pt x="15782" y="13409"/>
                  </a:cubicBezTo>
                  <a:lnTo>
                    <a:pt x="15782" y="13409"/>
                  </a:lnTo>
                  <a:close/>
                  <a:moveTo>
                    <a:pt x="14719" y="13686"/>
                  </a:moveTo>
                  <a:lnTo>
                    <a:pt x="15630" y="16313"/>
                  </a:lnTo>
                  <a:cubicBezTo>
                    <a:pt x="15702" y="16003"/>
                    <a:pt x="15791" y="15758"/>
                    <a:pt x="15896" y="15576"/>
                  </a:cubicBezTo>
                  <a:lnTo>
                    <a:pt x="15799" y="13729"/>
                  </a:lnTo>
                  <a:cubicBezTo>
                    <a:pt x="15430" y="13718"/>
                    <a:pt x="15066" y="13708"/>
                    <a:pt x="14719" y="13686"/>
                  </a:cubicBezTo>
                  <a:lnTo>
                    <a:pt x="14719" y="13686"/>
                  </a:lnTo>
                  <a:close/>
                  <a:moveTo>
                    <a:pt x="16435" y="19826"/>
                  </a:moveTo>
                  <a:cubicBezTo>
                    <a:pt x="16202" y="19890"/>
                    <a:pt x="15981" y="19313"/>
                    <a:pt x="15930" y="18512"/>
                  </a:cubicBezTo>
                  <a:lnTo>
                    <a:pt x="15884" y="18384"/>
                  </a:lnTo>
                  <a:cubicBezTo>
                    <a:pt x="15884" y="18406"/>
                    <a:pt x="15884" y="18427"/>
                    <a:pt x="15884" y="18448"/>
                  </a:cubicBezTo>
                  <a:cubicBezTo>
                    <a:pt x="15922" y="19302"/>
                    <a:pt x="16155" y="19943"/>
                    <a:pt x="16405" y="19868"/>
                  </a:cubicBezTo>
                  <a:cubicBezTo>
                    <a:pt x="16460" y="19847"/>
                    <a:pt x="16511" y="19804"/>
                    <a:pt x="16557" y="19730"/>
                  </a:cubicBezTo>
                  <a:cubicBezTo>
                    <a:pt x="16524" y="19772"/>
                    <a:pt x="16481" y="19815"/>
                    <a:pt x="16435" y="19826"/>
                  </a:cubicBezTo>
                  <a:lnTo>
                    <a:pt x="16435" y="19826"/>
                  </a:lnTo>
                  <a:close/>
                  <a:moveTo>
                    <a:pt x="16426" y="16815"/>
                  </a:moveTo>
                  <a:cubicBezTo>
                    <a:pt x="16418" y="16804"/>
                    <a:pt x="16405" y="16793"/>
                    <a:pt x="16396" y="16793"/>
                  </a:cubicBezTo>
                  <a:cubicBezTo>
                    <a:pt x="16405" y="16804"/>
                    <a:pt x="16418" y="16815"/>
                    <a:pt x="16426" y="16815"/>
                  </a:cubicBezTo>
                  <a:lnTo>
                    <a:pt x="16426" y="16815"/>
                  </a:lnTo>
                  <a:close/>
                  <a:moveTo>
                    <a:pt x="16426" y="17327"/>
                  </a:moveTo>
                  <a:cubicBezTo>
                    <a:pt x="16532" y="17487"/>
                    <a:pt x="16613" y="17818"/>
                    <a:pt x="16629" y="18224"/>
                  </a:cubicBezTo>
                  <a:cubicBezTo>
                    <a:pt x="16655" y="18822"/>
                    <a:pt x="16540" y="19345"/>
                    <a:pt x="16367" y="19399"/>
                  </a:cubicBezTo>
                  <a:cubicBezTo>
                    <a:pt x="16346" y="19409"/>
                    <a:pt x="16320" y="19399"/>
                    <a:pt x="16299" y="19388"/>
                  </a:cubicBezTo>
                  <a:cubicBezTo>
                    <a:pt x="16477" y="19335"/>
                    <a:pt x="16591" y="18822"/>
                    <a:pt x="16562" y="18235"/>
                  </a:cubicBezTo>
                  <a:cubicBezTo>
                    <a:pt x="16549" y="17936"/>
                    <a:pt x="16498" y="17680"/>
                    <a:pt x="16435" y="17498"/>
                  </a:cubicBezTo>
                  <a:lnTo>
                    <a:pt x="16426" y="17327"/>
                  </a:lnTo>
                  <a:lnTo>
                    <a:pt x="16426" y="17327"/>
                  </a:lnTo>
                  <a:close/>
                  <a:moveTo>
                    <a:pt x="14579" y="10131"/>
                  </a:moveTo>
                  <a:cubicBezTo>
                    <a:pt x="14579" y="10131"/>
                    <a:pt x="13884" y="10771"/>
                    <a:pt x="12312" y="11487"/>
                  </a:cubicBezTo>
                  <a:cubicBezTo>
                    <a:pt x="12354" y="11626"/>
                    <a:pt x="12401" y="11754"/>
                    <a:pt x="12452" y="11860"/>
                  </a:cubicBezTo>
                  <a:cubicBezTo>
                    <a:pt x="12503" y="11967"/>
                    <a:pt x="12549" y="12053"/>
                    <a:pt x="12596" y="12117"/>
                  </a:cubicBezTo>
                  <a:cubicBezTo>
                    <a:pt x="12642" y="12181"/>
                    <a:pt x="12681" y="12234"/>
                    <a:pt x="12710" y="12256"/>
                  </a:cubicBezTo>
                  <a:cubicBezTo>
                    <a:pt x="12740" y="12288"/>
                    <a:pt x="12757" y="12298"/>
                    <a:pt x="12757" y="12298"/>
                  </a:cubicBezTo>
                  <a:cubicBezTo>
                    <a:pt x="12757" y="12298"/>
                    <a:pt x="12740" y="12288"/>
                    <a:pt x="12710" y="12266"/>
                  </a:cubicBezTo>
                  <a:cubicBezTo>
                    <a:pt x="12681" y="12245"/>
                    <a:pt x="12638" y="12213"/>
                    <a:pt x="12587" y="12159"/>
                  </a:cubicBezTo>
                  <a:cubicBezTo>
                    <a:pt x="12541" y="12106"/>
                    <a:pt x="12481" y="12031"/>
                    <a:pt x="12431" y="11925"/>
                  </a:cubicBezTo>
                  <a:cubicBezTo>
                    <a:pt x="12376" y="11818"/>
                    <a:pt x="12325" y="11690"/>
                    <a:pt x="12282" y="11551"/>
                  </a:cubicBezTo>
                  <a:cubicBezTo>
                    <a:pt x="12240" y="11412"/>
                    <a:pt x="12202" y="11252"/>
                    <a:pt x="12172" y="11102"/>
                  </a:cubicBezTo>
                  <a:cubicBezTo>
                    <a:pt x="12143" y="10953"/>
                    <a:pt x="12121" y="10803"/>
                    <a:pt x="12109" y="10675"/>
                  </a:cubicBezTo>
                  <a:cubicBezTo>
                    <a:pt x="12096" y="10547"/>
                    <a:pt x="12092" y="10430"/>
                    <a:pt x="12092" y="10355"/>
                  </a:cubicBezTo>
                  <a:cubicBezTo>
                    <a:pt x="12092" y="10280"/>
                    <a:pt x="12092" y="10227"/>
                    <a:pt x="12092" y="10227"/>
                  </a:cubicBezTo>
                  <a:cubicBezTo>
                    <a:pt x="12092" y="10227"/>
                    <a:pt x="12096" y="10270"/>
                    <a:pt x="12100" y="10344"/>
                  </a:cubicBezTo>
                  <a:cubicBezTo>
                    <a:pt x="12104" y="10419"/>
                    <a:pt x="12117" y="10526"/>
                    <a:pt x="12134" y="10654"/>
                  </a:cubicBezTo>
                  <a:cubicBezTo>
                    <a:pt x="12138" y="10675"/>
                    <a:pt x="12143" y="10697"/>
                    <a:pt x="12143" y="10718"/>
                  </a:cubicBezTo>
                  <a:cubicBezTo>
                    <a:pt x="12295" y="10355"/>
                    <a:pt x="12481" y="9992"/>
                    <a:pt x="12710" y="9725"/>
                  </a:cubicBezTo>
                  <a:cubicBezTo>
                    <a:pt x="13126" y="9511"/>
                    <a:pt x="13503" y="9309"/>
                    <a:pt x="13795" y="9148"/>
                  </a:cubicBezTo>
                  <a:cubicBezTo>
                    <a:pt x="13977" y="9202"/>
                    <a:pt x="14197" y="9148"/>
                    <a:pt x="14435" y="8988"/>
                  </a:cubicBezTo>
                  <a:cubicBezTo>
                    <a:pt x="14490" y="9298"/>
                    <a:pt x="14549" y="9597"/>
                    <a:pt x="14621" y="9885"/>
                  </a:cubicBezTo>
                  <a:cubicBezTo>
                    <a:pt x="14736" y="10344"/>
                    <a:pt x="14875" y="10782"/>
                    <a:pt x="15045" y="11145"/>
                  </a:cubicBezTo>
                  <a:cubicBezTo>
                    <a:pt x="15185" y="11433"/>
                    <a:pt x="15346" y="11679"/>
                    <a:pt x="15519" y="11828"/>
                  </a:cubicBezTo>
                  <a:cubicBezTo>
                    <a:pt x="14808" y="12042"/>
                    <a:pt x="14024" y="12266"/>
                    <a:pt x="13210" y="12490"/>
                  </a:cubicBezTo>
                  <a:cubicBezTo>
                    <a:pt x="14422" y="12117"/>
                    <a:pt x="15320" y="11786"/>
                    <a:pt x="15320" y="11786"/>
                  </a:cubicBezTo>
                  <a:cubicBezTo>
                    <a:pt x="15320" y="11786"/>
                    <a:pt x="14884" y="11412"/>
                    <a:pt x="14579" y="10131"/>
                  </a:cubicBezTo>
                  <a:lnTo>
                    <a:pt x="14579" y="10131"/>
                  </a:lnTo>
                  <a:close/>
                  <a:moveTo>
                    <a:pt x="16490" y="1632"/>
                  </a:moveTo>
                  <a:cubicBezTo>
                    <a:pt x="16596" y="1963"/>
                    <a:pt x="16685" y="2336"/>
                    <a:pt x="16761" y="2710"/>
                  </a:cubicBezTo>
                  <a:cubicBezTo>
                    <a:pt x="16583" y="2336"/>
                    <a:pt x="16379" y="2134"/>
                    <a:pt x="16176" y="2198"/>
                  </a:cubicBezTo>
                  <a:cubicBezTo>
                    <a:pt x="15918" y="2272"/>
                    <a:pt x="15697" y="2731"/>
                    <a:pt x="15549" y="3479"/>
                  </a:cubicBezTo>
                  <a:cubicBezTo>
                    <a:pt x="15409" y="4205"/>
                    <a:pt x="15354" y="5123"/>
                    <a:pt x="15401" y="6073"/>
                  </a:cubicBezTo>
                  <a:cubicBezTo>
                    <a:pt x="15409" y="6212"/>
                    <a:pt x="15418" y="6340"/>
                    <a:pt x="15426" y="6479"/>
                  </a:cubicBezTo>
                  <a:cubicBezTo>
                    <a:pt x="15100" y="6693"/>
                    <a:pt x="14685" y="6949"/>
                    <a:pt x="14312" y="7227"/>
                  </a:cubicBezTo>
                  <a:cubicBezTo>
                    <a:pt x="14299" y="7088"/>
                    <a:pt x="14286" y="6949"/>
                    <a:pt x="14278" y="6799"/>
                  </a:cubicBezTo>
                  <a:cubicBezTo>
                    <a:pt x="14197" y="5764"/>
                    <a:pt x="14189" y="4696"/>
                    <a:pt x="14265" y="3639"/>
                  </a:cubicBezTo>
                  <a:cubicBezTo>
                    <a:pt x="14155" y="4664"/>
                    <a:pt x="14138" y="5764"/>
                    <a:pt x="14193" y="6832"/>
                  </a:cubicBezTo>
                  <a:cubicBezTo>
                    <a:pt x="14202" y="6981"/>
                    <a:pt x="14210" y="7141"/>
                    <a:pt x="14223" y="7291"/>
                  </a:cubicBezTo>
                  <a:cubicBezTo>
                    <a:pt x="13706" y="7696"/>
                    <a:pt x="13299" y="8145"/>
                    <a:pt x="13384" y="8572"/>
                  </a:cubicBezTo>
                  <a:cubicBezTo>
                    <a:pt x="13414" y="8732"/>
                    <a:pt x="13464" y="8850"/>
                    <a:pt x="13528" y="8946"/>
                  </a:cubicBezTo>
                  <a:cubicBezTo>
                    <a:pt x="13342" y="9042"/>
                    <a:pt x="13134" y="9148"/>
                    <a:pt x="12914" y="9266"/>
                  </a:cubicBezTo>
                  <a:lnTo>
                    <a:pt x="12905" y="9266"/>
                  </a:lnTo>
                  <a:cubicBezTo>
                    <a:pt x="12888" y="9255"/>
                    <a:pt x="12596" y="9106"/>
                    <a:pt x="12113" y="8850"/>
                  </a:cubicBezTo>
                  <a:cubicBezTo>
                    <a:pt x="12604" y="8529"/>
                    <a:pt x="13096" y="8198"/>
                    <a:pt x="13583" y="7835"/>
                  </a:cubicBezTo>
                  <a:cubicBezTo>
                    <a:pt x="13079" y="8070"/>
                    <a:pt x="12583" y="8326"/>
                    <a:pt x="12083" y="8593"/>
                  </a:cubicBezTo>
                  <a:cubicBezTo>
                    <a:pt x="12011" y="8636"/>
                    <a:pt x="11939" y="8679"/>
                    <a:pt x="11867" y="8711"/>
                  </a:cubicBezTo>
                  <a:cubicBezTo>
                    <a:pt x="11100" y="8316"/>
                    <a:pt x="9986" y="7728"/>
                    <a:pt x="8770" y="7098"/>
                  </a:cubicBezTo>
                  <a:lnTo>
                    <a:pt x="9037" y="6874"/>
                  </a:lnTo>
                  <a:cubicBezTo>
                    <a:pt x="9583" y="6415"/>
                    <a:pt x="10126" y="5935"/>
                    <a:pt x="10668" y="5476"/>
                  </a:cubicBezTo>
                  <a:cubicBezTo>
                    <a:pt x="11210" y="4995"/>
                    <a:pt x="11753" y="4515"/>
                    <a:pt x="12291" y="4023"/>
                  </a:cubicBezTo>
                  <a:lnTo>
                    <a:pt x="13100" y="3276"/>
                  </a:lnTo>
                  <a:cubicBezTo>
                    <a:pt x="13367" y="3020"/>
                    <a:pt x="13638" y="2774"/>
                    <a:pt x="13905" y="2507"/>
                  </a:cubicBezTo>
                  <a:cubicBezTo>
                    <a:pt x="13630" y="2721"/>
                    <a:pt x="13359" y="2945"/>
                    <a:pt x="13083" y="3169"/>
                  </a:cubicBezTo>
                  <a:lnTo>
                    <a:pt x="12265" y="3853"/>
                  </a:lnTo>
                  <a:cubicBezTo>
                    <a:pt x="11723" y="4312"/>
                    <a:pt x="11177" y="4792"/>
                    <a:pt x="10634" y="5251"/>
                  </a:cubicBezTo>
                  <a:cubicBezTo>
                    <a:pt x="10092" y="5732"/>
                    <a:pt x="9550" y="6212"/>
                    <a:pt x="9011" y="6703"/>
                  </a:cubicBezTo>
                  <a:lnTo>
                    <a:pt x="8656" y="7024"/>
                  </a:lnTo>
                  <a:cubicBezTo>
                    <a:pt x="8253" y="6810"/>
                    <a:pt x="7838" y="6597"/>
                    <a:pt x="7423" y="6383"/>
                  </a:cubicBezTo>
                  <a:cubicBezTo>
                    <a:pt x="7651" y="6020"/>
                    <a:pt x="7910" y="5625"/>
                    <a:pt x="8164" y="5251"/>
                  </a:cubicBezTo>
                  <a:cubicBezTo>
                    <a:pt x="8151" y="5369"/>
                    <a:pt x="8147" y="5486"/>
                    <a:pt x="8139" y="5614"/>
                  </a:cubicBezTo>
                  <a:cubicBezTo>
                    <a:pt x="8126" y="5871"/>
                    <a:pt x="8122" y="6116"/>
                    <a:pt x="8126" y="6362"/>
                  </a:cubicBezTo>
                  <a:cubicBezTo>
                    <a:pt x="8139" y="6116"/>
                    <a:pt x="8160" y="5871"/>
                    <a:pt x="8185" y="5636"/>
                  </a:cubicBezTo>
                  <a:cubicBezTo>
                    <a:pt x="8198" y="5518"/>
                    <a:pt x="8211" y="5401"/>
                    <a:pt x="8232" y="5283"/>
                  </a:cubicBezTo>
                  <a:cubicBezTo>
                    <a:pt x="8240" y="5219"/>
                    <a:pt x="8253" y="5166"/>
                    <a:pt x="8266" y="5112"/>
                  </a:cubicBezTo>
                  <a:cubicBezTo>
                    <a:pt x="8588" y="4632"/>
                    <a:pt x="8906" y="4194"/>
                    <a:pt x="9151" y="3906"/>
                  </a:cubicBezTo>
                  <a:cubicBezTo>
                    <a:pt x="9155" y="3895"/>
                    <a:pt x="9160" y="3895"/>
                    <a:pt x="9168" y="3895"/>
                  </a:cubicBezTo>
                  <a:cubicBezTo>
                    <a:pt x="9041" y="4226"/>
                    <a:pt x="9011" y="5059"/>
                    <a:pt x="9007" y="5540"/>
                  </a:cubicBezTo>
                  <a:lnTo>
                    <a:pt x="8194" y="6650"/>
                  </a:lnTo>
                  <a:lnTo>
                    <a:pt x="9007" y="5913"/>
                  </a:lnTo>
                  <a:cubicBezTo>
                    <a:pt x="9007" y="5913"/>
                    <a:pt x="9300" y="5657"/>
                    <a:pt x="9736" y="5219"/>
                  </a:cubicBezTo>
                  <a:cubicBezTo>
                    <a:pt x="10016" y="4952"/>
                    <a:pt x="10736" y="4269"/>
                    <a:pt x="11316" y="3714"/>
                  </a:cubicBezTo>
                  <a:cubicBezTo>
                    <a:pt x="11426" y="3607"/>
                    <a:pt x="11575" y="3468"/>
                    <a:pt x="11753" y="3287"/>
                  </a:cubicBezTo>
                  <a:cubicBezTo>
                    <a:pt x="12668" y="2390"/>
                    <a:pt x="14295" y="799"/>
                    <a:pt x="15155" y="425"/>
                  </a:cubicBezTo>
                  <a:cubicBezTo>
                    <a:pt x="15134" y="457"/>
                    <a:pt x="15113" y="479"/>
                    <a:pt x="15091" y="511"/>
                  </a:cubicBezTo>
                  <a:cubicBezTo>
                    <a:pt x="14986" y="681"/>
                    <a:pt x="14888" y="884"/>
                    <a:pt x="14808" y="1119"/>
                  </a:cubicBezTo>
                  <a:cubicBezTo>
                    <a:pt x="14647" y="1589"/>
                    <a:pt x="14536" y="2155"/>
                    <a:pt x="14469" y="2742"/>
                  </a:cubicBezTo>
                  <a:cubicBezTo>
                    <a:pt x="14397" y="3329"/>
                    <a:pt x="14367" y="3927"/>
                    <a:pt x="14363" y="4536"/>
                  </a:cubicBezTo>
                  <a:cubicBezTo>
                    <a:pt x="14358" y="5145"/>
                    <a:pt x="14388" y="5742"/>
                    <a:pt x="14439" y="6319"/>
                  </a:cubicBezTo>
                  <a:cubicBezTo>
                    <a:pt x="14414" y="5721"/>
                    <a:pt x="14405" y="5134"/>
                    <a:pt x="14426" y="4536"/>
                  </a:cubicBezTo>
                  <a:cubicBezTo>
                    <a:pt x="14443" y="3949"/>
                    <a:pt x="14490" y="3372"/>
                    <a:pt x="14566" y="2817"/>
                  </a:cubicBezTo>
                  <a:cubicBezTo>
                    <a:pt x="14642" y="2272"/>
                    <a:pt x="14753" y="1738"/>
                    <a:pt x="14905" y="1322"/>
                  </a:cubicBezTo>
                  <a:cubicBezTo>
                    <a:pt x="14981" y="1109"/>
                    <a:pt x="15066" y="927"/>
                    <a:pt x="15159" y="778"/>
                  </a:cubicBezTo>
                  <a:cubicBezTo>
                    <a:pt x="15257" y="639"/>
                    <a:pt x="15358" y="532"/>
                    <a:pt x="15469" y="489"/>
                  </a:cubicBezTo>
                  <a:cubicBezTo>
                    <a:pt x="15570" y="447"/>
                    <a:pt x="15672" y="447"/>
                    <a:pt x="15774" y="489"/>
                  </a:cubicBezTo>
                  <a:cubicBezTo>
                    <a:pt x="15850" y="649"/>
                    <a:pt x="15918" y="831"/>
                    <a:pt x="15977" y="1044"/>
                  </a:cubicBezTo>
                  <a:cubicBezTo>
                    <a:pt x="16057" y="1311"/>
                    <a:pt x="16125" y="1600"/>
                    <a:pt x="16180" y="1909"/>
                  </a:cubicBezTo>
                  <a:cubicBezTo>
                    <a:pt x="16146" y="1578"/>
                    <a:pt x="16096" y="1258"/>
                    <a:pt x="16032" y="959"/>
                  </a:cubicBezTo>
                  <a:cubicBezTo>
                    <a:pt x="16007" y="842"/>
                    <a:pt x="15981" y="735"/>
                    <a:pt x="15952" y="617"/>
                  </a:cubicBezTo>
                  <a:cubicBezTo>
                    <a:pt x="16007" y="671"/>
                    <a:pt x="16057" y="735"/>
                    <a:pt x="16108" y="799"/>
                  </a:cubicBezTo>
                  <a:cubicBezTo>
                    <a:pt x="16146" y="852"/>
                    <a:pt x="16185" y="906"/>
                    <a:pt x="16223" y="970"/>
                  </a:cubicBezTo>
                  <a:cubicBezTo>
                    <a:pt x="16316" y="1162"/>
                    <a:pt x="16409" y="1386"/>
                    <a:pt x="16490" y="1632"/>
                  </a:cubicBezTo>
                  <a:lnTo>
                    <a:pt x="16490" y="1632"/>
                  </a:lnTo>
                  <a:close/>
                  <a:moveTo>
                    <a:pt x="11117" y="2710"/>
                  </a:moveTo>
                  <a:cubicBezTo>
                    <a:pt x="11299" y="2913"/>
                    <a:pt x="11354" y="3191"/>
                    <a:pt x="11371" y="3297"/>
                  </a:cubicBezTo>
                  <a:cubicBezTo>
                    <a:pt x="11333" y="3329"/>
                    <a:pt x="11295" y="3372"/>
                    <a:pt x="11265" y="3404"/>
                  </a:cubicBezTo>
                  <a:cubicBezTo>
                    <a:pt x="11100" y="3564"/>
                    <a:pt x="10927" y="3724"/>
                    <a:pt x="10753" y="3895"/>
                  </a:cubicBezTo>
                  <a:cubicBezTo>
                    <a:pt x="10740" y="3735"/>
                    <a:pt x="10715" y="3575"/>
                    <a:pt x="10681" y="3425"/>
                  </a:cubicBezTo>
                  <a:cubicBezTo>
                    <a:pt x="10876" y="3212"/>
                    <a:pt x="11075" y="2945"/>
                    <a:pt x="11117" y="2710"/>
                  </a:cubicBezTo>
                  <a:lnTo>
                    <a:pt x="11117" y="2710"/>
                  </a:lnTo>
                  <a:close/>
                  <a:moveTo>
                    <a:pt x="10884" y="2582"/>
                  </a:moveTo>
                  <a:cubicBezTo>
                    <a:pt x="10723" y="2582"/>
                    <a:pt x="10575" y="2635"/>
                    <a:pt x="10444" y="2721"/>
                  </a:cubicBezTo>
                  <a:cubicBezTo>
                    <a:pt x="10511" y="2849"/>
                    <a:pt x="10579" y="3030"/>
                    <a:pt x="10634" y="3233"/>
                  </a:cubicBezTo>
                  <a:cubicBezTo>
                    <a:pt x="10838" y="3009"/>
                    <a:pt x="11016" y="2753"/>
                    <a:pt x="11041" y="2635"/>
                  </a:cubicBezTo>
                  <a:cubicBezTo>
                    <a:pt x="11032" y="2614"/>
                    <a:pt x="10994" y="2582"/>
                    <a:pt x="10884" y="2582"/>
                  </a:cubicBezTo>
                  <a:lnTo>
                    <a:pt x="10884" y="2582"/>
                  </a:lnTo>
                  <a:close/>
                  <a:moveTo>
                    <a:pt x="10338" y="2796"/>
                  </a:moveTo>
                  <a:cubicBezTo>
                    <a:pt x="10477" y="2998"/>
                    <a:pt x="10643" y="3522"/>
                    <a:pt x="10672" y="3970"/>
                  </a:cubicBezTo>
                  <a:cubicBezTo>
                    <a:pt x="10329" y="4301"/>
                    <a:pt x="10003" y="4611"/>
                    <a:pt x="9795" y="4803"/>
                  </a:cubicBezTo>
                  <a:lnTo>
                    <a:pt x="9901" y="3308"/>
                  </a:lnTo>
                  <a:cubicBezTo>
                    <a:pt x="9948" y="3223"/>
                    <a:pt x="10109" y="2977"/>
                    <a:pt x="10338" y="2796"/>
                  </a:cubicBezTo>
                  <a:lnTo>
                    <a:pt x="10338" y="2796"/>
                  </a:lnTo>
                  <a:close/>
                  <a:moveTo>
                    <a:pt x="9999" y="2838"/>
                  </a:moveTo>
                  <a:cubicBezTo>
                    <a:pt x="9977" y="2881"/>
                    <a:pt x="9956" y="2934"/>
                    <a:pt x="9944" y="2988"/>
                  </a:cubicBezTo>
                  <a:cubicBezTo>
                    <a:pt x="10003" y="2902"/>
                    <a:pt x="10083" y="2806"/>
                    <a:pt x="10185" y="2699"/>
                  </a:cubicBezTo>
                  <a:cubicBezTo>
                    <a:pt x="10113" y="2699"/>
                    <a:pt x="10049" y="2742"/>
                    <a:pt x="9999" y="2838"/>
                  </a:cubicBezTo>
                  <a:lnTo>
                    <a:pt x="9999" y="2838"/>
                  </a:lnTo>
                  <a:close/>
                  <a:moveTo>
                    <a:pt x="5982" y="5369"/>
                  </a:moveTo>
                  <a:cubicBezTo>
                    <a:pt x="6012" y="5486"/>
                    <a:pt x="6041" y="5604"/>
                    <a:pt x="6071" y="5721"/>
                  </a:cubicBezTo>
                  <a:cubicBezTo>
                    <a:pt x="5618" y="5486"/>
                    <a:pt x="5177" y="5251"/>
                    <a:pt x="4762" y="5038"/>
                  </a:cubicBezTo>
                  <a:lnTo>
                    <a:pt x="4605" y="3340"/>
                  </a:lnTo>
                  <a:cubicBezTo>
                    <a:pt x="4673" y="3073"/>
                    <a:pt x="4749" y="2881"/>
                    <a:pt x="4830" y="2774"/>
                  </a:cubicBezTo>
                  <a:cubicBezTo>
                    <a:pt x="4880" y="2710"/>
                    <a:pt x="4935" y="2699"/>
                    <a:pt x="5003" y="2753"/>
                  </a:cubicBezTo>
                  <a:cubicBezTo>
                    <a:pt x="5245" y="2934"/>
                    <a:pt x="5584" y="3842"/>
                    <a:pt x="5982" y="5369"/>
                  </a:cubicBezTo>
                  <a:lnTo>
                    <a:pt x="5982" y="5369"/>
                  </a:lnTo>
                  <a:close/>
                  <a:moveTo>
                    <a:pt x="4372" y="4835"/>
                  </a:moveTo>
                  <a:cubicBezTo>
                    <a:pt x="4419" y="4354"/>
                    <a:pt x="4474" y="3949"/>
                    <a:pt x="4541" y="3618"/>
                  </a:cubicBezTo>
                  <a:lnTo>
                    <a:pt x="4664" y="4984"/>
                  </a:lnTo>
                  <a:cubicBezTo>
                    <a:pt x="4567" y="4931"/>
                    <a:pt x="4465" y="4878"/>
                    <a:pt x="4372" y="4835"/>
                  </a:cubicBezTo>
                  <a:lnTo>
                    <a:pt x="4372" y="4835"/>
                  </a:lnTo>
                  <a:close/>
                  <a:moveTo>
                    <a:pt x="4787" y="14519"/>
                  </a:moveTo>
                  <a:cubicBezTo>
                    <a:pt x="4779" y="14519"/>
                    <a:pt x="4774" y="14519"/>
                    <a:pt x="4766" y="14519"/>
                  </a:cubicBezTo>
                  <a:cubicBezTo>
                    <a:pt x="4808" y="14540"/>
                    <a:pt x="4834" y="14658"/>
                    <a:pt x="4825" y="14807"/>
                  </a:cubicBezTo>
                  <a:cubicBezTo>
                    <a:pt x="4817" y="14946"/>
                    <a:pt x="4783" y="15053"/>
                    <a:pt x="4741" y="15042"/>
                  </a:cubicBezTo>
                  <a:cubicBezTo>
                    <a:pt x="4745" y="15042"/>
                    <a:pt x="4749" y="15053"/>
                    <a:pt x="4758" y="15053"/>
                  </a:cubicBezTo>
                  <a:cubicBezTo>
                    <a:pt x="4800" y="15064"/>
                    <a:pt x="4842" y="14957"/>
                    <a:pt x="4846" y="14807"/>
                  </a:cubicBezTo>
                  <a:cubicBezTo>
                    <a:pt x="4859" y="14658"/>
                    <a:pt x="4830" y="14530"/>
                    <a:pt x="4787" y="14519"/>
                  </a:cubicBezTo>
                  <a:lnTo>
                    <a:pt x="4787" y="14519"/>
                  </a:lnTo>
                  <a:close/>
                  <a:moveTo>
                    <a:pt x="4804" y="14263"/>
                  </a:moveTo>
                  <a:cubicBezTo>
                    <a:pt x="4817" y="14263"/>
                    <a:pt x="4825" y="14274"/>
                    <a:pt x="4838" y="14284"/>
                  </a:cubicBezTo>
                  <a:cubicBezTo>
                    <a:pt x="4834" y="14284"/>
                    <a:pt x="4825" y="14274"/>
                    <a:pt x="4821" y="14274"/>
                  </a:cubicBezTo>
                  <a:cubicBezTo>
                    <a:pt x="4741" y="14252"/>
                    <a:pt x="4660" y="14455"/>
                    <a:pt x="4647" y="14743"/>
                  </a:cubicBezTo>
                  <a:cubicBezTo>
                    <a:pt x="4635" y="15032"/>
                    <a:pt x="4690" y="15277"/>
                    <a:pt x="4770" y="15299"/>
                  </a:cubicBezTo>
                  <a:cubicBezTo>
                    <a:pt x="4779" y="15299"/>
                    <a:pt x="4787" y="15299"/>
                    <a:pt x="4796" y="15299"/>
                  </a:cubicBezTo>
                  <a:cubicBezTo>
                    <a:pt x="4783" y="15309"/>
                    <a:pt x="4766" y="15309"/>
                    <a:pt x="4753" y="15309"/>
                  </a:cubicBezTo>
                  <a:cubicBezTo>
                    <a:pt x="4669" y="15288"/>
                    <a:pt x="4613" y="15032"/>
                    <a:pt x="4626" y="14743"/>
                  </a:cubicBezTo>
                  <a:cubicBezTo>
                    <a:pt x="4639" y="14455"/>
                    <a:pt x="4719" y="14241"/>
                    <a:pt x="4804" y="14263"/>
                  </a:cubicBezTo>
                  <a:lnTo>
                    <a:pt x="4804" y="14263"/>
                  </a:lnTo>
                  <a:close/>
                  <a:moveTo>
                    <a:pt x="1851" y="3532"/>
                  </a:moveTo>
                  <a:cubicBezTo>
                    <a:pt x="2109" y="3660"/>
                    <a:pt x="3033" y="4130"/>
                    <a:pt x="4241" y="4760"/>
                  </a:cubicBezTo>
                  <a:cubicBezTo>
                    <a:pt x="4334" y="3789"/>
                    <a:pt x="4495" y="2838"/>
                    <a:pt x="4770" y="2475"/>
                  </a:cubicBezTo>
                  <a:cubicBezTo>
                    <a:pt x="4851" y="2368"/>
                    <a:pt x="4944" y="2358"/>
                    <a:pt x="5046" y="2432"/>
                  </a:cubicBezTo>
                  <a:cubicBezTo>
                    <a:pt x="5431" y="2731"/>
                    <a:pt x="5918" y="4450"/>
                    <a:pt x="6249" y="5806"/>
                  </a:cubicBezTo>
                  <a:cubicBezTo>
                    <a:pt x="6575" y="5977"/>
                    <a:pt x="6910" y="6148"/>
                    <a:pt x="7240" y="6319"/>
                  </a:cubicBezTo>
                  <a:cubicBezTo>
                    <a:pt x="7804" y="5422"/>
                    <a:pt x="8588" y="4226"/>
                    <a:pt x="9096" y="3628"/>
                  </a:cubicBezTo>
                  <a:cubicBezTo>
                    <a:pt x="9215" y="3490"/>
                    <a:pt x="9308" y="3554"/>
                    <a:pt x="9363" y="3628"/>
                  </a:cubicBezTo>
                  <a:cubicBezTo>
                    <a:pt x="9537" y="3874"/>
                    <a:pt x="9613" y="4589"/>
                    <a:pt x="9643" y="4952"/>
                  </a:cubicBezTo>
                  <a:cubicBezTo>
                    <a:pt x="9660" y="4942"/>
                    <a:pt x="9681" y="4920"/>
                    <a:pt x="9702" y="4899"/>
                  </a:cubicBezTo>
                  <a:lnTo>
                    <a:pt x="9825" y="3180"/>
                  </a:lnTo>
                  <a:cubicBezTo>
                    <a:pt x="9842" y="2966"/>
                    <a:pt x="9884" y="2785"/>
                    <a:pt x="9948" y="2667"/>
                  </a:cubicBezTo>
                  <a:cubicBezTo>
                    <a:pt x="10033" y="2507"/>
                    <a:pt x="10147" y="2454"/>
                    <a:pt x="10274" y="2518"/>
                  </a:cubicBezTo>
                  <a:cubicBezTo>
                    <a:pt x="10295" y="2529"/>
                    <a:pt x="10316" y="2550"/>
                    <a:pt x="10342" y="2571"/>
                  </a:cubicBezTo>
                  <a:cubicBezTo>
                    <a:pt x="10499" y="2454"/>
                    <a:pt x="10681" y="2368"/>
                    <a:pt x="10884" y="2368"/>
                  </a:cubicBezTo>
                  <a:cubicBezTo>
                    <a:pt x="10952" y="2368"/>
                    <a:pt x="11024" y="2379"/>
                    <a:pt x="11071" y="2443"/>
                  </a:cubicBezTo>
                  <a:cubicBezTo>
                    <a:pt x="11338" y="2678"/>
                    <a:pt x="11426" y="3073"/>
                    <a:pt x="11452" y="3233"/>
                  </a:cubicBezTo>
                  <a:cubicBezTo>
                    <a:pt x="11528" y="3159"/>
                    <a:pt x="11609" y="3084"/>
                    <a:pt x="11702" y="2988"/>
                  </a:cubicBezTo>
                  <a:cubicBezTo>
                    <a:pt x="12727" y="1984"/>
                    <a:pt x="14634" y="126"/>
                    <a:pt x="15401" y="19"/>
                  </a:cubicBezTo>
                  <a:cubicBezTo>
                    <a:pt x="15782" y="-98"/>
                    <a:pt x="16155" y="329"/>
                    <a:pt x="16473" y="1109"/>
                  </a:cubicBezTo>
                  <a:cubicBezTo>
                    <a:pt x="16557" y="1311"/>
                    <a:pt x="16638" y="1536"/>
                    <a:pt x="16706" y="1781"/>
                  </a:cubicBezTo>
                  <a:cubicBezTo>
                    <a:pt x="16850" y="2272"/>
                    <a:pt x="16960" y="2806"/>
                    <a:pt x="17045" y="3372"/>
                  </a:cubicBezTo>
                  <a:cubicBezTo>
                    <a:pt x="17278" y="3607"/>
                    <a:pt x="17511" y="4023"/>
                    <a:pt x="17642" y="4568"/>
                  </a:cubicBezTo>
                  <a:cubicBezTo>
                    <a:pt x="17926" y="4119"/>
                    <a:pt x="19345" y="1963"/>
                    <a:pt x="19477" y="2625"/>
                  </a:cubicBezTo>
                  <a:cubicBezTo>
                    <a:pt x="19625" y="3361"/>
                    <a:pt x="19341" y="4002"/>
                    <a:pt x="19006" y="4322"/>
                  </a:cubicBezTo>
                  <a:cubicBezTo>
                    <a:pt x="18689" y="4621"/>
                    <a:pt x="18036" y="4888"/>
                    <a:pt x="17731" y="5134"/>
                  </a:cubicBezTo>
                  <a:cubicBezTo>
                    <a:pt x="17735" y="5187"/>
                    <a:pt x="17740" y="5241"/>
                    <a:pt x="17744" y="5305"/>
                  </a:cubicBezTo>
                  <a:cubicBezTo>
                    <a:pt x="17786" y="6170"/>
                    <a:pt x="17562" y="6917"/>
                    <a:pt x="17426" y="7291"/>
                  </a:cubicBezTo>
                  <a:cubicBezTo>
                    <a:pt x="17375" y="7429"/>
                    <a:pt x="17320" y="7558"/>
                    <a:pt x="17265" y="7664"/>
                  </a:cubicBezTo>
                  <a:cubicBezTo>
                    <a:pt x="17227" y="8486"/>
                    <a:pt x="17142" y="9255"/>
                    <a:pt x="17015" y="9917"/>
                  </a:cubicBezTo>
                  <a:cubicBezTo>
                    <a:pt x="16990" y="10056"/>
                    <a:pt x="16960" y="10195"/>
                    <a:pt x="16930" y="10323"/>
                  </a:cubicBezTo>
                  <a:cubicBezTo>
                    <a:pt x="18167" y="10750"/>
                    <a:pt x="21155" y="11807"/>
                    <a:pt x="21434" y="11989"/>
                  </a:cubicBezTo>
                  <a:cubicBezTo>
                    <a:pt x="21566" y="12074"/>
                    <a:pt x="21574" y="12266"/>
                    <a:pt x="21570" y="12352"/>
                  </a:cubicBezTo>
                  <a:cubicBezTo>
                    <a:pt x="21553" y="12928"/>
                    <a:pt x="20816" y="13483"/>
                    <a:pt x="19786" y="13718"/>
                  </a:cubicBezTo>
                  <a:cubicBezTo>
                    <a:pt x="19451" y="13793"/>
                    <a:pt x="18807" y="13814"/>
                    <a:pt x="18028" y="13814"/>
                  </a:cubicBezTo>
                  <a:cubicBezTo>
                    <a:pt x="17477" y="13814"/>
                    <a:pt x="16863" y="13804"/>
                    <a:pt x="16240" y="13782"/>
                  </a:cubicBezTo>
                  <a:lnTo>
                    <a:pt x="16324" y="15331"/>
                  </a:lnTo>
                  <a:cubicBezTo>
                    <a:pt x="16346" y="15331"/>
                    <a:pt x="16363" y="15341"/>
                    <a:pt x="16384" y="15352"/>
                  </a:cubicBezTo>
                  <a:cubicBezTo>
                    <a:pt x="16439" y="15299"/>
                    <a:pt x="16498" y="15256"/>
                    <a:pt x="16557" y="15234"/>
                  </a:cubicBezTo>
                  <a:cubicBezTo>
                    <a:pt x="17040" y="15096"/>
                    <a:pt x="17490" y="16324"/>
                    <a:pt x="17566" y="17989"/>
                  </a:cubicBezTo>
                  <a:cubicBezTo>
                    <a:pt x="17642" y="19655"/>
                    <a:pt x="17316" y="21118"/>
                    <a:pt x="16833" y="21256"/>
                  </a:cubicBezTo>
                  <a:cubicBezTo>
                    <a:pt x="16774" y="21278"/>
                    <a:pt x="16714" y="21267"/>
                    <a:pt x="16655" y="21246"/>
                  </a:cubicBezTo>
                  <a:cubicBezTo>
                    <a:pt x="16600" y="21299"/>
                    <a:pt x="16540" y="21342"/>
                    <a:pt x="16481" y="21363"/>
                  </a:cubicBezTo>
                  <a:cubicBezTo>
                    <a:pt x="15998" y="21502"/>
                    <a:pt x="15549" y="20274"/>
                    <a:pt x="15473" y="18608"/>
                  </a:cubicBezTo>
                  <a:cubicBezTo>
                    <a:pt x="15452" y="18139"/>
                    <a:pt x="15460" y="17680"/>
                    <a:pt x="15498" y="17274"/>
                  </a:cubicBezTo>
                  <a:lnTo>
                    <a:pt x="14261" y="13708"/>
                  </a:lnTo>
                  <a:cubicBezTo>
                    <a:pt x="13278" y="13654"/>
                    <a:pt x="12376" y="13601"/>
                    <a:pt x="11765" y="13558"/>
                  </a:cubicBezTo>
                  <a:cubicBezTo>
                    <a:pt x="11388" y="13537"/>
                    <a:pt x="11083" y="13515"/>
                    <a:pt x="10867" y="13494"/>
                  </a:cubicBezTo>
                  <a:cubicBezTo>
                    <a:pt x="10863" y="13494"/>
                    <a:pt x="10901" y="14316"/>
                    <a:pt x="10901" y="14316"/>
                  </a:cubicBezTo>
                  <a:cubicBezTo>
                    <a:pt x="11380" y="14637"/>
                    <a:pt x="11693" y="16174"/>
                    <a:pt x="11609" y="17904"/>
                  </a:cubicBezTo>
                  <a:cubicBezTo>
                    <a:pt x="11520" y="19751"/>
                    <a:pt x="11016" y="21118"/>
                    <a:pt x="10477" y="20947"/>
                  </a:cubicBezTo>
                  <a:cubicBezTo>
                    <a:pt x="10410" y="20925"/>
                    <a:pt x="10346" y="20883"/>
                    <a:pt x="10283" y="20819"/>
                  </a:cubicBezTo>
                  <a:cubicBezTo>
                    <a:pt x="10219" y="20840"/>
                    <a:pt x="10151" y="20851"/>
                    <a:pt x="10083" y="20829"/>
                  </a:cubicBezTo>
                  <a:cubicBezTo>
                    <a:pt x="9550" y="20669"/>
                    <a:pt x="9189" y="19036"/>
                    <a:pt x="9278" y="17188"/>
                  </a:cubicBezTo>
                  <a:cubicBezTo>
                    <a:pt x="9325" y="16249"/>
                    <a:pt x="9477" y="15427"/>
                    <a:pt x="9689" y="14871"/>
                  </a:cubicBezTo>
                  <a:lnTo>
                    <a:pt x="9359" y="13740"/>
                  </a:lnTo>
                  <a:cubicBezTo>
                    <a:pt x="8325" y="13921"/>
                    <a:pt x="7452" y="14007"/>
                    <a:pt x="6745" y="14007"/>
                  </a:cubicBezTo>
                  <a:cubicBezTo>
                    <a:pt x="6194" y="14007"/>
                    <a:pt x="5745" y="13953"/>
                    <a:pt x="5393" y="13846"/>
                  </a:cubicBezTo>
                  <a:lnTo>
                    <a:pt x="5067" y="14434"/>
                  </a:lnTo>
                  <a:cubicBezTo>
                    <a:pt x="5088" y="14572"/>
                    <a:pt x="5096" y="14733"/>
                    <a:pt x="5088" y="14903"/>
                  </a:cubicBezTo>
                  <a:cubicBezTo>
                    <a:pt x="5067" y="15320"/>
                    <a:pt x="4957" y="15619"/>
                    <a:pt x="4834" y="15587"/>
                  </a:cubicBezTo>
                  <a:cubicBezTo>
                    <a:pt x="4817" y="15587"/>
                    <a:pt x="4804" y="15576"/>
                    <a:pt x="4791" y="15555"/>
                  </a:cubicBezTo>
                  <a:cubicBezTo>
                    <a:pt x="4774" y="15555"/>
                    <a:pt x="4762" y="15565"/>
                    <a:pt x="4745" y="15555"/>
                  </a:cubicBezTo>
                  <a:cubicBezTo>
                    <a:pt x="4626" y="15523"/>
                    <a:pt x="4546" y="15149"/>
                    <a:pt x="4563" y="14743"/>
                  </a:cubicBezTo>
                  <a:cubicBezTo>
                    <a:pt x="4584" y="14327"/>
                    <a:pt x="4694" y="14028"/>
                    <a:pt x="4817" y="14060"/>
                  </a:cubicBezTo>
                  <a:cubicBezTo>
                    <a:pt x="4825" y="14060"/>
                    <a:pt x="4834" y="14071"/>
                    <a:pt x="4842" y="14071"/>
                  </a:cubicBezTo>
                  <a:lnTo>
                    <a:pt x="4935" y="13633"/>
                  </a:lnTo>
                  <a:cubicBezTo>
                    <a:pt x="4791" y="13537"/>
                    <a:pt x="4681" y="13430"/>
                    <a:pt x="4601" y="13302"/>
                  </a:cubicBezTo>
                  <a:cubicBezTo>
                    <a:pt x="4537" y="13345"/>
                    <a:pt x="4469" y="13355"/>
                    <a:pt x="4402" y="13355"/>
                  </a:cubicBezTo>
                  <a:cubicBezTo>
                    <a:pt x="4338" y="13355"/>
                    <a:pt x="4270" y="13334"/>
                    <a:pt x="4207" y="13302"/>
                  </a:cubicBezTo>
                  <a:cubicBezTo>
                    <a:pt x="3808" y="13078"/>
                    <a:pt x="3046" y="12640"/>
                    <a:pt x="2393" y="12224"/>
                  </a:cubicBezTo>
                  <a:cubicBezTo>
                    <a:pt x="1148" y="11433"/>
                    <a:pt x="1156" y="11284"/>
                    <a:pt x="1165" y="11092"/>
                  </a:cubicBezTo>
                  <a:cubicBezTo>
                    <a:pt x="1169" y="10974"/>
                    <a:pt x="1182" y="10846"/>
                    <a:pt x="1232" y="10750"/>
                  </a:cubicBezTo>
                  <a:cubicBezTo>
                    <a:pt x="1321" y="10569"/>
                    <a:pt x="1499" y="10526"/>
                    <a:pt x="2321" y="10771"/>
                  </a:cubicBezTo>
                  <a:cubicBezTo>
                    <a:pt x="2770" y="10900"/>
                    <a:pt x="3529" y="11134"/>
                    <a:pt x="4219" y="11348"/>
                  </a:cubicBezTo>
                  <a:cubicBezTo>
                    <a:pt x="4164" y="10718"/>
                    <a:pt x="4126" y="9981"/>
                    <a:pt x="4109" y="9223"/>
                  </a:cubicBezTo>
                  <a:cubicBezTo>
                    <a:pt x="2503" y="8081"/>
                    <a:pt x="910" y="6906"/>
                    <a:pt x="419" y="6404"/>
                  </a:cubicBezTo>
                  <a:cubicBezTo>
                    <a:pt x="8" y="5988"/>
                    <a:pt x="-26" y="5476"/>
                    <a:pt x="12" y="5123"/>
                  </a:cubicBezTo>
                  <a:cubicBezTo>
                    <a:pt x="135" y="4066"/>
                    <a:pt x="1148" y="3191"/>
                    <a:pt x="1851" y="3532"/>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p:nvPr/>
        </p:nvSpPr>
        <p:spPr>
          <a:xfrm>
            <a:off x="520477" y="493325"/>
            <a:ext cx="3915600" cy="5493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3400" b="1">
                <a:solidFill>
                  <a:srgbClr val="F1E1CA"/>
                </a:solidFill>
                <a:latin typeface="Oswald"/>
                <a:ea typeface="Oswald"/>
                <a:cs typeface="Oswald"/>
                <a:sym typeface="Oswald"/>
              </a:rPr>
              <a:t>Model Inference</a:t>
            </a:r>
            <a:endParaRPr sz="800"/>
          </a:p>
        </p:txBody>
      </p:sp>
      <p:sp>
        <p:nvSpPr>
          <p:cNvPr id="338" name="Google Shape;338;p39"/>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20</a:t>
            </a:fld>
            <a:endParaRPr/>
          </a:p>
        </p:txBody>
      </p:sp>
      <p:pic>
        <p:nvPicPr>
          <p:cNvPr id="339" name="Google Shape;339;p39"/>
          <p:cNvPicPr preferRelativeResize="0"/>
          <p:nvPr/>
        </p:nvPicPr>
        <p:blipFill>
          <a:blip r:embed="rId3">
            <a:alphaModFix/>
          </a:blip>
          <a:stretch>
            <a:fillRect/>
          </a:stretch>
        </p:blipFill>
        <p:spPr>
          <a:xfrm>
            <a:off x="5414094" y="740375"/>
            <a:ext cx="2801531" cy="1251275"/>
          </a:xfrm>
          <a:prstGeom prst="rect">
            <a:avLst/>
          </a:prstGeom>
          <a:noFill/>
          <a:ln>
            <a:noFill/>
          </a:ln>
        </p:spPr>
      </p:pic>
      <p:pic>
        <p:nvPicPr>
          <p:cNvPr id="340" name="Google Shape;340;p39"/>
          <p:cNvPicPr preferRelativeResize="0"/>
          <p:nvPr/>
        </p:nvPicPr>
        <p:blipFill>
          <a:blip r:embed="rId4">
            <a:alphaModFix/>
          </a:blip>
          <a:stretch>
            <a:fillRect/>
          </a:stretch>
        </p:blipFill>
        <p:spPr>
          <a:xfrm>
            <a:off x="481775" y="1348025"/>
            <a:ext cx="4547025" cy="3164100"/>
          </a:xfrm>
          <a:prstGeom prst="rect">
            <a:avLst/>
          </a:prstGeom>
          <a:noFill/>
          <a:ln>
            <a:noFill/>
          </a:ln>
        </p:spPr>
      </p:pic>
      <p:pic>
        <p:nvPicPr>
          <p:cNvPr id="341" name="Google Shape;341;p39"/>
          <p:cNvPicPr preferRelativeResize="0"/>
          <p:nvPr/>
        </p:nvPicPr>
        <p:blipFill>
          <a:blip r:embed="rId5">
            <a:alphaModFix/>
          </a:blip>
          <a:stretch>
            <a:fillRect/>
          </a:stretch>
        </p:blipFill>
        <p:spPr>
          <a:xfrm>
            <a:off x="5181200" y="2144050"/>
            <a:ext cx="3336753" cy="2336568"/>
          </a:xfrm>
          <a:prstGeom prst="rect">
            <a:avLst/>
          </a:prstGeom>
          <a:noFill/>
          <a:ln>
            <a:noFill/>
          </a:ln>
        </p:spPr>
      </p:pic>
      <p:sp>
        <p:nvSpPr>
          <p:cNvPr id="342" name="Google Shape;342;p39"/>
          <p:cNvSpPr/>
          <p:nvPr/>
        </p:nvSpPr>
        <p:spPr>
          <a:xfrm>
            <a:off x="2948225" y="1696350"/>
            <a:ext cx="1143000" cy="2240700"/>
          </a:xfrm>
          <a:prstGeom prst="rect">
            <a:avLst/>
          </a:prstGeom>
          <a:noFill/>
          <a:ln w="19050" cap="flat" cmpd="sng">
            <a:solidFill>
              <a:srgbClr val="E95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40"/>
          <p:cNvPicPr preferRelativeResize="0"/>
          <p:nvPr/>
        </p:nvPicPr>
        <p:blipFill rotWithShape="1">
          <a:blip r:embed="rId3">
            <a:alphaModFix/>
          </a:blip>
          <a:srcRect/>
          <a:stretch/>
        </p:blipFill>
        <p:spPr>
          <a:xfrm>
            <a:off x="207169" y="207169"/>
            <a:ext cx="8722519" cy="4722019"/>
          </a:xfrm>
          <a:prstGeom prst="rect">
            <a:avLst/>
          </a:prstGeom>
          <a:noFill/>
          <a:ln>
            <a:noFill/>
          </a:ln>
        </p:spPr>
      </p:pic>
      <p:sp>
        <p:nvSpPr>
          <p:cNvPr id="348" name="Google Shape;348;p40"/>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349" name="Google Shape;349;p40"/>
          <p:cNvSpPr txBox="1"/>
          <p:nvPr/>
        </p:nvSpPr>
        <p:spPr>
          <a:xfrm>
            <a:off x="442913" y="335756"/>
            <a:ext cx="4048500" cy="8880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None/>
            </a:pPr>
            <a:r>
              <a:rPr lang="en-GB" sz="5600" b="1">
                <a:solidFill>
                  <a:srgbClr val="F1E1CA"/>
                </a:solidFill>
                <a:latin typeface="Oswald"/>
                <a:ea typeface="Oswald"/>
                <a:cs typeface="Oswald"/>
                <a:sym typeface="Oswald"/>
              </a:rPr>
              <a:t>CONCLUSION</a:t>
            </a:r>
            <a:endParaRPr sz="800"/>
          </a:p>
        </p:txBody>
      </p:sp>
      <p:sp>
        <p:nvSpPr>
          <p:cNvPr id="350" name="Google Shape;350;p40"/>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21</a:t>
            </a:fld>
            <a:endParaRPr/>
          </a:p>
        </p:txBody>
      </p:sp>
      <p:grpSp>
        <p:nvGrpSpPr>
          <p:cNvPr id="351" name="Google Shape;351;p40"/>
          <p:cNvGrpSpPr/>
          <p:nvPr/>
        </p:nvGrpSpPr>
        <p:grpSpPr>
          <a:xfrm>
            <a:off x="628650" y="1779798"/>
            <a:ext cx="6345080" cy="2955912"/>
            <a:chOff x="0" y="-1"/>
            <a:chExt cx="11280141" cy="5254953"/>
          </a:xfrm>
        </p:grpSpPr>
        <p:sp>
          <p:nvSpPr>
            <p:cNvPr id="352" name="Google Shape;352;p40"/>
            <p:cNvSpPr/>
            <p:nvPr/>
          </p:nvSpPr>
          <p:spPr>
            <a:xfrm>
              <a:off x="0" y="-1"/>
              <a:ext cx="11278870" cy="5254953"/>
            </a:xfrm>
            <a:custGeom>
              <a:avLst/>
              <a:gdLst/>
              <a:ahLst/>
              <a:cxnLst/>
              <a:rect l="l" t="t" r="r" b="b"/>
              <a:pathLst>
                <a:path w="21600" h="21552" extrusionOk="0">
                  <a:moveTo>
                    <a:pt x="15931" y="14792"/>
                  </a:moveTo>
                  <a:cubicBezTo>
                    <a:pt x="17820" y="14657"/>
                    <a:pt x="19708" y="14511"/>
                    <a:pt x="21598" y="14376"/>
                  </a:cubicBezTo>
                  <a:lnTo>
                    <a:pt x="21598" y="15527"/>
                  </a:lnTo>
                  <a:cubicBezTo>
                    <a:pt x="21104" y="15595"/>
                    <a:pt x="20613" y="15657"/>
                    <a:pt x="20121" y="15720"/>
                  </a:cubicBezTo>
                  <a:cubicBezTo>
                    <a:pt x="18567" y="15923"/>
                    <a:pt x="17015" y="16121"/>
                    <a:pt x="15461" y="16292"/>
                  </a:cubicBezTo>
                  <a:cubicBezTo>
                    <a:pt x="15038" y="16339"/>
                    <a:pt x="14617" y="16386"/>
                    <a:pt x="14194" y="16433"/>
                  </a:cubicBezTo>
                  <a:cubicBezTo>
                    <a:pt x="14063" y="16548"/>
                    <a:pt x="13931" y="16662"/>
                    <a:pt x="13798" y="16766"/>
                  </a:cubicBezTo>
                  <a:cubicBezTo>
                    <a:pt x="13450" y="17037"/>
                    <a:pt x="13034" y="17230"/>
                    <a:pt x="12652" y="17397"/>
                  </a:cubicBezTo>
                  <a:cubicBezTo>
                    <a:pt x="12667" y="17418"/>
                    <a:pt x="12684" y="17444"/>
                    <a:pt x="12698" y="17464"/>
                  </a:cubicBezTo>
                  <a:lnTo>
                    <a:pt x="12725" y="17506"/>
                  </a:lnTo>
                  <a:lnTo>
                    <a:pt x="12740" y="17563"/>
                  </a:lnTo>
                  <a:cubicBezTo>
                    <a:pt x="12786" y="17730"/>
                    <a:pt x="12822" y="17990"/>
                    <a:pt x="12822" y="18183"/>
                  </a:cubicBezTo>
                  <a:cubicBezTo>
                    <a:pt x="12822" y="18381"/>
                    <a:pt x="12786" y="18642"/>
                    <a:pt x="12745" y="18813"/>
                  </a:cubicBezTo>
                  <a:lnTo>
                    <a:pt x="12730" y="18881"/>
                  </a:lnTo>
                  <a:lnTo>
                    <a:pt x="12701" y="18928"/>
                  </a:lnTo>
                  <a:cubicBezTo>
                    <a:pt x="12686" y="18949"/>
                    <a:pt x="12674" y="18970"/>
                    <a:pt x="12659" y="18990"/>
                  </a:cubicBezTo>
                  <a:cubicBezTo>
                    <a:pt x="12686" y="19199"/>
                    <a:pt x="12693" y="19423"/>
                    <a:pt x="12681" y="19642"/>
                  </a:cubicBezTo>
                  <a:cubicBezTo>
                    <a:pt x="12650" y="20267"/>
                    <a:pt x="12433" y="21011"/>
                    <a:pt x="12098" y="20933"/>
                  </a:cubicBezTo>
                  <a:cubicBezTo>
                    <a:pt x="12000" y="20912"/>
                    <a:pt x="11915" y="20814"/>
                    <a:pt x="11845" y="20673"/>
                  </a:cubicBezTo>
                  <a:cubicBezTo>
                    <a:pt x="11764" y="20777"/>
                    <a:pt x="11672" y="20829"/>
                    <a:pt x="11575" y="20808"/>
                  </a:cubicBezTo>
                  <a:cubicBezTo>
                    <a:pt x="11448" y="20777"/>
                    <a:pt x="11344" y="20631"/>
                    <a:pt x="11268" y="20423"/>
                  </a:cubicBezTo>
                  <a:cubicBezTo>
                    <a:pt x="11052" y="20527"/>
                    <a:pt x="10813" y="20636"/>
                    <a:pt x="10594" y="20636"/>
                  </a:cubicBezTo>
                  <a:cubicBezTo>
                    <a:pt x="10543" y="20636"/>
                    <a:pt x="10492" y="20631"/>
                    <a:pt x="10439" y="20621"/>
                  </a:cubicBezTo>
                  <a:cubicBezTo>
                    <a:pt x="9969" y="20517"/>
                    <a:pt x="9631" y="19798"/>
                    <a:pt x="9605" y="18782"/>
                  </a:cubicBezTo>
                  <a:cubicBezTo>
                    <a:pt x="9602" y="18688"/>
                    <a:pt x="9602" y="18595"/>
                    <a:pt x="9605" y="18501"/>
                  </a:cubicBezTo>
                  <a:cubicBezTo>
                    <a:pt x="9125" y="18642"/>
                    <a:pt x="8610" y="18793"/>
                    <a:pt x="8131" y="18834"/>
                  </a:cubicBezTo>
                  <a:cubicBezTo>
                    <a:pt x="8131" y="18876"/>
                    <a:pt x="8128" y="18918"/>
                    <a:pt x="8126" y="18959"/>
                  </a:cubicBezTo>
                  <a:cubicBezTo>
                    <a:pt x="8097" y="19548"/>
                    <a:pt x="7892" y="20246"/>
                    <a:pt x="7579" y="20173"/>
                  </a:cubicBezTo>
                  <a:cubicBezTo>
                    <a:pt x="7489" y="20152"/>
                    <a:pt x="7408" y="20063"/>
                    <a:pt x="7345" y="19938"/>
                  </a:cubicBezTo>
                  <a:cubicBezTo>
                    <a:pt x="7270" y="20032"/>
                    <a:pt x="7185" y="20079"/>
                    <a:pt x="7095" y="20058"/>
                  </a:cubicBezTo>
                  <a:cubicBezTo>
                    <a:pt x="6781" y="19985"/>
                    <a:pt x="6652" y="19214"/>
                    <a:pt x="6681" y="18621"/>
                  </a:cubicBezTo>
                  <a:cubicBezTo>
                    <a:pt x="6681" y="18610"/>
                    <a:pt x="6681" y="18595"/>
                    <a:pt x="6684" y="18584"/>
                  </a:cubicBezTo>
                  <a:cubicBezTo>
                    <a:pt x="5971" y="18449"/>
                    <a:pt x="5224" y="18501"/>
                    <a:pt x="4514" y="18574"/>
                  </a:cubicBezTo>
                  <a:cubicBezTo>
                    <a:pt x="4290" y="18595"/>
                    <a:pt x="4067" y="18610"/>
                    <a:pt x="3843" y="18621"/>
                  </a:cubicBezTo>
                  <a:lnTo>
                    <a:pt x="3811" y="19360"/>
                  </a:lnTo>
                  <a:lnTo>
                    <a:pt x="3369" y="19298"/>
                  </a:lnTo>
                  <a:cubicBezTo>
                    <a:pt x="3361" y="19339"/>
                    <a:pt x="3354" y="19376"/>
                    <a:pt x="3347" y="19418"/>
                  </a:cubicBezTo>
                  <a:cubicBezTo>
                    <a:pt x="3349" y="19438"/>
                    <a:pt x="3349" y="19459"/>
                    <a:pt x="3349" y="19480"/>
                  </a:cubicBezTo>
                  <a:lnTo>
                    <a:pt x="3349" y="19652"/>
                  </a:lnTo>
                  <a:cubicBezTo>
                    <a:pt x="3349" y="19678"/>
                    <a:pt x="3347" y="19704"/>
                    <a:pt x="3344" y="19725"/>
                  </a:cubicBezTo>
                  <a:cubicBezTo>
                    <a:pt x="3551" y="19798"/>
                    <a:pt x="3641" y="20303"/>
                    <a:pt x="3619" y="20715"/>
                  </a:cubicBezTo>
                  <a:cubicBezTo>
                    <a:pt x="3597" y="21126"/>
                    <a:pt x="3451" y="21600"/>
                    <a:pt x="3235" y="21548"/>
                  </a:cubicBezTo>
                  <a:cubicBezTo>
                    <a:pt x="3179" y="21532"/>
                    <a:pt x="3128" y="21485"/>
                    <a:pt x="3086" y="21412"/>
                  </a:cubicBezTo>
                  <a:cubicBezTo>
                    <a:pt x="3038" y="21465"/>
                    <a:pt x="2984" y="21485"/>
                    <a:pt x="2928" y="21475"/>
                  </a:cubicBezTo>
                  <a:cubicBezTo>
                    <a:pt x="2709" y="21423"/>
                    <a:pt x="2615" y="20902"/>
                    <a:pt x="2636" y="20480"/>
                  </a:cubicBezTo>
                  <a:cubicBezTo>
                    <a:pt x="2653" y="20142"/>
                    <a:pt x="2756" y="19761"/>
                    <a:pt x="2914" y="19662"/>
                  </a:cubicBezTo>
                  <a:cubicBezTo>
                    <a:pt x="2914" y="19647"/>
                    <a:pt x="2914" y="19475"/>
                    <a:pt x="2914" y="19475"/>
                  </a:cubicBezTo>
                  <a:cubicBezTo>
                    <a:pt x="2914" y="19438"/>
                    <a:pt x="2916" y="19407"/>
                    <a:pt x="2921" y="19376"/>
                  </a:cubicBezTo>
                  <a:lnTo>
                    <a:pt x="2892" y="19220"/>
                  </a:lnTo>
                  <a:lnTo>
                    <a:pt x="2347" y="19079"/>
                  </a:lnTo>
                  <a:lnTo>
                    <a:pt x="2376" y="18563"/>
                  </a:lnTo>
                  <a:cubicBezTo>
                    <a:pt x="1732" y="18475"/>
                    <a:pt x="676" y="18225"/>
                    <a:pt x="224" y="17298"/>
                  </a:cubicBezTo>
                  <a:cubicBezTo>
                    <a:pt x="85" y="17011"/>
                    <a:pt x="0" y="16657"/>
                    <a:pt x="0" y="16246"/>
                  </a:cubicBezTo>
                  <a:cubicBezTo>
                    <a:pt x="0" y="14751"/>
                    <a:pt x="1039" y="12766"/>
                    <a:pt x="1530" y="11818"/>
                  </a:cubicBezTo>
                  <a:cubicBezTo>
                    <a:pt x="1561" y="11756"/>
                    <a:pt x="1595" y="11693"/>
                    <a:pt x="1627" y="11631"/>
                  </a:cubicBezTo>
                  <a:cubicBezTo>
                    <a:pt x="2242" y="10433"/>
                    <a:pt x="3152" y="10079"/>
                    <a:pt x="3957" y="10079"/>
                  </a:cubicBezTo>
                  <a:lnTo>
                    <a:pt x="13255" y="10079"/>
                  </a:lnTo>
                  <a:cubicBezTo>
                    <a:pt x="13408" y="10079"/>
                    <a:pt x="13559" y="10084"/>
                    <a:pt x="13710" y="10094"/>
                  </a:cubicBezTo>
                  <a:lnTo>
                    <a:pt x="14814" y="8761"/>
                  </a:lnTo>
                  <a:lnTo>
                    <a:pt x="16692" y="688"/>
                  </a:lnTo>
                  <a:cubicBezTo>
                    <a:pt x="16789" y="266"/>
                    <a:pt x="16989" y="0"/>
                    <a:pt x="17210" y="0"/>
                  </a:cubicBezTo>
                  <a:lnTo>
                    <a:pt x="17777" y="0"/>
                  </a:lnTo>
                  <a:lnTo>
                    <a:pt x="17018" y="10803"/>
                  </a:lnTo>
                  <a:cubicBezTo>
                    <a:pt x="17283" y="10896"/>
                    <a:pt x="17555" y="10995"/>
                    <a:pt x="17816" y="11115"/>
                  </a:cubicBezTo>
                  <a:lnTo>
                    <a:pt x="17876" y="11141"/>
                  </a:lnTo>
                  <a:lnTo>
                    <a:pt x="17910" y="11256"/>
                  </a:lnTo>
                  <a:cubicBezTo>
                    <a:pt x="17940" y="11355"/>
                    <a:pt x="17964" y="11459"/>
                    <a:pt x="17981" y="11568"/>
                  </a:cubicBezTo>
                  <a:cubicBezTo>
                    <a:pt x="18261" y="11506"/>
                    <a:pt x="18538" y="11438"/>
                    <a:pt x="18818" y="11376"/>
                  </a:cubicBezTo>
                  <a:cubicBezTo>
                    <a:pt x="19353" y="11251"/>
                    <a:pt x="19885" y="11131"/>
                    <a:pt x="20420" y="11011"/>
                  </a:cubicBezTo>
                  <a:cubicBezTo>
                    <a:pt x="20690" y="10948"/>
                    <a:pt x="20982" y="10865"/>
                    <a:pt x="21252" y="10834"/>
                  </a:cubicBezTo>
                  <a:cubicBezTo>
                    <a:pt x="21364" y="10823"/>
                    <a:pt x="21512" y="10865"/>
                    <a:pt x="21600" y="11037"/>
                  </a:cubicBezTo>
                  <a:lnTo>
                    <a:pt x="21600" y="11657"/>
                  </a:lnTo>
                  <a:lnTo>
                    <a:pt x="21546" y="11672"/>
                  </a:lnTo>
                  <a:cubicBezTo>
                    <a:pt x="20338" y="12021"/>
                    <a:pt x="19131" y="12381"/>
                    <a:pt x="17925" y="12735"/>
                  </a:cubicBezTo>
                  <a:cubicBezTo>
                    <a:pt x="17920" y="12751"/>
                    <a:pt x="17915" y="12771"/>
                    <a:pt x="17908" y="12787"/>
                  </a:cubicBezTo>
                  <a:cubicBezTo>
                    <a:pt x="17906" y="12792"/>
                    <a:pt x="17881" y="12855"/>
                    <a:pt x="17881" y="12855"/>
                  </a:cubicBezTo>
                  <a:lnTo>
                    <a:pt x="17850" y="12886"/>
                  </a:lnTo>
                  <a:cubicBezTo>
                    <a:pt x="17210" y="13527"/>
                    <a:pt x="16573" y="14167"/>
                    <a:pt x="15931" y="14792"/>
                  </a:cubicBez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353" name="Google Shape;353;p40"/>
            <p:cNvSpPr/>
            <p:nvPr/>
          </p:nvSpPr>
          <p:spPr>
            <a:xfrm>
              <a:off x="50800" y="50800"/>
              <a:ext cx="11229341" cy="5154219"/>
            </a:xfrm>
            <a:custGeom>
              <a:avLst/>
              <a:gdLst/>
              <a:ahLst/>
              <a:cxnLst/>
              <a:rect l="l" t="t" r="r" b="b"/>
              <a:pathLst>
                <a:path w="21600" h="21570" extrusionOk="0">
                  <a:moveTo>
                    <a:pt x="12442" y="19447"/>
                  </a:moveTo>
                  <a:cubicBezTo>
                    <a:pt x="12425" y="19373"/>
                    <a:pt x="12403" y="19309"/>
                    <a:pt x="12376" y="19261"/>
                  </a:cubicBezTo>
                  <a:cubicBezTo>
                    <a:pt x="12381" y="19256"/>
                    <a:pt x="12385" y="19251"/>
                    <a:pt x="12390" y="19240"/>
                  </a:cubicBezTo>
                  <a:cubicBezTo>
                    <a:pt x="12412" y="19299"/>
                    <a:pt x="12429" y="19368"/>
                    <a:pt x="12442" y="19447"/>
                  </a:cubicBezTo>
                  <a:lnTo>
                    <a:pt x="12442" y="19447"/>
                  </a:lnTo>
                  <a:close/>
                  <a:moveTo>
                    <a:pt x="21595" y="15403"/>
                  </a:moveTo>
                  <a:lnTo>
                    <a:pt x="21595" y="15180"/>
                  </a:lnTo>
                  <a:cubicBezTo>
                    <a:pt x="20396" y="15344"/>
                    <a:pt x="17928" y="15679"/>
                    <a:pt x="15461" y="15966"/>
                  </a:cubicBezTo>
                  <a:cubicBezTo>
                    <a:pt x="13436" y="16200"/>
                    <a:pt x="11990" y="16338"/>
                    <a:pt x="10961" y="16407"/>
                  </a:cubicBezTo>
                  <a:cubicBezTo>
                    <a:pt x="10973" y="16349"/>
                    <a:pt x="10988" y="16296"/>
                    <a:pt x="11003" y="16253"/>
                  </a:cubicBezTo>
                  <a:lnTo>
                    <a:pt x="11782" y="16195"/>
                  </a:lnTo>
                  <a:cubicBezTo>
                    <a:pt x="12818" y="16110"/>
                    <a:pt x="13854" y="16009"/>
                    <a:pt x="14892" y="15908"/>
                  </a:cubicBezTo>
                  <a:lnTo>
                    <a:pt x="16446" y="15743"/>
                  </a:lnTo>
                  <a:cubicBezTo>
                    <a:pt x="16963" y="15684"/>
                    <a:pt x="17481" y="15631"/>
                    <a:pt x="17999" y="15568"/>
                  </a:cubicBezTo>
                  <a:lnTo>
                    <a:pt x="19553" y="15381"/>
                  </a:lnTo>
                  <a:cubicBezTo>
                    <a:pt x="20071" y="15312"/>
                    <a:pt x="20589" y="15249"/>
                    <a:pt x="21107" y="15174"/>
                  </a:cubicBezTo>
                  <a:lnTo>
                    <a:pt x="19553" y="15302"/>
                  </a:lnTo>
                  <a:lnTo>
                    <a:pt x="17999" y="15445"/>
                  </a:lnTo>
                  <a:lnTo>
                    <a:pt x="14892" y="15748"/>
                  </a:lnTo>
                  <a:lnTo>
                    <a:pt x="11784" y="16067"/>
                  </a:lnTo>
                  <a:lnTo>
                    <a:pt x="10231" y="16227"/>
                  </a:lnTo>
                  <a:cubicBezTo>
                    <a:pt x="9972" y="16248"/>
                    <a:pt x="9713" y="16274"/>
                    <a:pt x="9454" y="16280"/>
                  </a:cubicBezTo>
                  <a:cubicBezTo>
                    <a:pt x="9324" y="16285"/>
                    <a:pt x="9195" y="16285"/>
                    <a:pt x="9066" y="16285"/>
                  </a:cubicBezTo>
                  <a:cubicBezTo>
                    <a:pt x="8936" y="16280"/>
                    <a:pt x="8807" y="16280"/>
                    <a:pt x="8677" y="16258"/>
                  </a:cubicBezTo>
                  <a:cubicBezTo>
                    <a:pt x="8936" y="16317"/>
                    <a:pt x="9195" y="16328"/>
                    <a:pt x="9454" y="16333"/>
                  </a:cubicBezTo>
                  <a:cubicBezTo>
                    <a:pt x="9713" y="16338"/>
                    <a:pt x="9972" y="16333"/>
                    <a:pt x="10233" y="16317"/>
                  </a:cubicBezTo>
                  <a:lnTo>
                    <a:pt x="10507" y="16296"/>
                  </a:lnTo>
                  <a:cubicBezTo>
                    <a:pt x="10497" y="16349"/>
                    <a:pt x="10490" y="16397"/>
                    <a:pt x="10480" y="16444"/>
                  </a:cubicBezTo>
                  <a:cubicBezTo>
                    <a:pt x="9039" y="16524"/>
                    <a:pt x="8619" y="16455"/>
                    <a:pt x="8528" y="16375"/>
                  </a:cubicBezTo>
                  <a:cubicBezTo>
                    <a:pt x="8538" y="15823"/>
                    <a:pt x="8711" y="15557"/>
                    <a:pt x="9061" y="15557"/>
                  </a:cubicBezTo>
                  <a:cubicBezTo>
                    <a:pt x="9153" y="15557"/>
                    <a:pt x="9359" y="15557"/>
                    <a:pt x="9627" y="15562"/>
                  </a:cubicBezTo>
                  <a:cubicBezTo>
                    <a:pt x="10490" y="15568"/>
                    <a:pt x="12097" y="15578"/>
                    <a:pt x="12566" y="15557"/>
                  </a:cubicBezTo>
                  <a:cubicBezTo>
                    <a:pt x="13016" y="15536"/>
                    <a:pt x="18703" y="15110"/>
                    <a:pt x="21600" y="14898"/>
                  </a:cubicBezTo>
                  <a:lnTo>
                    <a:pt x="21600" y="14675"/>
                  </a:lnTo>
                  <a:cubicBezTo>
                    <a:pt x="19951" y="14797"/>
                    <a:pt x="17401" y="14988"/>
                    <a:pt x="15422" y="15132"/>
                  </a:cubicBezTo>
                  <a:cubicBezTo>
                    <a:pt x="16560" y="14016"/>
                    <a:pt x="17772" y="12767"/>
                    <a:pt x="17792" y="12751"/>
                  </a:cubicBezTo>
                  <a:lnTo>
                    <a:pt x="17804" y="12740"/>
                  </a:lnTo>
                  <a:lnTo>
                    <a:pt x="17811" y="12719"/>
                  </a:lnTo>
                  <a:cubicBezTo>
                    <a:pt x="17814" y="12713"/>
                    <a:pt x="17828" y="12666"/>
                    <a:pt x="17848" y="12591"/>
                  </a:cubicBezTo>
                  <a:cubicBezTo>
                    <a:pt x="19343" y="12150"/>
                    <a:pt x="21502" y="11502"/>
                    <a:pt x="21534" y="11496"/>
                  </a:cubicBezTo>
                  <a:lnTo>
                    <a:pt x="21590" y="11480"/>
                  </a:lnTo>
                  <a:lnTo>
                    <a:pt x="21578" y="11358"/>
                  </a:lnTo>
                  <a:cubicBezTo>
                    <a:pt x="21573" y="11326"/>
                    <a:pt x="21534" y="11023"/>
                    <a:pt x="21258" y="11055"/>
                  </a:cubicBezTo>
                  <a:cubicBezTo>
                    <a:pt x="21107" y="11071"/>
                    <a:pt x="19274" y="11502"/>
                    <a:pt x="17897" y="11826"/>
                  </a:cubicBezTo>
                  <a:cubicBezTo>
                    <a:pt x="17884" y="11688"/>
                    <a:pt x="17860" y="11544"/>
                    <a:pt x="17816" y="11390"/>
                  </a:cubicBezTo>
                  <a:lnTo>
                    <a:pt x="17804" y="11347"/>
                  </a:lnTo>
                  <a:lnTo>
                    <a:pt x="17782" y="11337"/>
                  </a:lnTo>
                  <a:cubicBezTo>
                    <a:pt x="17772" y="11331"/>
                    <a:pt x="17432" y="11177"/>
                    <a:pt x="16890" y="10986"/>
                  </a:cubicBezTo>
                  <a:lnTo>
                    <a:pt x="17652" y="0"/>
                  </a:lnTo>
                  <a:lnTo>
                    <a:pt x="17198" y="0"/>
                  </a:lnTo>
                  <a:cubicBezTo>
                    <a:pt x="17012" y="0"/>
                    <a:pt x="16846" y="223"/>
                    <a:pt x="16763" y="585"/>
                  </a:cubicBezTo>
                  <a:lnTo>
                    <a:pt x="14865" y="8876"/>
                  </a:lnTo>
                  <a:lnTo>
                    <a:pt x="13707" y="10295"/>
                  </a:lnTo>
                  <a:cubicBezTo>
                    <a:pt x="13546" y="10284"/>
                    <a:pt x="13385" y="10279"/>
                    <a:pt x="13226" y="10279"/>
                  </a:cubicBezTo>
                  <a:lnTo>
                    <a:pt x="3877" y="10279"/>
                  </a:lnTo>
                  <a:cubicBezTo>
                    <a:pt x="2633" y="10279"/>
                    <a:pt x="1954" y="11108"/>
                    <a:pt x="1603" y="11810"/>
                  </a:cubicBezTo>
                  <a:cubicBezTo>
                    <a:pt x="1573" y="11868"/>
                    <a:pt x="1541" y="11932"/>
                    <a:pt x="1505" y="12001"/>
                  </a:cubicBezTo>
                  <a:cubicBezTo>
                    <a:pt x="1016" y="12958"/>
                    <a:pt x="0" y="14951"/>
                    <a:pt x="0" y="16365"/>
                  </a:cubicBezTo>
                  <a:cubicBezTo>
                    <a:pt x="0" y="16710"/>
                    <a:pt x="66" y="17019"/>
                    <a:pt x="195" y="17290"/>
                  </a:cubicBezTo>
                  <a:cubicBezTo>
                    <a:pt x="569" y="18066"/>
                    <a:pt x="1432" y="18416"/>
                    <a:pt x="2399" y="18533"/>
                  </a:cubicBezTo>
                  <a:lnTo>
                    <a:pt x="2367" y="19070"/>
                  </a:lnTo>
                  <a:lnTo>
                    <a:pt x="2875" y="19203"/>
                  </a:lnTo>
                  <a:lnTo>
                    <a:pt x="2946" y="19591"/>
                  </a:lnTo>
                  <a:cubicBezTo>
                    <a:pt x="2934" y="19602"/>
                    <a:pt x="2924" y="19628"/>
                    <a:pt x="2924" y="19660"/>
                  </a:cubicBezTo>
                  <a:lnTo>
                    <a:pt x="2924" y="19835"/>
                  </a:lnTo>
                  <a:cubicBezTo>
                    <a:pt x="2924" y="19878"/>
                    <a:pt x="2939" y="19910"/>
                    <a:pt x="2958" y="19910"/>
                  </a:cubicBezTo>
                  <a:lnTo>
                    <a:pt x="2983" y="19910"/>
                  </a:lnTo>
                  <a:lnTo>
                    <a:pt x="2983" y="20080"/>
                  </a:lnTo>
                  <a:cubicBezTo>
                    <a:pt x="2966" y="20064"/>
                    <a:pt x="2946" y="20048"/>
                    <a:pt x="2927" y="20048"/>
                  </a:cubicBezTo>
                  <a:cubicBezTo>
                    <a:pt x="2792" y="20016"/>
                    <a:pt x="2665" y="20314"/>
                    <a:pt x="2646" y="20712"/>
                  </a:cubicBezTo>
                  <a:cubicBezTo>
                    <a:pt x="2626" y="21111"/>
                    <a:pt x="2719" y="21462"/>
                    <a:pt x="2853" y="21494"/>
                  </a:cubicBezTo>
                  <a:cubicBezTo>
                    <a:pt x="2912" y="21510"/>
                    <a:pt x="2968" y="21462"/>
                    <a:pt x="3015" y="21371"/>
                  </a:cubicBezTo>
                  <a:cubicBezTo>
                    <a:pt x="3051" y="21483"/>
                    <a:pt x="3102" y="21557"/>
                    <a:pt x="3161" y="21568"/>
                  </a:cubicBezTo>
                  <a:cubicBezTo>
                    <a:pt x="3295" y="21600"/>
                    <a:pt x="3420" y="21302"/>
                    <a:pt x="3442" y="20904"/>
                  </a:cubicBezTo>
                  <a:cubicBezTo>
                    <a:pt x="3462" y="20505"/>
                    <a:pt x="3369" y="20154"/>
                    <a:pt x="3234" y="20122"/>
                  </a:cubicBezTo>
                  <a:cubicBezTo>
                    <a:pt x="3195" y="20112"/>
                    <a:pt x="3156" y="20133"/>
                    <a:pt x="3122" y="20176"/>
                  </a:cubicBezTo>
                  <a:lnTo>
                    <a:pt x="3122" y="19915"/>
                  </a:lnTo>
                  <a:lnTo>
                    <a:pt x="3137" y="19915"/>
                  </a:lnTo>
                  <a:cubicBezTo>
                    <a:pt x="3156" y="19915"/>
                    <a:pt x="3171" y="19883"/>
                    <a:pt x="3171" y="19841"/>
                  </a:cubicBezTo>
                  <a:lnTo>
                    <a:pt x="3171" y="19665"/>
                  </a:lnTo>
                  <a:cubicBezTo>
                    <a:pt x="3171" y="19644"/>
                    <a:pt x="3166" y="19623"/>
                    <a:pt x="3159" y="19607"/>
                  </a:cubicBezTo>
                  <a:cubicBezTo>
                    <a:pt x="3183" y="19479"/>
                    <a:pt x="3205" y="19362"/>
                    <a:pt x="3225" y="19261"/>
                  </a:cubicBezTo>
                  <a:lnTo>
                    <a:pt x="3645" y="19320"/>
                  </a:lnTo>
                  <a:lnTo>
                    <a:pt x="3677" y="18586"/>
                  </a:lnTo>
                  <a:cubicBezTo>
                    <a:pt x="3935" y="18576"/>
                    <a:pt x="4190" y="18560"/>
                    <a:pt x="4436" y="18533"/>
                  </a:cubicBezTo>
                  <a:cubicBezTo>
                    <a:pt x="5660" y="18411"/>
                    <a:pt x="6298" y="18469"/>
                    <a:pt x="6735" y="18565"/>
                  </a:cubicBezTo>
                  <a:cubicBezTo>
                    <a:pt x="6725" y="18645"/>
                    <a:pt x="6718" y="18730"/>
                    <a:pt x="6713" y="18815"/>
                  </a:cubicBezTo>
                  <a:cubicBezTo>
                    <a:pt x="6681" y="19447"/>
                    <a:pt x="6828" y="20000"/>
                    <a:pt x="7043" y="20048"/>
                  </a:cubicBezTo>
                  <a:cubicBezTo>
                    <a:pt x="7136" y="20069"/>
                    <a:pt x="7224" y="19995"/>
                    <a:pt x="7297" y="19851"/>
                  </a:cubicBezTo>
                  <a:cubicBezTo>
                    <a:pt x="7356" y="20027"/>
                    <a:pt x="7436" y="20144"/>
                    <a:pt x="7529" y="20165"/>
                  </a:cubicBezTo>
                  <a:cubicBezTo>
                    <a:pt x="7742" y="20218"/>
                    <a:pt x="7942" y="19745"/>
                    <a:pt x="7974" y="19113"/>
                  </a:cubicBezTo>
                  <a:cubicBezTo>
                    <a:pt x="7978" y="19006"/>
                    <a:pt x="7978" y="18905"/>
                    <a:pt x="7974" y="18804"/>
                  </a:cubicBezTo>
                  <a:cubicBezTo>
                    <a:pt x="8320" y="18788"/>
                    <a:pt x="8946" y="18640"/>
                    <a:pt x="9667" y="18422"/>
                  </a:cubicBezTo>
                  <a:cubicBezTo>
                    <a:pt x="9652" y="18586"/>
                    <a:pt x="9647" y="18762"/>
                    <a:pt x="9652" y="18943"/>
                  </a:cubicBezTo>
                  <a:cubicBezTo>
                    <a:pt x="9676" y="19862"/>
                    <a:pt x="9972" y="20521"/>
                    <a:pt x="10404" y="20622"/>
                  </a:cubicBezTo>
                  <a:cubicBezTo>
                    <a:pt x="10451" y="20633"/>
                    <a:pt x="10500" y="20638"/>
                    <a:pt x="10548" y="20638"/>
                  </a:cubicBezTo>
                  <a:cubicBezTo>
                    <a:pt x="10722" y="20638"/>
                    <a:pt x="10927" y="20569"/>
                    <a:pt x="11267" y="20394"/>
                  </a:cubicBezTo>
                  <a:cubicBezTo>
                    <a:pt x="11330" y="20633"/>
                    <a:pt x="11428" y="20792"/>
                    <a:pt x="11540" y="20819"/>
                  </a:cubicBezTo>
                  <a:cubicBezTo>
                    <a:pt x="11638" y="20840"/>
                    <a:pt x="11736" y="20760"/>
                    <a:pt x="11814" y="20606"/>
                  </a:cubicBezTo>
                  <a:cubicBezTo>
                    <a:pt x="11877" y="20797"/>
                    <a:pt x="11963" y="20920"/>
                    <a:pt x="12063" y="20946"/>
                  </a:cubicBezTo>
                  <a:cubicBezTo>
                    <a:pt x="12293" y="20999"/>
                    <a:pt x="12508" y="20494"/>
                    <a:pt x="12542" y="19814"/>
                  </a:cubicBezTo>
                  <a:cubicBezTo>
                    <a:pt x="12554" y="19554"/>
                    <a:pt x="12539" y="19304"/>
                    <a:pt x="12503" y="19091"/>
                  </a:cubicBezTo>
                  <a:cubicBezTo>
                    <a:pt x="12559" y="19006"/>
                    <a:pt x="12596" y="18948"/>
                    <a:pt x="12600" y="18937"/>
                  </a:cubicBezTo>
                  <a:lnTo>
                    <a:pt x="12610" y="18921"/>
                  </a:lnTo>
                  <a:lnTo>
                    <a:pt x="12615" y="18900"/>
                  </a:lnTo>
                  <a:cubicBezTo>
                    <a:pt x="12618" y="18889"/>
                    <a:pt x="12683" y="18597"/>
                    <a:pt x="12683" y="18347"/>
                  </a:cubicBezTo>
                  <a:cubicBezTo>
                    <a:pt x="12683" y="18097"/>
                    <a:pt x="12618" y="17832"/>
                    <a:pt x="12615" y="17821"/>
                  </a:cubicBezTo>
                  <a:lnTo>
                    <a:pt x="12610" y="17800"/>
                  </a:lnTo>
                  <a:lnTo>
                    <a:pt x="12600" y="17784"/>
                  </a:lnTo>
                  <a:cubicBezTo>
                    <a:pt x="12591" y="17768"/>
                    <a:pt x="12498" y="17619"/>
                    <a:pt x="12359" y="17438"/>
                  </a:cubicBezTo>
                  <a:cubicBezTo>
                    <a:pt x="12960" y="17178"/>
                    <a:pt x="13458" y="16918"/>
                    <a:pt x="13729" y="16700"/>
                  </a:cubicBezTo>
                  <a:cubicBezTo>
                    <a:pt x="13841" y="16609"/>
                    <a:pt x="13981" y="16492"/>
                    <a:pt x="14139" y="16349"/>
                  </a:cubicBezTo>
                  <a:cubicBezTo>
                    <a:pt x="14540" y="16306"/>
                    <a:pt x="14970" y="16258"/>
                    <a:pt x="15429" y="16205"/>
                  </a:cubicBezTo>
                  <a:cubicBezTo>
                    <a:pt x="17904" y="15902"/>
                    <a:pt x="20386" y="15568"/>
                    <a:pt x="21595" y="15403"/>
                  </a:cubicBezTo>
                  <a:lnTo>
                    <a:pt x="21595" y="15403"/>
                  </a:lnTo>
                  <a:close/>
                  <a:moveTo>
                    <a:pt x="1940" y="13851"/>
                  </a:moveTo>
                  <a:cubicBezTo>
                    <a:pt x="1647" y="13766"/>
                    <a:pt x="1356" y="13644"/>
                    <a:pt x="1072" y="13463"/>
                  </a:cubicBezTo>
                  <a:cubicBezTo>
                    <a:pt x="1361" y="13585"/>
                    <a:pt x="1654" y="13670"/>
                    <a:pt x="1947" y="13734"/>
                  </a:cubicBezTo>
                  <a:cubicBezTo>
                    <a:pt x="2240" y="13798"/>
                    <a:pt x="2533" y="13840"/>
                    <a:pt x="2826" y="13835"/>
                  </a:cubicBezTo>
                  <a:cubicBezTo>
                    <a:pt x="2975" y="13835"/>
                    <a:pt x="3122" y="13845"/>
                    <a:pt x="3269" y="13867"/>
                  </a:cubicBezTo>
                  <a:cubicBezTo>
                    <a:pt x="3342" y="13877"/>
                    <a:pt x="3415" y="13888"/>
                    <a:pt x="3488" y="13899"/>
                  </a:cubicBezTo>
                  <a:lnTo>
                    <a:pt x="3706" y="13936"/>
                  </a:lnTo>
                  <a:cubicBezTo>
                    <a:pt x="3735" y="13936"/>
                    <a:pt x="3764" y="13904"/>
                    <a:pt x="3786" y="13856"/>
                  </a:cubicBezTo>
                  <a:cubicBezTo>
                    <a:pt x="3808" y="13808"/>
                    <a:pt x="3818" y="13744"/>
                    <a:pt x="3818" y="13675"/>
                  </a:cubicBezTo>
                  <a:cubicBezTo>
                    <a:pt x="3816" y="13521"/>
                    <a:pt x="3808" y="13362"/>
                    <a:pt x="3796" y="13202"/>
                  </a:cubicBezTo>
                  <a:cubicBezTo>
                    <a:pt x="3784" y="13048"/>
                    <a:pt x="3767" y="12889"/>
                    <a:pt x="3743" y="12740"/>
                  </a:cubicBezTo>
                  <a:cubicBezTo>
                    <a:pt x="3718" y="12591"/>
                    <a:pt x="3686" y="12448"/>
                    <a:pt x="3645" y="12315"/>
                  </a:cubicBezTo>
                  <a:cubicBezTo>
                    <a:pt x="3740" y="12565"/>
                    <a:pt x="3794" y="12873"/>
                    <a:pt x="3830" y="13186"/>
                  </a:cubicBezTo>
                  <a:cubicBezTo>
                    <a:pt x="3848" y="13346"/>
                    <a:pt x="3857" y="13505"/>
                    <a:pt x="3865" y="13670"/>
                  </a:cubicBezTo>
                  <a:cubicBezTo>
                    <a:pt x="3867" y="13760"/>
                    <a:pt x="3852" y="13856"/>
                    <a:pt x="3823" y="13931"/>
                  </a:cubicBezTo>
                  <a:cubicBezTo>
                    <a:pt x="3794" y="14000"/>
                    <a:pt x="3752" y="14047"/>
                    <a:pt x="3708" y="14053"/>
                  </a:cubicBezTo>
                  <a:cubicBezTo>
                    <a:pt x="3684" y="14053"/>
                    <a:pt x="3669" y="14053"/>
                    <a:pt x="3650" y="14047"/>
                  </a:cubicBezTo>
                  <a:lnTo>
                    <a:pt x="3593" y="14042"/>
                  </a:lnTo>
                  <a:lnTo>
                    <a:pt x="3484" y="14031"/>
                  </a:lnTo>
                  <a:cubicBezTo>
                    <a:pt x="3410" y="14021"/>
                    <a:pt x="3337" y="14016"/>
                    <a:pt x="3264" y="14010"/>
                  </a:cubicBezTo>
                  <a:cubicBezTo>
                    <a:pt x="3117" y="14000"/>
                    <a:pt x="2971" y="13989"/>
                    <a:pt x="2824" y="13989"/>
                  </a:cubicBezTo>
                  <a:cubicBezTo>
                    <a:pt x="2528" y="13989"/>
                    <a:pt x="2233" y="13936"/>
                    <a:pt x="1940" y="13851"/>
                  </a:cubicBezTo>
                  <a:lnTo>
                    <a:pt x="1940" y="13851"/>
                  </a:lnTo>
                  <a:close/>
                  <a:moveTo>
                    <a:pt x="13976" y="12782"/>
                  </a:moveTo>
                  <a:cubicBezTo>
                    <a:pt x="14029" y="12761"/>
                    <a:pt x="14091" y="12937"/>
                    <a:pt x="14115" y="13181"/>
                  </a:cubicBezTo>
                  <a:cubicBezTo>
                    <a:pt x="14137" y="13426"/>
                    <a:pt x="14113" y="13644"/>
                    <a:pt x="14059" y="13665"/>
                  </a:cubicBezTo>
                  <a:cubicBezTo>
                    <a:pt x="14005" y="13691"/>
                    <a:pt x="13944" y="13511"/>
                    <a:pt x="13920" y="13266"/>
                  </a:cubicBezTo>
                  <a:cubicBezTo>
                    <a:pt x="13898" y="13022"/>
                    <a:pt x="13924" y="12804"/>
                    <a:pt x="13976" y="12782"/>
                  </a:cubicBezTo>
                  <a:lnTo>
                    <a:pt x="13976" y="12782"/>
                  </a:lnTo>
                  <a:close/>
                  <a:moveTo>
                    <a:pt x="13565" y="12793"/>
                  </a:moveTo>
                  <a:cubicBezTo>
                    <a:pt x="13619" y="12767"/>
                    <a:pt x="13680" y="12947"/>
                    <a:pt x="13705" y="13192"/>
                  </a:cubicBezTo>
                  <a:cubicBezTo>
                    <a:pt x="13727" y="13436"/>
                    <a:pt x="13702" y="13654"/>
                    <a:pt x="13648" y="13675"/>
                  </a:cubicBezTo>
                  <a:cubicBezTo>
                    <a:pt x="13595" y="13697"/>
                    <a:pt x="13534" y="13521"/>
                    <a:pt x="13509" y="13277"/>
                  </a:cubicBezTo>
                  <a:cubicBezTo>
                    <a:pt x="13487" y="13032"/>
                    <a:pt x="13512" y="12814"/>
                    <a:pt x="13565" y="12793"/>
                  </a:cubicBezTo>
                  <a:lnTo>
                    <a:pt x="13565" y="12793"/>
                  </a:lnTo>
                  <a:close/>
                  <a:moveTo>
                    <a:pt x="13150" y="12804"/>
                  </a:moveTo>
                  <a:cubicBezTo>
                    <a:pt x="13204" y="12782"/>
                    <a:pt x="13265" y="12958"/>
                    <a:pt x="13289" y="13202"/>
                  </a:cubicBezTo>
                  <a:cubicBezTo>
                    <a:pt x="13311" y="13447"/>
                    <a:pt x="13287" y="13665"/>
                    <a:pt x="13233" y="13686"/>
                  </a:cubicBezTo>
                  <a:cubicBezTo>
                    <a:pt x="13179" y="13707"/>
                    <a:pt x="13118" y="13532"/>
                    <a:pt x="13094" y="13287"/>
                  </a:cubicBezTo>
                  <a:cubicBezTo>
                    <a:pt x="13069" y="13043"/>
                    <a:pt x="13096" y="12825"/>
                    <a:pt x="13150" y="12804"/>
                  </a:cubicBezTo>
                  <a:lnTo>
                    <a:pt x="13150" y="12804"/>
                  </a:lnTo>
                  <a:close/>
                  <a:moveTo>
                    <a:pt x="12727" y="12814"/>
                  </a:moveTo>
                  <a:cubicBezTo>
                    <a:pt x="12781" y="12793"/>
                    <a:pt x="12842" y="12969"/>
                    <a:pt x="12867" y="13213"/>
                  </a:cubicBezTo>
                  <a:cubicBezTo>
                    <a:pt x="12889" y="13457"/>
                    <a:pt x="12864" y="13675"/>
                    <a:pt x="12810" y="13697"/>
                  </a:cubicBezTo>
                  <a:cubicBezTo>
                    <a:pt x="12757" y="13718"/>
                    <a:pt x="12696" y="13543"/>
                    <a:pt x="12671" y="13298"/>
                  </a:cubicBezTo>
                  <a:cubicBezTo>
                    <a:pt x="12647" y="13054"/>
                    <a:pt x="12674" y="12836"/>
                    <a:pt x="12727" y="12814"/>
                  </a:cubicBezTo>
                  <a:lnTo>
                    <a:pt x="12727" y="12814"/>
                  </a:lnTo>
                  <a:close/>
                  <a:moveTo>
                    <a:pt x="12297" y="12825"/>
                  </a:moveTo>
                  <a:cubicBezTo>
                    <a:pt x="12351" y="12804"/>
                    <a:pt x="12412" y="12979"/>
                    <a:pt x="12437" y="13224"/>
                  </a:cubicBezTo>
                  <a:cubicBezTo>
                    <a:pt x="12459" y="13468"/>
                    <a:pt x="12434" y="13686"/>
                    <a:pt x="12381" y="13707"/>
                  </a:cubicBezTo>
                  <a:cubicBezTo>
                    <a:pt x="12327" y="13729"/>
                    <a:pt x="12266" y="13553"/>
                    <a:pt x="12241" y="13309"/>
                  </a:cubicBezTo>
                  <a:cubicBezTo>
                    <a:pt x="12219" y="13064"/>
                    <a:pt x="12244" y="12846"/>
                    <a:pt x="12297" y="12825"/>
                  </a:cubicBezTo>
                  <a:lnTo>
                    <a:pt x="12297" y="12825"/>
                  </a:lnTo>
                  <a:close/>
                  <a:moveTo>
                    <a:pt x="11865" y="12830"/>
                  </a:moveTo>
                  <a:cubicBezTo>
                    <a:pt x="11919" y="12809"/>
                    <a:pt x="11980" y="12984"/>
                    <a:pt x="12004" y="13229"/>
                  </a:cubicBezTo>
                  <a:cubicBezTo>
                    <a:pt x="12026" y="13473"/>
                    <a:pt x="12002" y="13691"/>
                    <a:pt x="11948" y="13713"/>
                  </a:cubicBezTo>
                  <a:cubicBezTo>
                    <a:pt x="11894" y="13734"/>
                    <a:pt x="11833" y="13558"/>
                    <a:pt x="11809" y="13314"/>
                  </a:cubicBezTo>
                  <a:cubicBezTo>
                    <a:pt x="11784" y="13075"/>
                    <a:pt x="11811" y="12857"/>
                    <a:pt x="11865" y="12830"/>
                  </a:cubicBezTo>
                  <a:lnTo>
                    <a:pt x="11865" y="12830"/>
                  </a:lnTo>
                  <a:close/>
                  <a:moveTo>
                    <a:pt x="11425" y="12841"/>
                  </a:moveTo>
                  <a:cubicBezTo>
                    <a:pt x="11479" y="12814"/>
                    <a:pt x="11540" y="12995"/>
                    <a:pt x="11565" y="13240"/>
                  </a:cubicBezTo>
                  <a:cubicBezTo>
                    <a:pt x="11587" y="13484"/>
                    <a:pt x="11562" y="13702"/>
                    <a:pt x="11508" y="13723"/>
                  </a:cubicBezTo>
                  <a:cubicBezTo>
                    <a:pt x="11455" y="13750"/>
                    <a:pt x="11394" y="13569"/>
                    <a:pt x="11369" y="13325"/>
                  </a:cubicBezTo>
                  <a:cubicBezTo>
                    <a:pt x="11345" y="13080"/>
                    <a:pt x="11372" y="12868"/>
                    <a:pt x="11425" y="12841"/>
                  </a:cubicBezTo>
                  <a:lnTo>
                    <a:pt x="11425" y="12841"/>
                  </a:lnTo>
                  <a:close/>
                  <a:moveTo>
                    <a:pt x="10978" y="12852"/>
                  </a:moveTo>
                  <a:cubicBezTo>
                    <a:pt x="11032" y="12830"/>
                    <a:pt x="11093" y="13006"/>
                    <a:pt x="11118" y="13250"/>
                  </a:cubicBezTo>
                  <a:cubicBezTo>
                    <a:pt x="11140" y="13495"/>
                    <a:pt x="11115" y="13713"/>
                    <a:pt x="11061" y="13734"/>
                  </a:cubicBezTo>
                  <a:cubicBezTo>
                    <a:pt x="11008" y="13755"/>
                    <a:pt x="10947" y="13580"/>
                    <a:pt x="10922" y="13335"/>
                  </a:cubicBezTo>
                  <a:cubicBezTo>
                    <a:pt x="10900" y="13091"/>
                    <a:pt x="10925" y="12873"/>
                    <a:pt x="10978" y="12852"/>
                  </a:cubicBezTo>
                  <a:lnTo>
                    <a:pt x="10978" y="12852"/>
                  </a:lnTo>
                  <a:close/>
                  <a:moveTo>
                    <a:pt x="10529" y="12857"/>
                  </a:moveTo>
                  <a:cubicBezTo>
                    <a:pt x="10583" y="12836"/>
                    <a:pt x="10644" y="13011"/>
                    <a:pt x="10668" y="13256"/>
                  </a:cubicBezTo>
                  <a:cubicBezTo>
                    <a:pt x="10690" y="13500"/>
                    <a:pt x="10666" y="13718"/>
                    <a:pt x="10612" y="13739"/>
                  </a:cubicBezTo>
                  <a:cubicBezTo>
                    <a:pt x="10558" y="13760"/>
                    <a:pt x="10497" y="13585"/>
                    <a:pt x="10473" y="13341"/>
                  </a:cubicBezTo>
                  <a:cubicBezTo>
                    <a:pt x="10451" y="13101"/>
                    <a:pt x="10475" y="12883"/>
                    <a:pt x="10529" y="12857"/>
                  </a:cubicBezTo>
                  <a:lnTo>
                    <a:pt x="10529" y="12857"/>
                  </a:lnTo>
                  <a:close/>
                  <a:moveTo>
                    <a:pt x="10072" y="12868"/>
                  </a:moveTo>
                  <a:cubicBezTo>
                    <a:pt x="10126" y="12841"/>
                    <a:pt x="10187" y="13022"/>
                    <a:pt x="10211" y="13266"/>
                  </a:cubicBezTo>
                  <a:cubicBezTo>
                    <a:pt x="10233" y="13511"/>
                    <a:pt x="10209" y="13729"/>
                    <a:pt x="10155" y="13750"/>
                  </a:cubicBezTo>
                  <a:cubicBezTo>
                    <a:pt x="10101" y="13771"/>
                    <a:pt x="10040" y="13596"/>
                    <a:pt x="10016" y="13351"/>
                  </a:cubicBezTo>
                  <a:cubicBezTo>
                    <a:pt x="9994" y="13107"/>
                    <a:pt x="10018" y="12894"/>
                    <a:pt x="10072" y="12868"/>
                  </a:cubicBezTo>
                  <a:lnTo>
                    <a:pt x="10072" y="12868"/>
                  </a:lnTo>
                  <a:close/>
                  <a:moveTo>
                    <a:pt x="9610" y="12878"/>
                  </a:moveTo>
                  <a:cubicBezTo>
                    <a:pt x="9664" y="12857"/>
                    <a:pt x="9725" y="13032"/>
                    <a:pt x="9750" y="13277"/>
                  </a:cubicBezTo>
                  <a:cubicBezTo>
                    <a:pt x="9772" y="13521"/>
                    <a:pt x="9747" y="13739"/>
                    <a:pt x="9693" y="13760"/>
                  </a:cubicBezTo>
                  <a:cubicBezTo>
                    <a:pt x="9640" y="13782"/>
                    <a:pt x="9579" y="13606"/>
                    <a:pt x="9554" y="13362"/>
                  </a:cubicBezTo>
                  <a:cubicBezTo>
                    <a:pt x="9530" y="13117"/>
                    <a:pt x="9557" y="12899"/>
                    <a:pt x="9610" y="12878"/>
                  </a:cubicBezTo>
                  <a:lnTo>
                    <a:pt x="9610" y="12878"/>
                  </a:lnTo>
                  <a:close/>
                  <a:moveTo>
                    <a:pt x="9141" y="12883"/>
                  </a:moveTo>
                  <a:cubicBezTo>
                    <a:pt x="9195" y="12862"/>
                    <a:pt x="9259" y="13038"/>
                    <a:pt x="9281" y="13282"/>
                  </a:cubicBezTo>
                  <a:cubicBezTo>
                    <a:pt x="9303" y="13527"/>
                    <a:pt x="9278" y="13744"/>
                    <a:pt x="9224" y="13766"/>
                  </a:cubicBezTo>
                  <a:cubicBezTo>
                    <a:pt x="9171" y="13787"/>
                    <a:pt x="9110" y="13612"/>
                    <a:pt x="9085" y="13367"/>
                  </a:cubicBezTo>
                  <a:cubicBezTo>
                    <a:pt x="9063" y="13128"/>
                    <a:pt x="9088" y="12910"/>
                    <a:pt x="9141" y="12883"/>
                  </a:cubicBezTo>
                  <a:lnTo>
                    <a:pt x="9141" y="12883"/>
                  </a:lnTo>
                  <a:close/>
                  <a:moveTo>
                    <a:pt x="8667" y="12894"/>
                  </a:moveTo>
                  <a:cubicBezTo>
                    <a:pt x="8721" y="12868"/>
                    <a:pt x="8785" y="13048"/>
                    <a:pt x="8807" y="13293"/>
                  </a:cubicBezTo>
                  <a:cubicBezTo>
                    <a:pt x="8829" y="13537"/>
                    <a:pt x="8804" y="13755"/>
                    <a:pt x="8750" y="13776"/>
                  </a:cubicBezTo>
                  <a:cubicBezTo>
                    <a:pt x="8697" y="13798"/>
                    <a:pt x="8636" y="13622"/>
                    <a:pt x="8611" y="13378"/>
                  </a:cubicBezTo>
                  <a:cubicBezTo>
                    <a:pt x="8589" y="13139"/>
                    <a:pt x="8614" y="12921"/>
                    <a:pt x="8667" y="12894"/>
                  </a:cubicBezTo>
                  <a:lnTo>
                    <a:pt x="8667" y="12894"/>
                  </a:lnTo>
                  <a:close/>
                  <a:moveTo>
                    <a:pt x="8189" y="12905"/>
                  </a:moveTo>
                  <a:cubicBezTo>
                    <a:pt x="8242" y="12883"/>
                    <a:pt x="8303" y="13059"/>
                    <a:pt x="8328" y="13303"/>
                  </a:cubicBezTo>
                  <a:cubicBezTo>
                    <a:pt x="8350" y="13548"/>
                    <a:pt x="8325" y="13766"/>
                    <a:pt x="8272" y="13787"/>
                  </a:cubicBezTo>
                  <a:cubicBezTo>
                    <a:pt x="8218" y="13808"/>
                    <a:pt x="8157" y="13633"/>
                    <a:pt x="8132" y="13388"/>
                  </a:cubicBezTo>
                  <a:cubicBezTo>
                    <a:pt x="8108" y="13144"/>
                    <a:pt x="8135" y="12931"/>
                    <a:pt x="8189" y="12905"/>
                  </a:cubicBezTo>
                  <a:lnTo>
                    <a:pt x="8189" y="12905"/>
                  </a:lnTo>
                  <a:close/>
                  <a:moveTo>
                    <a:pt x="7702" y="12915"/>
                  </a:moveTo>
                  <a:cubicBezTo>
                    <a:pt x="7756" y="12894"/>
                    <a:pt x="7817" y="13069"/>
                    <a:pt x="7842" y="13314"/>
                  </a:cubicBezTo>
                  <a:cubicBezTo>
                    <a:pt x="7864" y="13558"/>
                    <a:pt x="7839" y="13776"/>
                    <a:pt x="7785" y="13798"/>
                  </a:cubicBezTo>
                  <a:cubicBezTo>
                    <a:pt x="7732" y="13824"/>
                    <a:pt x="7671" y="13644"/>
                    <a:pt x="7646" y="13399"/>
                  </a:cubicBezTo>
                  <a:cubicBezTo>
                    <a:pt x="7624" y="13155"/>
                    <a:pt x="7649" y="12942"/>
                    <a:pt x="7702" y="12915"/>
                  </a:cubicBezTo>
                  <a:lnTo>
                    <a:pt x="7702" y="12915"/>
                  </a:lnTo>
                  <a:close/>
                  <a:moveTo>
                    <a:pt x="7211" y="12926"/>
                  </a:moveTo>
                  <a:cubicBezTo>
                    <a:pt x="7265" y="12905"/>
                    <a:pt x="7326" y="13080"/>
                    <a:pt x="7351" y="13325"/>
                  </a:cubicBezTo>
                  <a:cubicBezTo>
                    <a:pt x="7373" y="13569"/>
                    <a:pt x="7348" y="13787"/>
                    <a:pt x="7294" y="13808"/>
                  </a:cubicBezTo>
                  <a:cubicBezTo>
                    <a:pt x="7241" y="13830"/>
                    <a:pt x="7180" y="13654"/>
                    <a:pt x="7155" y="13410"/>
                  </a:cubicBezTo>
                  <a:cubicBezTo>
                    <a:pt x="7133" y="13170"/>
                    <a:pt x="7158" y="12953"/>
                    <a:pt x="7211" y="12926"/>
                  </a:cubicBezTo>
                  <a:lnTo>
                    <a:pt x="7211" y="12926"/>
                  </a:lnTo>
                  <a:close/>
                  <a:moveTo>
                    <a:pt x="6715" y="12942"/>
                  </a:moveTo>
                  <a:cubicBezTo>
                    <a:pt x="6769" y="12921"/>
                    <a:pt x="6830" y="13096"/>
                    <a:pt x="6855" y="13341"/>
                  </a:cubicBezTo>
                  <a:cubicBezTo>
                    <a:pt x="6877" y="13585"/>
                    <a:pt x="6852" y="13803"/>
                    <a:pt x="6799" y="13824"/>
                  </a:cubicBezTo>
                  <a:cubicBezTo>
                    <a:pt x="6745" y="13851"/>
                    <a:pt x="6684" y="13670"/>
                    <a:pt x="6659" y="13426"/>
                  </a:cubicBezTo>
                  <a:cubicBezTo>
                    <a:pt x="6635" y="13181"/>
                    <a:pt x="6662" y="12963"/>
                    <a:pt x="6715" y="12942"/>
                  </a:cubicBezTo>
                  <a:lnTo>
                    <a:pt x="6715" y="12942"/>
                  </a:lnTo>
                  <a:close/>
                  <a:moveTo>
                    <a:pt x="6212" y="12953"/>
                  </a:moveTo>
                  <a:cubicBezTo>
                    <a:pt x="6266" y="12931"/>
                    <a:pt x="6327" y="13107"/>
                    <a:pt x="6352" y="13351"/>
                  </a:cubicBezTo>
                  <a:cubicBezTo>
                    <a:pt x="6373" y="13596"/>
                    <a:pt x="6349" y="13814"/>
                    <a:pt x="6295" y="13835"/>
                  </a:cubicBezTo>
                  <a:cubicBezTo>
                    <a:pt x="6242" y="13856"/>
                    <a:pt x="6181" y="13681"/>
                    <a:pt x="6156" y="13436"/>
                  </a:cubicBezTo>
                  <a:cubicBezTo>
                    <a:pt x="6134" y="13192"/>
                    <a:pt x="6159" y="12979"/>
                    <a:pt x="6212" y="12953"/>
                  </a:cubicBezTo>
                  <a:lnTo>
                    <a:pt x="6212" y="12953"/>
                  </a:lnTo>
                  <a:close/>
                  <a:moveTo>
                    <a:pt x="12012" y="19745"/>
                  </a:moveTo>
                  <a:cubicBezTo>
                    <a:pt x="12019" y="19734"/>
                    <a:pt x="12026" y="19729"/>
                    <a:pt x="12031" y="19719"/>
                  </a:cubicBezTo>
                  <a:cubicBezTo>
                    <a:pt x="12029" y="19740"/>
                    <a:pt x="12029" y="19761"/>
                    <a:pt x="12026" y="19782"/>
                  </a:cubicBezTo>
                  <a:cubicBezTo>
                    <a:pt x="12019" y="19910"/>
                    <a:pt x="12026" y="20037"/>
                    <a:pt x="12043" y="20144"/>
                  </a:cubicBezTo>
                  <a:cubicBezTo>
                    <a:pt x="12019" y="20027"/>
                    <a:pt x="12007" y="19889"/>
                    <a:pt x="12012" y="19745"/>
                  </a:cubicBezTo>
                  <a:lnTo>
                    <a:pt x="12012" y="19745"/>
                  </a:lnTo>
                  <a:close/>
                  <a:moveTo>
                    <a:pt x="11770" y="20011"/>
                  </a:moveTo>
                  <a:cubicBezTo>
                    <a:pt x="11777" y="20006"/>
                    <a:pt x="11782" y="20000"/>
                    <a:pt x="11789" y="19990"/>
                  </a:cubicBezTo>
                  <a:cubicBezTo>
                    <a:pt x="11799" y="20170"/>
                    <a:pt x="11821" y="20346"/>
                    <a:pt x="11860" y="20505"/>
                  </a:cubicBezTo>
                  <a:cubicBezTo>
                    <a:pt x="11811" y="20362"/>
                    <a:pt x="11782" y="20192"/>
                    <a:pt x="11770" y="20011"/>
                  </a:cubicBezTo>
                  <a:lnTo>
                    <a:pt x="11770" y="20011"/>
                  </a:lnTo>
                  <a:close/>
                  <a:moveTo>
                    <a:pt x="11325" y="20351"/>
                  </a:moveTo>
                  <a:cubicBezTo>
                    <a:pt x="11330" y="20362"/>
                    <a:pt x="11333" y="20372"/>
                    <a:pt x="11335" y="20383"/>
                  </a:cubicBezTo>
                  <a:cubicBezTo>
                    <a:pt x="11333" y="20372"/>
                    <a:pt x="11330" y="20362"/>
                    <a:pt x="11325" y="20351"/>
                  </a:cubicBezTo>
                  <a:lnTo>
                    <a:pt x="11325" y="20351"/>
                  </a:lnTo>
                  <a:close/>
                  <a:moveTo>
                    <a:pt x="7480" y="19006"/>
                  </a:moveTo>
                  <a:cubicBezTo>
                    <a:pt x="7485" y="18911"/>
                    <a:pt x="7497" y="18826"/>
                    <a:pt x="7512" y="18751"/>
                  </a:cubicBezTo>
                  <a:cubicBezTo>
                    <a:pt x="7522" y="18751"/>
                    <a:pt x="7531" y="18756"/>
                    <a:pt x="7544" y="18756"/>
                  </a:cubicBezTo>
                  <a:cubicBezTo>
                    <a:pt x="7517" y="18847"/>
                    <a:pt x="7500" y="18958"/>
                    <a:pt x="7495" y="19081"/>
                  </a:cubicBezTo>
                  <a:cubicBezTo>
                    <a:pt x="7490" y="19203"/>
                    <a:pt x="7495" y="19315"/>
                    <a:pt x="7509" y="19416"/>
                  </a:cubicBezTo>
                  <a:cubicBezTo>
                    <a:pt x="7483" y="19304"/>
                    <a:pt x="7473" y="19160"/>
                    <a:pt x="7480" y="19006"/>
                  </a:cubicBezTo>
                  <a:lnTo>
                    <a:pt x="7480" y="19006"/>
                  </a:lnTo>
                  <a:close/>
                  <a:moveTo>
                    <a:pt x="7246" y="19203"/>
                  </a:moveTo>
                  <a:cubicBezTo>
                    <a:pt x="7238" y="19033"/>
                    <a:pt x="7246" y="18863"/>
                    <a:pt x="7265" y="18693"/>
                  </a:cubicBezTo>
                  <a:cubicBezTo>
                    <a:pt x="7275" y="18693"/>
                    <a:pt x="7282" y="18698"/>
                    <a:pt x="7292" y="18698"/>
                  </a:cubicBezTo>
                  <a:cubicBezTo>
                    <a:pt x="7270" y="18857"/>
                    <a:pt x="7260" y="19028"/>
                    <a:pt x="7265" y="19198"/>
                  </a:cubicBezTo>
                  <a:cubicBezTo>
                    <a:pt x="7270" y="19389"/>
                    <a:pt x="7292" y="19580"/>
                    <a:pt x="7336" y="19756"/>
                  </a:cubicBezTo>
                  <a:cubicBezTo>
                    <a:pt x="7285" y="19596"/>
                    <a:pt x="7255" y="19400"/>
                    <a:pt x="7246" y="19203"/>
                  </a:cubicBezTo>
                  <a:lnTo>
                    <a:pt x="7246" y="19203"/>
                  </a:lnTo>
                  <a:close/>
                  <a:moveTo>
                    <a:pt x="6759" y="19081"/>
                  </a:moveTo>
                  <a:cubicBezTo>
                    <a:pt x="6752" y="18905"/>
                    <a:pt x="6759" y="18730"/>
                    <a:pt x="6781" y="18560"/>
                  </a:cubicBezTo>
                  <a:cubicBezTo>
                    <a:pt x="6791" y="18560"/>
                    <a:pt x="6801" y="18565"/>
                    <a:pt x="6808" y="18565"/>
                  </a:cubicBezTo>
                  <a:cubicBezTo>
                    <a:pt x="6786" y="18730"/>
                    <a:pt x="6777" y="18905"/>
                    <a:pt x="6779" y="19075"/>
                  </a:cubicBezTo>
                  <a:cubicBezTo>
                    <a:pt x="6784" y="19267"/>
                    <a:pt x="6806" y="19458"/>
                    <a:pt x="6850" y="19633"/>
                  </a:cubicBezTo>
                  <a:cubicBezTo>
                    <a:pt x="6799" y="19479"/>
                    <a:pt x="6769" y="19283"/>
                    <a:pt x="6759" y="19081"/>
                  </a:cubicBezTo>
                  <a:lnTo>
                    <a:pt x="6759" y="19081"/>
                  </a:lnTo>
                  <a:close/>
                  <a:moveTo>
                    <a:pt x="3051" y="19357"/>
                  </a:moveTo>
                  <a:lnTo>
                    <a:pt x="3027" y="19219"/>
                  </a:lnTo>
                  <a:lnTo>
                    <a:pt x="3076" y="19224"/>
                  </a:lnTo>
                  <a:cubicBezTo>
                    <a:pt x="3068" y="19272"/>
                    <a:pt x="3061" y="19315"/>
                    <a:pt x="3051" y="19357"/>
                  </a:cubicBezTo>
                  <a:lnTo>
                    <a:pt x="3051" y="19357"/>
                  </a:lnTo>
                  <a:close/>
                  <a:moveTo>
                    <a:pt x="3061" y="20261"/>
                  </a:moveTo>
                  <a:cubicBezTo>
                    <a:pt x="3054" y="20277"/>
                    <a:pt x="3049" y="20287"/>
                    <a:pt x="3044" y="20303"/>
                  </a:cubicBezTo>
                  <a:cubicBezTo>
                    <a:pt x="3039" y="20122"/>
                    <a:pt x="3039" y="19947"/>
                    <a:pt x="3039" y="19766"/>
                  </a:cubicBezTo>
                  <a:cubicBezTo>
                    <a:pt x="2988" y="19490"/>
                    <a:pt x="2941" y="19214"/>
                    <a:pt x="2892" y="18937"/>
                  </a:cubicBezTo>
                  <a:cubicBezTo>
                    <a:pt x="2870" y="18810"/>
                    <a:pt x="2851" y="18687"/>
                    <a:pt x="2829" y="18560"/>
                  </a:cubicBezTo>
                  <a:cubicBezTo>
                    <a:pt x="2834" y="18560"/>
                    <a:pt x="2839" y="18560"/>
                    <a:pt x="2846" y="18560"/>
                  </a:cubicBezTo>
                  <a:cubicBezTo>
                    <a:pt x="2868" y="18677"/>
                    <a:pt x="2892" y="18799"/>
                    <a:pt x="2914" y="18916"/>
                  </a:cubicBezTo>
                  <a:cubicBezTo>
                    <a:pt x="2966" y="19192"/>
                    <a:pt x="3017" y="19469"/>
                    <a:pt x="3063" y="19745"/>
                  </a:cubicBezTo>
                  <a:cubicBezTo>
                    <a:pt x="3061" y="19926"/>
                    <a:pt x="3061" y="20091"/>
                    <a:pt x="3061" y="20261"/>
                  </a:cubicBezTo>
                  <a:lnTo>
                    <a:pt x="3061" y="20261"/>
                  </a:lnTo>
                  <a:close/>
                  <a:moveTo>
                    <a:pt x="3173" y="20170"/>
                  </a:moveTo>
                  <a:cubicBezTo>
                    <a:pt x="3200" y="20149"/>
                    <a:pt x="3229" y="20144"/>
                    <a:pt x="3259" y="20154"/>
                  </a:cubicBezTo>
                  <a:cubicBezTo>
                    <a:pt x="3200" y="20149"/>
                    <a:pt x="3146" y="20207"/>
                    <a:pt x="3107" y="20287"/>
                  </a:cubicBezTo>
                  <a:cubicBezTo>
                    <a:pt x="3068" y="20372"/>
                    <a:pt x="3039" y="20479"/>
                    <a:pt x="3019" y="20595"/>
                  </a:cubicBezTo>
                  <a:cubicBezTo>
                    <a:pt x="3002" y="20712"/>
                    <a:pt x="2993" y="20835"/>
                    <a:pt x="2997" y="20957"/>
                  </a:cubicBezTo>
                  <a:cubicBezTo>
                    <a:pt x="3000" y="21079"/>
                    <a:pt x="3015" y="21201"/>
                    <a:pt x="3041" y="21308"/>
                  </a:cubicBezTo>
                  <a:cubicBezTo>
                    <a:pt x="3007" y="21207"/>
                    <a:pt x="2990" y="21084"/>
                    <a:pt x="2985" y="20957"/>
                  </a:cubicBezTo>
                  <a:cubicBezTo>
                    <a:pt x="2980" y="20829"/>
                    <a:pt x="2988" y="20702"/>
                    <a:pt x="3005" y="20585"/>
                  </a:cubicBezTo>
                  <a:cubicBezTo>
                    <a:pt x="3024" y="20468"/>
                    <a:pt x="3054" y="20351"/>
                    <a:pt x="3098" y="20271"/>
                  </a:cubicBezTo>
                  <a:cubicBezTo>
                    <a:pt x="3122" y="20223"/>
                    <a:pt x="3146" y="20192"/>
                    <a:pt x="3173" y="20170"/>
                  </a:cubicBezTo>
                  <a:lnTo>
                    <a:pt x="3173" y="20170"/>
                  </a:lnTo>
                  <a:close/>
                  <a:moveTo>
                    <a:pt x="3283" y="20473"/>
                  </a:moveTo>
                  <a:cubicBezTo>
                    <a:pt x="3330" y="20484"/>
                    <a:pt x="3369" y="20569"/>
                    <a:pt x="3386" y="20686"/>
                  </a:cubicBezTo>
                  <a:cubicBezTo>
                    <a:pt x="3366" y="20595"/>
                    <a:pt x="3332" y="20532"/>
                    <a:pt x="3293" y="20521"/>
                  </a:cubicBezTo>
                  <a:cubicBezTo>
                    <a:pt x="3220" y="20505"/>
                    <a:pt x="3154" y="20665"/>
                    <a:pt x="3144" y="20877"/>
                  </a:cubicBezTo>
                  <a:cubicBezTo>
                    <a:pt x="3142" y="20952"/>
                    <a:pt x="3144" y="21021"/>
                    <a:pt x="3154" y="21084"/>
                  </a:cubicBezTo>
                  <a:cubicBezTo>
                    <a:pt x="3139" y="21015"/>
                    <a:pt x="3132" y="20925"/>
                    <a:pt x="3134" y="20829"/>
                  </a:cubicBezTo>
                  <a:cubicBezTo>
                    <a:pt x="3144" y="20617"/>
                    <a:pt x="3210" y="20457"/>
                    <a:pt x="3283" y="20473"/>
                  </a:cubicBezTo>
                  <a:lnTo>
                    <a:pt x="3283" y="20473"/>
                  </a:lnTo>
                  <a:close/>
                  <a:moveTo>
                    <a:pt x="3383" y="20914"/>
                  </a:moveTo>
                  <a:cubicBezTo>
                    <a:pt x="3376" y="21084"/>
                    <a:pt x="3322" y="21207"/>
                    <a:pt x="3266" y="21191"/>
                  </a:cubicBezTo>
                  <a:cubicBezTo>
                    <a:pt x="3229" y="21180"/>
                    <a:pt x="3200" y="21116"/>
                    <a:pt x="3186" y="21026"/>
                  </a:cubicBezTo>
                  <a:cubicBezTo>
                    <a:pt x="3200" y="21095"/>
                    <a:pt x="3227" y="21148"/>
                    <a:pt x="3259" y="21154"/>
                  </a:cubicBezTo>
                  <a:cubicBezTo>
                    <a:pt x="3315" y="21169"/>
                    <a:pt x="3369" y="21042"/>
                    <a:pt x="3376" y="20877"/>
                  </a:cubicBezTo>
                  <a:cubicBezTo>
                    <a:pt x="3379" y="20819"/>
                    <a:pt x="3376" y="20766"/>
                    <a:pt x="3369" y="20712"/>
                  </a:cubicBezTo>
                  <a:cubicBezTo>
                    <a:pt x="3381" y="20771"/>
                    <a:pt x="3388" y="20840"/>
                    <a:pt x="3383" y="20914"/>
                  </a:cubicBezTo>
                  <a:lnTo>
                    <a:pt x="3383" y="20914"/>
                  </a:lnTo>
                  <a:close/>
                  <a:moveTo>
                    <a:pt x="2714" y="20516"/>
                  </a:moveTo>
                  <a:cubicBezTo>
                    <a:pt x="2697" y="20633"/>
                    <a:pt x="2687" y="20755"/>
                    <a:pt x="2692" y="20877"/>
                  </a:cubicBezTo>
                  <a:cubicBezTo>
                    <a:pt x="2695" y="20999"/>
                    <a:pt x="2709" y="21122"/>
                    <a:pt x="2736" y="21228"/>
                  </a:cubicBezTo>
                  <a:cubicBezTo>
                    <a:pt x="2702" y="21127"/>
                    <a:pt x="2685" y="21005"/>
                    <a:pt x="2680" y="20877"/>
                  </a:cubicBezTo>
                  <a:cubicBezTo>
                    <a:pt x="2675" y="20750"/>
                    <a:pt x="2682" y="20622"/>
                    <a:pt x="2699" y="20505"/>
                  </a:cubicBezTo>
                  <a:cubicBezTo>
                    <a:pt x="2719" y="20388"/>
                    <a:pt x="2751" y="20271"/>
                    <a:pt x="2795" y="20192"/>
                  </a:cubicBezTo>
                  <a:cubicBezTo>
                    <a:pt x="2817" y="20149"/>
                    <a:pt x="2841" y="20117"/>
                    <a:pt x="2870" y="20096"/>
                  </a:cubicBezTo>
                  <a:cubicBezTo>
                    <a:pt x="2897" y="20075"/>
                    <a:pt x="2927" y="20069"/>
                    <a:pt x="2956" y="20080"/>
                  </a:cubicBezTo>
                  <a:cubicBezTo>
                    <a:pt x="2897" y="20075"/>
                    <a:pt x="2844" y="20128"/>
                    <a:pt x="2804" y="20213"/>
                  </a:cubicBezTo>
                  <a:cubicBezTo>
                    <a:pt x="2760" y="20298"/>
                    <a:pt x="2731" y="20404"/>
                    <a:pt x="2714" y="20516"/>
                  </a:cubicBezTo>
                  <a:lnTo>
                    <a:pt x="2714" y="20516"/>
                  </a:lnTo>
                  <a:close/>
                  <a:moveTo>
                    <a:pt x="12569" y="18480"/>
                  </a:moveTo>
                  <a:cubicBezTo>
                    <a:pt x="12508" y="18555"/>
                    <a:pt x="12442" y="18640"/>
                    <a:pt x="12371" y="18719"/>
                  </a:cubicBezTo>
                  <a:cubicBezTo>
                    <a:pt x="12381" y="18576"/>
                    <a:pt x="12383" y="18427"/>
                    <a:pt x="12376" y="18268"/>
                  </a:cubicBezTo>
                  <a:cubicBezTo>
                    <a:pt x="12366" y="18018"/>
                    <a:pt x="12337" y="17789"/>
                    <a:pt x="12295" y="17603"/>
                  </a:cubicBezTo>
                  <a:cubicBezTo>
                    <a:pt x="12415" y="17757"/>
                    <a:pt x="12500" y="17890"/>
                    <a:pt x="12527" y="17933"/>
                  </a:cubicBezTo>
                  <a:cubicBezTo>
                    <a:pt x="12542" y="17991"/>
                    <a:pt x="12578" y="18172"/>
                    <a:pt x="12578" y="18331"/>
                  </a:cubicBezTo>
                  <a:cubicBezTo>
                    <a:pt x="12578" y="18379"/>
                    <a:pt x="12576" y="18432"/>
                    <a:pt x="12569" y="18480"/>
                  </a:cubicBezTo>
                  <a:lnTo>
                    <a:pt x="12569" y="18480"/>
                  </a:lnTo>
                  <a:close/>
                  <a:moveTo>
                    <a:pt x="12442" y="19841"/>
                  </a:moveTo>
                  <a:cubicBezTo>
                    <a:pt x="12427" y="20128"/>
                    <a:pt x="12337" y="20340"/>
                    <a:pt x="12241" y="20319"/>
                  </a:cubicBezTo>
                  <a:cubicBezTo>
                    <a:pt x="12180" y="20303"/>
                    <a:pt x="12129" y="20197"/>
                    <a:pt x="12105" y="20043"/>
                  </a:cubicBezTo>
                  <a:cubicBezTo>
                    <a:pt x="12131" y="20160"/>
                    <a:pt x="12175" y="20245"/>
                    <a:pt x="12229" y="20255"/>
                  </a:cubicBezTo>
                  <a:cubicBezTo>
                    <a:pt x="12324" y="20277"/>
                    <a:pt x="12415" y="20064"/>
                    <a:pt x="12429" y="19777"/>
                  </a:cubicBezTo>
                  <a:cubicBezTo>
                    <a:pt x="12434" y="19676"/>
                    <a:pt x="12429" y="19580"/>
                    <a:pt x="12417" y="19495"/>
                  </a:cubicBezTo>
                  <a:cubicBezTo>
                    <a:pt x="12439" y="19591"/>
                    <a:pt x="12449" y="19713"/>
                    <a:pt x="12442" y="19841"/>
                  </a:cubicBezTo>
                  <a:lnTo>
                    <a:pt x="12442" y="19841"/>
                  </a:lnTo>
                  <a:close/>
                  <a:moveTo>
                    <a:pt x="10707" y="20016"/>
                  </a:moveTo>
                  <a:cubicBezTo>
                    <a:pt x="10719" y="19990"/>
                    <a:pt x="10724" y="19968"/>
                    <a:pt x="10732" y="19952"/>
                  </a:cubicBezTo>
                  <a:cubicBezTo>
                    <a:pt x="10734" y="19947"/>
                    <a:pt x="10734" y="19942"/>
                    <a:pt x="10736" y="19936"/>
                  </a:cubicBezTo>
                  <a:cubicBezTo>
                    <a:pt x="10744" y="19920"/>
                    <a:pt x="10749" y="19899"/>
                    <a:pt x="10756" y="19878"/>
                  </a:cubicBezTo>
                  <a:cubicBezTo>
                    <a:pt x="10861" y="19538"/>
                    <a:pt x="10912" y="19113"/>
                    <a:pt x="10898" y="18656"/>
                  </a:cubicBezTo>
                  <a:cubicBezTo>
                    <a:pt x="10881" y="18214"/>
                    <a:pt x="10802" y="17826"/>
                    <a:pt x="10688" y="17555"/>
                  </a:cubicBezTo>
                  <a:cubicBezTo>
                    <a:pt x="10675" y="17523"/>
                    <a:pt x="10661" y="17497"/>
                    <a:pt x="10649" y="17465"/>
                  </a:cubicBezTo>
                  <a:cubicBezTo>
                    <a:pt x="10639" y="17444"/>
                    <a:pt x="10627" y="17422"/>
                    <a:pt x="10617" y="17406"/>
                  </a:cubicBezTo>
                  <a:cubicBezTo>
                    <a:pt x="10553" y="17295"/>
                    <a:pt x="10485" y="17215"/>
                    <a:pt x="10412" y="17173"/>
                  </a:cubicBezTo>
                  <a:cubicBezTo>
                    <a:pt x="10416" y="17173"/>
                    <a:pt x="10421" y="17167"/>
                    <a:pt x="10426" y="17167"/>
                  </a:cubicBezTo>
                  <a:cubicBezTo>
                    <a:pt x="10434" y="17167"/>
                    <a:pt x="10666" y="17093"/>
                    <a:pt x="10807" y="17252"/>
                  </a:cubicBezTo>
                  <a:cubicBezTo>
                    <a:pt x="10856" y="17321"/>
                    <a:pt x="10903" y="17406"/>
                    <a:pt x="10944" y="17513"/>
                  </a:cubicBezTo>
                  <a:cubicBezTo>
                    <a:pt x="11064" y="17810"/>
                    <a:pt x="11140" y="18230"/>
                    <a:pt x="11159" y="18687"/>
                  </a:cubicBezTo>
                  <a:cubicBezTo>
                    <a:pt x="11174" y="19033"/>
                    <a:pt x="11149" y="19346"/>
                    <a:pt x="11100" y="19612"/>
                  </a:cubicBezTo>
                  <a:cubicBezTo>
                    <a:pt x="11025" y="19633"/>
                    <a:pt x="10956" y="19649"/>
                    <a:pt x="10898" y="19665"/>
                  </a:cubicBezTo>
                  <a:cubicBezTo>
                    <a:pt x="10817" y="19984"/>
                    <a:pt x="10707" y="20282"/>
                    <a:pt x="10561" y="20409"/>
                  </a:cubicBezTo>
                  <a:cubicBezTo>
                    <a:pt x="10519" y="20409"/>
                    <a:pt x="10480" y="20409"/>
                    <a:pt x="10443" y="20399"/>
                  </a:cubicBezTo>
                  <a:cubicBezTo>
                    <a:pt x="10543" y="20330"/>
                    <a:pt x="10634" y="20197"/>
                    <a:pt x="10707" y="20016"/>
                  </a:cubicBezTo>
                  <a:lnTo>
                    <a:pt x="10707" y="20016"/>
                  </a:lnTo>
                  <a:close/>
                  <a:moveTo>
                    <a:pt x="7680" y="19522"/>
                  </a:moveTo>
                  <a:cubicBezTo>
                    <a:pt x="7771" y="19543"/>
                    <a:pt x="7854" y="19346"/>
                    <a:pt x="7866" y="19081"/>
                  </a:cubicBezTo>
                  <a:cubicBezTo>
                    <a:pt x="7871" y="18985"/>
                    <a:pt x="7866" y="18895"/>
                    <a:pt x="7854" y="18820"/>
                  </a:cubicBezTo>
                  <a:cubicBezTo>
                    <a:pt x="7873" y="18911"/>
                    <a:pt x="7883" y="19022"/>
                    <a:pt x="7876" y="19139"/>
                  </a:cubicBezTo>
                  <a:cubicBezTo>
                    <a:pt x="7864" y="19405"/>
                    <a:pt x="7778" y="19602"/>
                    <a:pt x="7690" y="19580"/>
                  </a:cubicBezTo>
                  <a:cubicBezTo>
                    <a:pt x="7632" y="19564"/>
                    <a:pt x="7585" y="19463"/>
                    <a:pt x="7563" y="19325"/>
                  </a:cubicBezTo>
                  <a:cubicBezTo>
                    <a:pt x="7590" y="19431"/>
                    <a:pt x="7632" y="19511"/>
                    <a:pt x="7680" y="19522"/>
                  </a:cubicBezTo>
                  <a:lnTo>
                    <a:pt x="7680" y="19522"/>
                  </a:lnTo>
                  <a:close/>
                  <a:moveTo>
                    <a:pt x="4878" y="15387"/>
                  </a:moveTo>
                  <a:cubicBezTo>
                    <a:pt x="4905" y="14940"/>
                    <a:pt x="4910" y="14228"/>
                    <a:pt x="4893" y="13383"/>
                  </a:cubicBezTo>
                  <a:cubicBezTo>
                    <a:pt x="4874" y="12426"/>
                    <a:pt x="4676" y="11826"/>
                    <a:pt x="4590" y="11613"/>
                  </a:cubicBezTo>
                  <a:cubicBezTo>
                    <a:pt x="4580" y="11587"/>
                    <a:pt x="4578" y="11555"/>
                    <a:pt x="4585" y="11523"/>
                  </a:cubicBezTo>
                  <a:cubicBezTo>
                    <a:pt x="4593" y="11491"/>
                    <a:pt x="4605" y="11475"/>
                    <a:pt x="4622" y="11475"/>
                  </a:cubicBezTo>
                  <a:lnTo>
                    <a:pt x="4944" y="11475"/>
                  </a:lnTo>
                  <a:cubicBezTo>
                    <a:pt x="5018" y="11475"/>
                    <a:pt x="5086" y="11539"/>
                    <a:pt x="5133" y="11656"/>
                  </a:cubicBezTo>
                  <a:cubicBezTo>
                    <a:pt x="5201" y="11815"/>
                    <a:pt x="5421" y="12416"/>
                    <a:pt x="5440" y="13388"/>
                  </a:cubicBezTo>
                  <a:cubicBezTo>
                    <a:pt x="5457" y="14223"/>
                    <a:pt x="5453" y="14924"/>
                    <a:pt x="5426" y="15360"/>
                  </a:cubicBezTo>
                  <a:cubicBezTo>
                    <a:pt x="5418" y="15493"/>
                    <a:pt x="5365" y="15594"/>
                    <a:pt x="5301" y="15594"/>
                  </a:cubicBezTo>
                  <a:lnTo>
                    <a:pt x="4964" y="15594"/>
                  </a:lnTo>
                  <a:cubicBezTo>
                    <a:pt x="4940" y="15594"/>
                    <a:pt x="4915" y="15573"/>
                    <a:pt x="4900" y="15530"/>
                  </a:cubicBezTo>
                  <a:cubicBezTo>
                    <a:pt x="4883" y="15493"/>
                    <a:pt x="4876" y="15440"/>
                    <a:pt x="4878" y="15387"/>
                  </a:cubicBezTo>
                  <a:lnTo>
                    <a:pt x="4878" y="15387"/>
                  </a:lnTo>
                  <a:close/>
                  <a:moveTo>
                    <a:pt x="10556" y="18709"/>
                  </a:moveTo>
                  <a:cubicBezTo>
                    <a:pt x="10551" y="18560"/>
                    <a:pt x="10590" y="18427"/>
                    <a:pt x="10644" y="18416"/>
                  </a:cubicBezTo>
                  <a:cubicBezTo>
                    <a:pt x="10653" y="18416"/>
                    <a:pt x="10663" y="18416"/>
                    <a:pt x="10673" y="18427"/>
                  </a:cubicBezTo>
                  <a:cubicBezTo>
                    <a:pt x="10680" y="18507"/>
                    <a:pt x="10688" y="18586"/>
                    <a:pt x="10690" y="18671"/>
                  </a:cubicBezTo>
                  <a:cubicBezTo>
                    <a:pt x="10693" y="18762"/>
                    <a:pt x="10693" y="18857"/>
                    <a:pt x="10690" y="18943"/>
                  </a:cubicBezTo>
                  <a:cubicBezTo>
                    <a:pt x="10680" y="18953"/>
                    <a:pt x="10673" y="18958"/>
                    <a:pt x="10663" y="18964"/>
                  </a:cubicBezTo>
                  <a:cubicBezTo>
                    <a:pt x="10609" y="18974"/>
                    <a:pt x="10561" y="18863"/>
                    <a:pt x="10556" y="18709"/>
                  </a:cubicBezTo>
                  <a:lnTo>
                    <a:pt x="10556" y="18709"/>
                  </a:lnTo>
                  <a:close/>
                  <a:moveTo>
                    <a:pt x="10243" y="17688"/>
                  </a:moveTo>
                  <a:cubicBezTo>
                    <a:pt x="10145" y="17965"/>
                    <a:pt x="10089" y="18363"/>
                    <a:pt x="10104" y="18794"/>
                  </a:cubicBezTo>
                  <a:cubicBezTo>
                    <a:pt x="10123" y="19352"/>
                    <a:pt x="10260" y="19809"/>
                    <a:pt x="10436" y="19995"/>
                  </a:cubicBezTo>
                  <a:cubicBezTo>
                    <a:pt x="10236" y="19883"/>
                    <a:pt x="10072" y="19421"/>
                    <a:pt x="10052" y="18836"/>
                  </a:cubicBezTo>
                  <a:cubicBezTo>
                    <a:pt x="10035" y="18369"/>
                    <a:pt x="10114" y="17943"/>
                    <a:pt x="10243" y="17688"/>
                  </a:cubicBezTo>
                  <a:lnTo>
                    <a:pt x="10243" y="17688"/>
                  </a:lnTo>
                  <a:close/>
                  <a:moveTo>
                    <a:pt x="10287" y="20239"/>
                  </a:moveTo>
                  <a:cubicBezTo>
                    <a:pt x="9996" y="20239"/>
                    <a:pt x="9762" y="19596"/>
                    <a:pt x="9762" y="18804"/>
                  </a:cubicBezTo>
                  <a:cubicBezTo>
                    <a:pt x="9759" y="18640"/>
                    <a:pt x="9767" y="18469"/>
                    <a:pt x="9786" y="18305"/>
                  </a:cubicBezTo>
                  <a:cubicBezTo>
                    <a:pt x="9806" y="18140"/>
                    <a:pt x="9838" y="17986"/>
                    <a:pt x="9881" y="17842"/>
                  </a:cubicBezTo>
                  <a:cubicBezTo>
                    <a:pt x="9925" y="17699"/>
                    <a:pt x="9982" y="17577"/>
                    <a:pt x="10050" y="17486"/>
                  </a:cubicBezTo>
                  <a:cubicBezTo>
                    <a:pt x="10116" y="17396"/>
                    <a:pt x="10194" y="17343"/>
                    <a:pt x="10275" y="17332"/>
                  </a:cubicBezTo>
                  <a:cubicBezTo>
                    <a:pt x="10353" y="17327"/>
                    <a:pt x="10436" y="17375"/>
                    <a:pt x="10502" y="17465"/>
                  </a:cubicBezTo>
                  <a:cubicBezTo>
                    <a:pt x="10570" y="17555"/>
                    <a:pt x="10627" y="17683"/>
                    <a:pt x="10666" y="17832"/>
                  </a:cubicBezTo>
                  <a:cubicBezTo>
                    <a:pt x="10705" y="17975"/>
                    <a:pt x="10734" y="18140"/>
                    <a:pt x="10751" y="18299"/>
                  </a:cubicBezTo>
                  <a:cubicBezTo>
                    <a:pt x="10766" y="18464"/>
                    <a:pt x="10773" y="18634"/>
                    <a:pt x="10771" y="18799"/>
                  </a:cubicBezTo>
                  <a:cubicBezTo>
                    <a:pt x="10766" y="18634"/>
                    <a:pt x="10756" y="18464"/>
                    <a:pt x="10736" y="18310"/>
                  </a:cubicBezTo>
                  <a:cubicBezTo>
                    <a:pt x="10717" y="18151"/>
                    <a:pt x="10688" y="17996"/>
                    <a:pt x="10646" y="17858"/>
                  </a:cubicBezTo>
                  <a:cubicBezTo>
                    <a:pt x="10605" y="17720"/>
                    <a:pt x="10553" y="17603"/>
                    <a:pt x="10490" y="17518"/>
                  </a:cubicBezTo>
                  <a:cubicBezTo>
                    <a:pt x="10426" y="17433"/>
                    <a:pt x="10353" y="17396"/>
                    <a:pt x="10277" y="17401"/>
                  </a:cubicBezTo>
                  <a:cubicBezTo>
                    <a:pt x="10223" y="17401"/>
                    <a:pt x="10170" y="17428"/>
                    <a:pt x="10121" y="17476"/>
                  </a:cubicBezTo>
                  <a:cubicBezTo>
                    <a:pt x="9933" y="17720"/>
                    <a:pt x="9813" y="18268"/>
                    <a:pt x="9835" y="18873"/>
                  </a:cubicBezTo>
                  <a:cubicBezTo>
                    <a:pt x="9864" y="19660"/>
                    <a:pt x="10121" y="20250"/>
                    <a:pt x="10409" y="20192"/>
                  </a:cubicBezTo>
                  <a:cubicBezTo>
                    <a:pt x="10375" y="20223"/>
                    <a:pt x="10331" y="20239"/>
                    <a:pt x="10287" y="20239"/>
                  </a:cubicBezTo>
                  <a:lnTo>
                    <a:pt x="10287" y="20239"/>
                  </a:lnTo>
                  <a:close/>
                  <a:moveTo>
                    <a:pt x="10917" y="16253"/>
                  </a:moveTo>
                  <a:cubicBezTo>
                    <a:pt x="10851" y="16508"/>
                    <a:pt x="10815" y="16886"/>
                    <a:pt x="10800" y="17066"/>
                  </a:cubicBezTo>
                  <a:cubicBezTo>
                    <a:pt x="10685" y="16976"/>
                    <a:pt x="10546" y="16987"/>
                    <a:pt x="10470" y="16997"/>
                  </a:cubicBezTo>
                  <a:cubicBezTo>
                    <a:pt x="10487" y="16859"/>
                    <a:pt x="10524" y="16593"/>
                    <a:pt x="10583" y="16280"/>
                  </a:cubicBezTo>
                  <a:lnTo>
                    <a:pt x="10917" y="16253"/>
                  </a:lnTo>
                  <a:lnTo>
                    <a:pt x="10917" y="16253"/>
                  </a:lnTo>
                  <a:close/>
                  <a:moveTo>
                    <a:pt x="14567" y="14749"/>
                  </a:moveTo>
                  <a:lnTo>
                    <a:pt x="14572" y="14621"/>
                  </a:lnTo>
                  <a:cubicBezTo>
                    <a:pt x="14589" y="14271"/>
                    <a:pt x="14611" y="13835"/>
                    <a:pt x="14599" y="13149"/>
                  </a:cubicBezTo>
                  <a:cubicBezTo>
                    <a:pt x="14586" y="12448"/>
                    <a:pt x="14467" y="11916"/>
                    <a:pt x="14369" y="11597"/>
                  </a:cubicBezTo>
                  <a:cubicBezTo>
                    <a:pt x="14357" y="11560"/>
                    <a:pt x="14359" y="11512"/>
                    <a:pt x="14367" y="11486"/>
                  </a:cubicBezTo>
                  <a:cubicBezTo>
                    <a:pt x="14369" y="11475"/>
                    <a:pt x="14376" y="11454"/>
                    <a:pt x="14384" y="11454"/>
                  </a:cubicBezTo>
                  <a:lnTo>
                    <a:pt x="14606" y="11454"/>
                  </a:lnTo>
                  <a:cubicBezTo>
                    <a:pt x="14652" y="11454"/>
                    <a:pt x="14699" y="11512"/>
                    <a:pt x="14731" y="11608"/>
                  </a:cubicBezTo>
                  <a:cubicBezTo>
                    <a:pt x="14814" y="11863"/>
                    <a:pt x="14955" y="12405"/>
                    <a:pt x="14968" y="13149"/>
                  </a:cubicBezTo>
                  <a:cubicBezTo>
                    <a:pt x="14980" y="13824"/>
                    <a:pt x="14958" y="14255"/>
                    <a:pt x="14941" y="14600"/>
                  </a:cubicBezTo>
                  <a:lnTo>
                    <a:pt x="14936" y="14733"/>
                  </a:lnTo>
                  <a:cubicBezTo>
                    <a:pt x="14928" y="14855"/>
                    <a:pt x="14894" y="14946"/>
                    <a:pt x="14853" y="14946"/>
                  </a:cubicBezTo>
                  <a:lnTo>
                    <a:pt x="14621" y="14946"/>
                  </a:lnTo>
                  <a:cubicBezTo>
                    <a:pt x="14606" y="14946"/>
                    <a:pt x="14594" y="14924"/>
                    <a:pt x="14586" y="14908"/>
                  </a:cubicBezTo>
                  <a:cubicBezTo>
                    <a:pt x="14572" y="14866"/>
                    <a:pt x="14564" y="14807"/>
                    <a:pt x="14567" y="14749"/>
                  </a:cubicBezTo>
                  <a:lnTo>
                    <a:pt x="14567" y="14749"/>
                  </a:lnTo>
                  <a:close/>
                  <a:moveTo>
                    <a:pt x="7898" y="16763"/>
                  </a:moveTo>
                  <a:cubicBezTo>
                    <a:pt x="7876" y="17311"/>
                    <a:pt x="7937" y="17731"/>
                    <a:pt x="7988" y="17970"/>
                  </a:cubicBezTo>
                  <a:cubicBezTo>
                    <a:pt x="7934" y="17821"/>
                    <a:pt x="7898" y="17640"/>
                    <a:pt x="7876" y="17449"/>
                  </a:cubicBezTo>
                  <a:cubicBezTo>
                    <a:pt x="7854" y="17252"/>
                    <a:pt x="7844" y="17045"/>
                    <a:pt x="7844" y="16832"/>
                  </a:cubicBezTo>
                  <a:cubicBezTo>
                    <a:pt x="7844" y="16726"/>
                    <a:pt x="7847" y="16625"/>
                    <a:pt x="7851" y="16519"/>
                  </a:cubicBezTo>
                  <a:cubicBezTo>
                    <a:pt x="7854" y="16466"/>
                    <a:pt x="7856" y="16413"/>
                    <a:pt x="7861" y="16365"/>
                  </a:cubicBezTo>
                  <a:cubicBezTo>
                    <a:pt x="7866" y="16312"/>
                    <a:pt x="7869" y="16258"/>
                    <a:pt x="7876" y="16211"/>
                  </a:cubicBezTo>
                  <a:cubicBezTo>
                    <a:pt x="7864" y="16253"/>
                    <a:pt x="7859" y="16312"/>
                    <a:pt x="7851" y="16359"/>
                  </a:cubicBezTo>
                  <a:cubicBezTo>
                    <a:pt x="7844" y="16413"/>
                    <a:pt x="7839" y="16460"/>
                    <a:pt x="7834" y="16514"/>
                  </a:cubicBezTo>
                  <a:cubicBezTo>
                    <a:pt x="7825" y="16615"/>
                    <a:pt x="7815" y="16721"/>
                    <a:pt x="7810" y="16827"/>
                  </a:cubicBezTo>
                  <a:cubicBezTo>
                    <a:pt x="7798" y="17040"/>
                    <a:pt x="7795" y="17258"/>
                    <a:pt x="7807" y="17476"/>
                  </a:cubicBezTo>
                  <a:cubicBezTo>
                    <a:pt x="7820" y="17694"/>
                    <a:pt x="7849" y="17911"/>
                    <a:pt x="7905" y="18108"/>
                  </a:cubicBezTo>
                  <a:cubicBezTo>
                    <a:pt x="7910" y="18129"/>
                    <a:pt x="7917" y="18151"/>
                    <a:pt x="7925" y="18167"/>
                  </a:cubicBezTo>
                  <a:cubicBezTo>
                    <a:pt x="7746" y="18081"/>
                    <a:pt x="7439" y="17821"/>
                    <a:pt x="7439" y="17019"/>
                  </a:cubicBezTo>
                  <a:cubicBezTo>
                    <a:pt x="7439" y="15892"/>
                    <a:pt x="7715" y="15158"/>
                    <a:pt x="8697" y="15158"/>
                  </a:cubicBezTo>
                  <a:cubicBezTo>
                    <a:pt x="9679" y="15158"/>
                    <a:pt x="11511" y="15158"/>
                    <a:pt x="11511" y="15158"/>
                  </a:cubicBezTo>
                  <a:cubicBezTo>
                    <a:pt x="11511" y="15158"/>
                    <a:pt x="9305" y="15381"/>
                    <a:pt x="8731" y="15445"/>
                  </a:cubicBezTo>
                  <a:cubicBezTo>
                    <a:pt x="8157" y="15514"/>
                    <a:pt x="7920" y="16189"/>
                    <a:pt x="7898" y="16763"/>
                  </a:cubicBezTo>
                  <a:lnTo>
                    <a:pt x="7898" y="16763"/>
                  </a:lnTo>
                  <a:close/>
                  <a:moveTo>
                    <a:pt x="12337" y="18762"/>
                  </a:moveTo>
                  <a:cubicBezTo>
                    <a:pt x="12097" y="19038"/>
                    <a:pt x="11814" y="19315"/>
                    <a:pt x="11567" y="19431"/>
                  </a:cubicBezTo>
                  <a:cubicBezTo>
                    <a:pt x="11430" y="19495"/>
                    <a:pt x="11298" y="19543"/>
                    <a:pt x="11184" y="19575"/>
                  </a:cubicBezTo>
                  <a:cubicBezTo>
                    <a:pt x="11225" y="19309"/>
                    <a:pt x="11245" y="19001"/>
                    <a:pt x="11232" y="18661"/>
                  </a:cubicBezTo>
                  <a:cubicBezTo>
                    <a:pt x="11213" y="18172"/>
                    <a:pt x="11130" y="17725"/>
                    <a:pt x="11000" y="17401"/>
                  </a:cubicBezTo>
                  <a:cubicBezTo>
                    <a:pt x="10973" y="17332"/>
                    <a:pt x="10947" y="17274"/>
                    <a:pt x="10917" y="17220"/>
                  </a:cubicBezTo>
                  <a:cubicBezTo>
                    <a:pt x="11061" y="17146"/>
                    <a:pt x="11389" y="17003"/>
                    <a:pt x="11748" y="17029"/>
                  </a:cubicBezTo>
                  <a:cubicBezTo>
                    <a:pt x="11929" y="17162"/>
                    <a:pt x="12105" y="17364"/>
                    <a:pt x="12246" y="17539"/>
                  </a:cubicBezTo>
                  <a:cubicBezTo>
                    <a:pt x="12297" y="17736"/>
                    <a:pt x="12334" y="17991"/>
                    <a:pt x="12346" y="18273"/>
                  </a:cubicBezTo>
                  <a:cubicBezTo>
                    <a:pt x="12351" y="18448"/>
                    <a:pt x="12349" y="18613"/>
                    <a:pt x="12337" y="18762"/>
                  </a:cubicBezTo>
                  <a:lnTo>
                    <a:pt x="12337" y="18762"/>
                  </a:lnTo>
                  <a:close/>
                  <a:moveTo>
                    <a:pt x="21397" y="11284"/>
                  </a:moveTo>
                  <a:cubicBezTo>
                    <a:pt x="20667" y="11502"/>
                    <a:pt x="16719" y="12681"/>
                    <a:pt x="16441" y="12745"/>
                  </a:cubicBezTo>
                  <a:cubicBezTo>
                    <a:pt x="16150" y="12814"/>
                    <a:pt x="16145" y="12751"/>
                    <a:pt x="16128" y="12485"/>
                  </a:cubicBezTo>
                  <a:cubicBezTo>
                    <a:pt x="16125" y="12464"/>
                    <a:pt x="16128" y="12453"/>
                    <a:pt x="16128" y="12453"/>
                  </a:cubicBezTo>
                  <a:cubicBezTo>
                    <a:pt x="16140" y="12421"/>
                    <a:pt x="16218" y="12405"/>
                    <a:pt x="16277" y="12400"/>
                  </a:cubicBezTo>
                  <a:cubicBezTo>
                    <a:pt x="16296" y="12400"/>
                    <a:pt x="16318" y="12394"/>
                    <a:pt x="16340" y="12389"/>
                  </a:cubicBezTo>
                  <a:cubicBezTo>
                    <a:pt x="16399" y="12379"/>
                    <a:pt x="17029" y="12230"/>
                    <a:pt x="17831" y="12044"/>
                  </a:cubicBezTo>
                  <a:cubicBezTo>
                    <a:pt x="19213" y="11719"/>
                    <a:pt x="21107" y="11273"/>
                    <a:pt x="21258" y="11257"/>
                  </a:cubicBezTo>
                  <a:cubicBezTo>
                    <a:pt x="21322" y="11252"/>
                    <a:pt x="21365" y="11268"/>
                    <a:pt x="21397" y="11284"/>
                  </a:cubicBezTo>
                  <a:lnTo>
                    <a:pt x="21397" y="11284"/>
                  </a:lnTo>
                  <a:close/>
                  <a:moveTo>
                    <a:pt x="16348" y="11023"/>
                  </a:moveTo>
                  <a:cubicBezTo>
                    <a:pt x="16587" y="11177"/>
                    <a:pt x="16692" y="11305"/>
                    <a:pt x="16692" y="11305"/>
                  </a:cubicBezTo>
                  <a:lnTo>
                    <a:pt x="17704" y="11619"/>
                  </a:lnTo>
                  <a:lnTo>
                    <a:pt x="17308" y="11358"/>
                  </a:lnTo>
                  <a:cubicBezTo>
                    <a:pt x="17530" y="11443"/>
                    <a:pt x="17679" y="11512"/>
                    <a:pt x="17730" y="11533"/>
                  </a:cubicBezTo>
                  <a:cubicBezTo>
                    <a:pt x="17757" y="11640"/>
                    <a:pt x="17774" y="11735"/>
                    <a:pt x="17784" y="11831"/>
                  </a:cubicBezTo>
                  <a:cubicBezTo>
                    <a:pt x="17000" y="12017"/>
                    <a:pt x="16384" y="12161"/>
                    <a:pt x="16328" y="12171"/>
                  </a:cubicBezTo>
                  <a:cubicBezTo>
                    <a:pt x="16306" y="12177"/>
                    <a:pt x="16287" y="12177"/>
                    <a:pt x="16267" y="12182"/>
                  </a:cubicBezTo>
                  <a:cubicBezTo>
                    <a:pt x="16162" y="12198"/>
                    <a:pt x="16086" y="12208"/>
                    <a:pt x="16045" y="12320"/>
                  </a:cubicBezTo>
                  <a:cubicBezTo>
                    <a:pt x="16025" y="12373"/>
                    <a:pt x="16018" y="12442"/>
                    <a:pt x="16023" y="12527"/>
                  </a:cubicBezTo>
                  <a:cubicBezTo>
                    <a:pt x="16038" y="12735"/>
                    <a:pt x="16062" y="12862"/>
                    <a:pt x="16116" y="12937"/>
                  </a:cubicBezTo>
                  <a:cubicBezTo>
                    <a:pt x="16160" y="13048"/>
                    <a:pt x="16228" y="13197"/>
                    <a:pt x="16289" y="13325"/>
                  </a:cubicBezTo>
                  <a:cubicBezTo>
                    <a:pt x="15813" y="13776"/>
                    <a:pt x="15354" y="14180"/>
                    <a:pt x="15002" y="14446"/>
                  </a:cubicBezTo>
                  <a:cubicBezTo>
                    <a:pt x="15016" y="14127"/>
                    <a:pt x="15029" y="13729"/>
                    <a:pt x="15021" y="13155"/>
                  </a:cubicBezTo>
                  <a:cubicBezTo>
                    <a:pt x="15009" y="12379"/>
                    <a:pt x="14863" y="11815"/>
                    <a:pt x="14775" y="11549"/>
                  </a:cubicBezTo>
                  <a:cubicBezTo>
                    <a:pt x="14733" y="11417"/>
                    <a:pt x="14670" y="11342"/>
                    <a:pt x="14606" y="11342"/>
                  </a:cubicBezTo>
                  <a:lnTo>
                    <a:pt x="14386" y="11342"/>
                  </a:lnTo>
                  <a:cubicBezTo>
                    <a:pt x="14359" y="11342"/>
                    <a:pt x="14335" y="11379"/>
                    <a:pt x="14320" y="11432"/>
                  </a:cubicBezTo>
                  <a:cubicBezTo>
                    <a:pt x="14303" y="11507"/>
                    <a:pt x="14303" y="11597"/>
                    <a:pt x="14325" y="11666"/>
                  </a:cubicBezTo>
                  <a:cubicBezTo>
                    <a:pt x="14403" y="11916"/>
                    <a:pt x="14535" y="12448"/>
                    <a:pt x="14545" y="13155"/>
                  </a:cubicBezTo>
                  <a:cubicBezTo>
                    <a:pt x="14557" y="13830"/>
                    <a:pt x="14535" y="14265"/>
                    <a:pt x="14518" y="14611"/>
                  </a:cubicBezTo>
                  <a:lnTo>
                    <a:pt x="14513" y="14738"/>
                  </a:lnTo>
                  <a:cubicBezTo>
                    <a:pt x="14489" y="14754"/>
                    <a:pt x="14464" y="14754"/>
                    <a:pt x="14445" y="14754"/>
                  </a:cubicBezTo>
                  <a:cubicBezTo>
                    <a:pt x="13802" y="14781"/>
                    <a:pt x="9735" y="14903"/>
                    <a:pt x="7656" y="14978"/>
                  </a:cubicBezTo>
                  <a:cubicBezTo>
                    <a:pt x="6938" y="15004"/>
                    <a:pt x="6352" y="15057"/>
                    <a:pt x="5856" y="15169"/>
                  </a:cubicBezTo>
                  <a:cubicBezTo>
                    <a:pt x="5865" y="14903"/>
                    <a:pt x="5870" y="14616"/>
                    <a:pt x="5870" y="14303"/>
                  </a:cubicBezTo>
                  <a:cubicBezTo>
                    <a:pt x="5870" y="12485"/>
                    <a:pt x="5667" y="11385"/>
                    <a:pt x="5394" y="10816"/>
                  </a:cubicBezTo>
                  <a:cubicBezTo>
                    <a:pt x="5418" y="10816"/>
                    <a:pt x="5443" y="10816"/>
                    <a:pt x="5467" y="10816"/>
                  </a:cubicBezTo>
                  <a:lnTo>
                    <a:pt x="6713" y="10837"/>
                  </a:lnTo>
                  <a:cubicBezTo>
                    <a:pt x="7544" y="10848"/>
                    <a:pt x="8372" y="10848"/>
                    <a:pt x="9202" y="10853"/>
                  </a:cubicBezTo>
                  <a:cubicBezTo>
                    <a:pt x="10033" y="10848"/>
                    <a:pt x="10864" y="10848"/>
                    <a:pt x="11692" y="10837"/>
                  </a:cubicBezTo>
                  <a:lnTo>
                    <a:pt x="12938" y="10816"/>
                  </a:lnTo>
                  <a:cubicBezTo>
                    <a:pt x="13353" y="10805"/>
                    <a:pt x="13768" y="10795"/>
                    <a:pt x="14183" y="10779"/>
                  </a:cubicBezTo>
                  <a:cubicBezTo>
                    <a:pt x="13768" y="10763"/>
                    <a:pt x="13353" y="10752"/>
                    <a:pt x="12938" y="10742"/>
                  </a:cubicBezTo>
                  <a:lnTo>
                    <a:pt x="11692" y="10720"/>
                  </a:lnTo>
                  <a:cubicBezTo>
                    <a:pt x="10861" y="10710"/>
                    <a:pt x="10033" y="10710"/>
                    <a:pt x="9202" y="10704"/>
                  </a:cubicBezTo>
                  <a:cubicBezTo>
                    <a:pt x="8372" y="10710"/>
                    <a:pt x="7544" y="10710"/>
                    <a:pt x="6713" y="10720"/>
                  </a:cubicBezTo>
                  <a:lnTo>
                    <a:pt x="5467" y="10742"/>
                  </a:lnTo>
                  <a:cubicBezTo>
                    <a:pt x="5431" y="10742"/>
                    <a:pt x="5396" y="10742"/>
                    <a:pt x="5360" y="10747"/>
                  </a:cubicBezTo>
                  <a:cubicBezTo>
                    <a:pt x="5306" y="10641"/>
                    <a:pt x="5247" y="10561"/>
                    <a:pt x="5189" y="10492"/>
                  </a:cubicBezTo>
                  <a:lnTo>
                    <a:pt x="13214" y="10492"/>
                  </a:lnTo>
                  <a:cubicBezTo>
                    <a:pt x="14354" y="10497"/>
                    <a:pt x="15495" y="10757"/>
                    <a:pt x="16348" y="11023"/>
                  </a:cubicBezTo>
                  <a:lnTo>
                    <a:pt x="16348" y="11023"/>
                  </a:lnTo>
                  <a:close/>
                  <a:moveTo>
                    <a:pt x="14811" y="10423"/>
                  </a:moveTo>
                  <a:cubicBezTo>
                    <a:pt x="14513" y="10369"/>
                    <a:pt x="14208" y="10327"/>
                    <a:pt x="13895" y="10300"/>
                  </a:cubicBezTo>
                  <a:lnTo>
                    <a:pt x="14870" y="9105"/>
                  </a:lnTo>
                  <a:lnTo>
                    <a:pt x="14811" y="10423"/>
                  </a:lnTo>
                  <a:lnTo>
                    <a:pt x="14811" y="10423"/>
                  </a:lnTo>
                  <a:close/>
                  <a:moveTo>
                    <a:pt x="17188" y="213"/>
                  </a:moveTo>
                  <a:lnTo>
                    <a:pt x="17523" y="213"/>
                  </a:lnTo>
                  <a:lnTo>
                    <a:pt x="16780" y="10938"/>
                  </a:lnTo>
                  <a:cubicBezTo>
                    <a:pt x="16768" y="10933"/>
                    <a:pt x="16756" y="10928"/>
                    <a:pt x="16746" y="10928"/>
                  </a:cubicBezTo>
                  <a:lnTo>
                    <a:pt x="17469" y="330"/>
                  </a:lnTo>
                  <a:lnTo>
                    <a:pt x="17325" y="330"/>
                  </a:lnTo>
                  <a:lnTo>
                    <a:pt x="16160" y="10747"/>
                  </a:lnTo>
                  <a:cubicBezTo>
                    <a:pt x="15776" y="10635"/>
                    <a:pt x="15341" y="10524"/>
                    <a:pt x="14882" y="10439"/>
                  </a:cubicBezTo>
                  <a:lnTo>
                    <a:pt x="14948" y="8972"/>
                  </a:lnTo>
                  <a:lnTo>
                    <a:pt x="16846" y="675"/>
                  </a:lnTo>
                  <a:cubicBezTo>
                    <a:pt x="16912" y="388"/>
                    <a:pt x="17042" y="213"/>
                    <a:pt x="17188" y="213"/>
                  </a:cubicBezTo>
                  <a:lnTo>
                    <a:pt x="17188" y="213"/>
                  </a:lnTo>
                  <a:close/>
                  <a:moveTo>
                    <a:pt x="2775" y="12915"/>
                  </a:moveTo>
                  <a:cubicBezTo>
                    <a:pt x="2785" y="12713"/>
                    <a:pt x="2797" y="12506"/>
                    <a:pt x="2822" y="12309"/>
                  </a:cubicBezTo>
                  <a:cubicBezTo>
                    <a:pt x="2826" y="12517"/>
                    <a:pt x="2819" y="12719"/>
                    <a:pt x="2809" y="12926"/>
                  </a:cubicBezTo>
                  <a:cubicBezTo>
                    <a:pt x="2800" y="13128"/>
                    <a:pt x="2787" y="13335"/>
                    <a:pt x="2763" y="13537"/>
                  </a:cubicBezTo>
                  <a:cubicBezTo>
                    <a:pt x="2758" y="13325"/>
                    <a:pt x="2765" y="13123"/>
                    <a:pt x="2775" y="12915"/>
                  </a:cubicBezTo>
                  <a:lnTo>
                    <a:pt x="2775" y="12915"/>
                  </a:lnTo>
                  <a:close/>
                  <a:moveTo>
                    <a:pt x="1800" y="12777"/>
                  </a:moveTo>
                  <a:cubicBezTo>
                    <a:pt x="1861" y="12575"/>
                    <a:pt x="1925" y="12379"/>
                    <a:pt x="1998" y="12198"/>
                  </a:cubicBezTo>
                  <a:cubicBezTo>
                    <a:pt x="1949" y="12416"/>
                    <a:pt x="1891" y="12618"/>
                    <a:pt x="1830" y="12820"/>
                  </a:cubicBezTo>
                  <a:cubicBezTo>
                    <a:pt x="1769" y="13022"/>
                    <a:pt x="1705" y="13218"/>
                    <a:pt x="1632" y="13399"/>
                  </a:cubicBezTo>
                  <a:cubicBezTo>
                    <a:pt x="1681" y="13181"/>
                    <a:pt x="1739" y="12979"/>
                    <a:pt x="1800" y="12777"/>
                  </a:cubicBezTo>
                  <a:lnTo>
                    <a:pt x="1800" y="12777"/>
                  </a:lnTo>
                  <a:close/>
                  <a:moveTo>
                    <a:pt x="3058" y="19075"/>
                  </a:moveTo>
                  <a:lnTo>
                    <a:pt x="3076" y="18576"/>
                  </a:lnTo>
                  <a:cubicBezTo>
                    <a:pt x="3251" y="18581"/>
                    <a:pt x="3427" y="18581"/>
                    <a:pt x="3601" y="18576"/>
                  </a:cubicBezTo>
                  <a:lnTo>
                    <a:pt x="3576" y="19150"/>
                  </a:lnTo>
                  <a:lnTo>
                    <a:pt x="3058" y="19075"/>
                  </a:lnTo>
                  <a:lnTo>
                    <a:pt x="3058" y="19075"/>
                  </a:lnTo>
                  <a:close/>
                  <a:moveTo>
                    <a:pt x="2467" y="18533"/>
                  </a:moveTo>
                  <a:cubicBezTo>
                    <a:pt x="2475" y="18533"/>
                    <a:pt x="2484" y="18533"/>
                    <a:pt x="2492" y="18539"/>
                  </a:cubicBezTo>
                  <a:lnTo>
                    <a:pt x="2475" y="18852"/>
                  </a:lnTo>
                  <a:lnTo>
                    <a:pt x="2841" y="19017"/>
                  </a:lnTo>
                  <a:lnTo>
                    <a:pt x="2846" y="19044"/>
                  </a:lnTo>
                  <a:lnTo>
                    <a:pt x="2445" y="18937"/>
                  </a:lnTo>
                  <a:lnTo>
                    <a:pt x="2467" y="18533"/>
                  </a:lnTo>
                  <a:lnTo>
                    <a:pt x="2467" y="18533"/>
                  </a:lnTo>
                  <a:close/>
                  <a:moveTo>
                    <a:pt x="5455" y="18225"/>
                  </a:moveTo>
                  <a:lnTo>
                    <a:pt x="5252" y="18230"/>
                  </a:lnTo>
                  <a:lnTo>
                    <a:pt x="5049" y="18241"/>
                  </a:lnTo>
                  <a:lnTo>
                    <a:pt x="4847" y="18252"/>
                  </a:lnTo>
                  <a:lnTo>
                    <a:pt x="4644" y="18273"/>
                  </a:lnTo>
                  <a:cubicBezTo>
                    <a:pt x="4104" y="18326"/>
                    <a:pt x="3564" y="18379"/>
                    <a:pt x="3024" y="18374"/>
                  </a:cubicBezTo>
                  <a:cubicBezTo>
                    <a:pt x="2753" y="18374"/>
                    <a:pt x="2484" y="18358"/>
                    <a:pt x="2213" y="18321"/>
                  </a:cubicBezTo>
                  <a:cubicBezTo>
                    <a:pt x="1945" y="18283"/>
                    <a:pt x="1673" y="18236"/>
                    <a:pt x="1405" y="18140"/>
                  </a:cubicBezTo>
                  <a:cubicBezTo>
                    <a:pt x="1138" y="18044"/>
                    <a:pt x="870" y="17917"/>
                    <a:pt x="618" y="17672"/>
                  </a:cubicBezTo>
                  <a:cubicBezTo>
                    <a:pt x="493" y="17550"/>
                    <a:pt x="371" y="17391"/>
                    <a:pt x="276" y="17167"/>
                  </a:cubicBezTo>
                  <a:cubicBezTo>
                    <a:pt x="249" y="17109"/>
                    <a:pt x="227" y="17040"/>
                    <a:pt x="205" y="16971"/>
                  </a:cubicBezTo>
                  <a:cubicBezTo>
                    <a:pt x="137" y="16785"/>
                    <a:pt x="103" y="16577"/>
                    <a:pt x="103" y="16354"/>
                  </a:cubicBezTo>
                  <a:cubicBezTo>
                    <a:pt x="103" y="15924"/>
                    <a:pt x="215" y="15413"/>
                    <a:pt x="379" y="14898"/>
                  </a:cubicBezTo>
                  <a:cubicBezTo>
                    <a:pt x="401" y="14829"/>
                    <a:pt x="423" y="14754"/>
                    <a:pt x="447" y="14691"/>
                  </a:cubicBezTo>
                  <a:cubicBezTo>
                    <a:pt x="535" y="14435"/>
                    <a:pt x="628" y="14191"/>
                    <a:pt x="728" y="13957"/>
                  </a:cubicBezTo>
                  <a:cubicBezTo>
                    <a:pt x="826" y="13718"/>
                    <a:pt x="928" y="13489"/>
                    <a:pt x="1028" y="13271"/>
                  </a:cubicBezTo>
                  <a:cubicBezTo>
                    <a:pt x="1556" y="13532"/>
                    <a:pt x="2240" y="13691"/>
                    <a:pt x="2721" y="13691"/>
                  </a:cubicBezTo>
                  <a:cubicBezTo>
                    <a:pt x="3100" y="13691"/>
                    <a:pt x="3503" y="13755"/>
                    <a:pt x="3679" y="13782"/>
                  </a:cubicBezTo>
                  <a:cubicBezTo>
                    <a:pt x="3730" y="13792"/>
                    <a:pt x="3774" y="13697"/>
                    <a:pt x="3772" y="13585"/>
                  </a:cubicBezTo>
                  <a:cubicBezTo>
                    <a:pt x="3764" y="13298"/>
                    <a:pt x="3721" y="12767"/>
                    <a:pt x="3540" y="12240"/>
                  </a:cubicBezTo>
                  <a:cubicBezTo>
                    <a:pt x="3540" y="12240"/>
                    <a:pt x="2980" y="12150"/>
                    <a:pt x="2575" y="12150"/>
                  </a:cubicBezTo>
                  <a:cubicBezTo>
                    <a:pt x="2262" y="12150"/>
                    <a:pt x="1844" y="12028"/>
                    <a:pt x="1668" y="11969"/>
                  </a:cubicBezTo>
                  <a:cubicBezTo>
                    <a:pt x="2008" y="11294"/>
                    <a:pt x="2665" y="10492"/>
                    <a:pt x="3877" y="10492"/>
                  </a:cubicBezTo>
                  <a:lnTo>
                    <a:pt x="4991" y="10492"/>
                  </a:lnTo>
                  <a:cubicBezTo>
                    <a:pt x="5079" y="10534"/>
                    <a:pt x="5167" y="10619"/>
                    <a:pt x="5250" y="10747"/>
                  </a:cubicBezTo>
                  <a:cubicBezTo>
                    <a:pt x="4908" y="10757"/>
                    <a:pt x="4563" y="10763"/>
                    <a:pt x="4221" y="10779"/>
                  </a:cubicBezTo>
                  <a:cubicBezTo>
                    <a:pt x="4576" y="10795"/>
                    <a:pt x="4932" y="10800"/>
                    <a:pt x="5286" y="10811"/>
                  </a:cubicBezTo>
                  <a:cubicBezTo>
                    <a:pt x="5528" y="11231"/>
                    <a:pt x="5724" y="12054"/>
                    <a:pt x="5782" y="13426"/>
                  </a:cubicBezTo>
                  <a:cubicBezTo>
                    <a:pt x="5799" y="13750"/>
                    <a:pt x="5807" y="14079"/>
                    <a:pt x="5807" y="14404"/>
                  </a:cubicBezTo>
                  <a:cubicBezTo>
                    <a:pt x="5807" y="14967"/>
                    <a:pt x="5787" y="15530"/>
                    <a:pt x="5746" y="16088"/>
                  </a:cubicBezTo>
                  <a:cubicBezTo>
                    <a:pt x="5702" y="16641"/>
                    <a:pt x="5638" y="17194"/>
                    <a:pt x="5526" y="17704"/>
                  </a:cubicBezTo>
                  <a:cubicBezTo>
                    <a:pt x="5577" y="17449"/>
                    <a:pt x="5614" y="17178"/>
                    <a:pt x="5646" y="16907"/>
                  </a:cubicBezTo>
                  <a:cubicBezTo>
                    <a:pt x="5677" y="16636"/>
                    <a:pt x="5702" y="16359"/>
                    <a:pt x="5721" y="16083"/>
                  </a:cubicBezTo>
                  <a:cubicBezTo>
                    <a:pt x="5741" y="15785"/>
                    <a:pt x="5755" y="15488"/>
                    <a:pt x="5763" y="15190"/>
                  </a:cubicBezTo>
                  <a:cubicBezTo>
                    <a:pt x="5672" y="15211"/>
                    <a:pt x="5587" y="15238"/>
                    <a:pt x="5501" y="15259"/>
                  </a:cubicBezTo>
                  <a:cubicBezTo>
                    <a:pt x="5523" y="14813"/>
                    <a:pt x="5526" y="14148"/>
                    <a:pt x="5509" y="13378"/>
                  </a:cubicBezTo>
                  <a:cubicBezTo>
                    <a:pt x="5487" y="12357"/>
                    <a:pt x="5255" y="11719"/>
                    <a:pt x="5181" y="11549"/>
                  </a:cubicBezTo>
                  <a:cubicBezTo>
                    <a:pt x="5120" y="11406"/>
                    <a:pt x="5032" y="11321"/>
                    <a:pt x="4942" y="11321"/>
                  </a:cubicBezTo>
                  <a:lnTo>
                    <a:pt x="4622" y="11321"/>
                  </a:lnTo>
                  <a:cubicBezTo>
                    <a:pt x="4578" y="11321"/>
                    <a:pt x="4541" y="11374"/>
                    <a:pt x="4524" y="11459"/>
                  </a:cubicBezTo>
                  <a:cubicBezTo>
                    <a:pt x="4507" y="11544"/>
                    <a:pt x="4512" y="11640"/>
                    <a:pt x="4541" y="11709"/>
                  </a:cubicBezTo>
                  <a:cubicBezTo>
                    <a:pt x="4602" y="11863"/>
                    <a:pt x="4808" y="12448"/>
                    <a:pt x="4827" y="13388"/>
                  </a:cubicBezTo>
                  <a:cubicBezTo>
                    <a:pt x="4844" y="14223"/>
                    <a:pt x="4839" y="14930"/>
                    <a:pt x="4812" y="15366"/>
                  </a:cubicBezTo>
                  <a:cubicBezTo>
                    <a:pt x="4808" y="15429"/>
                    <a:pt x="4815" y="15493"/>
                    <a:pt x="4827" y="15552"/>
                  </a:cubicBezTo>
                  <a:cubicBezTo>
                    <a:pt x="4400" y="15791"/>
                    <a:pt x="4041" y="16120"/>
                    <a:pt x="3691" y="16583"/>
                  </a:cubicBezTo>
                  <a:cubicBezTo>
                    <a:pt x="2963" y="17539"/>
                    <a:pt x="1537" y="18129"/>
                    <a:pt x="642" y="17555"/>
                  </a:cubicBezTo>
                  <a:cubicBezTo>
                    <a:pt x="892" y="17800"/>
                    <a:pt x="1155" y="17927"/>
                    <a:pt x="1419" y="18023"/>
                  </a:cubicBezTo>
                  <a:cubicBezTo>
                    <a:pt x="1686" y="18119"/>
                    <a:pt x="1952" y="18177"/>
                    <a:pt x="2221" y="18214"/>
                  </a:cubicBezTo>
                  <a:cubicBezTo>
                    <a:pt x="2489" y="18252"/>
                    <a:pt x="2758" y="18273"/>
                    <a:pt x="3029" y="18278"/>
                  </a:cubicBezTo>
                  <a:cubicBezTo>
                    <a:pt x="3569" y="18294"/>
                    <a:pt x="4109" y="18252"/>
                    <a:pt x="4649" y="18204"/>
                  </a:cubicBezTo>
                  <a:lnTo>
                    <a:pt x="4852" y="18188"/>
                  </a:lnTo>
                  <a:lnTo>
                    <a:pt x="5054" y="18177"/>
                  </a:lnTo>
                  <a:lnTo>
                    <a:pt x="5257" y="18167"/>
                  </a:lnTo>
                  <a:lnTo>
                    <a:pt x="5460" y="18167"/>
                  </a:lnTo>
                  <a:cubicBezTo>
                    <a:pt x="5731" y="18167"/>
                    <a:pt x="6000" y="18182"/>
                    <a:pt x="6271" y="18220"/>
                  </a:cubicBezTo>
                  <a:cubicBezTo>
                    <a:pt x="6540" y="18257"/>
                    <a:pt x="6811" y="18326"/>
                    <a:pt x="7077" y="18422"/>
                  </a:cubicBezTo>
                  <a:cubicBezTo>
                    <a:pt x="7211" y="18469"/>
                    <a:pt x="7343" y="18517"/>
                    <a:pt x="7478" y="18549"/>
                  </a:cubicBezTo>
                  <a:cubicBezTo>
                    <a:pt x="7612" y="18586"/>
                    <a:pt x="7746" y="18602"/>
                    <a:pt x="7881" y="18613"/>
                  </a:cubicBezTo>
                  <a:cubicBezTo>
                    <a:pt x="7746" y="18608"/>
                    <a:pt x="7610" y="18597"/>
                    <a:pt x="7475" y="18565"/>
                  </a:cubicBezTo>
                  <a:cubicBezTo>
                    <a:pt x="7341" y="18533"/>
                    <a:pt x="7207" y="18491"/>
                    <a:pt x="7075" y="18448"/>
                  </a:cubicBezTo>
                  <a:cubicBezTo>
                    <a:pt x="6808" y="18358"/>
                    <a:pt x="6540" y="18299"/>
                    <a:pt x="6271" y="18268"/>
                  </a:cubicBezTo>
                  <a:cubicBezTo>
                    <a:pt x="5995" y="18225"/>
                    <a:pt x="5724" y="18220"/>
                    <a:pt x="5455" y="18225"/>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1"/>
          <p:cNvSpPr txBox="1"/>
          <p:nvPr/>
        </p:nvSpPr>
        <p:spPr>
          <a:xfrm>
            <a:off x="520475" y="493325"/>
            <a:ext cx="4731900" cy="1072500"/>
          </a:xfrm>
          <a:prstGeom prst="rect">
            <a:avLst/>
          </a:prstGeom>
          <a:noFill/>
          <a:ln>
            <a:noFill/>
          </a:ln>
        </p:spPr>
        <p:txBody>
          <a:bodyPr spcFirstLastPara="1" wrap="square" lIns="0" tIns="0" rIns="0" bIns="25700" anchor="t" anchorCtr="0">
            <a:spAutoFit/>
          </a:bodyPr>
          <a:lstStyle/>
          <a:p>
            <a:pPr marL="0" lvl="0" indent="0" algn="l" rtl="0">
              <a:spcBef>
                <a:spcPts val="0"/>
              </a:spcBef>
              <a:spcAft>
                <a:spcPts val="0"/>
              </a:spcAft>
              <a:buClr>
                <a:schemeClr val="dk1"/>
              </a:buClr>
              <a:buFont typeface="Arial"/>
              <a:buNone/>
            </a:pPr>
            <a:r>
              <a:rPr lang="en-GB" sz="3400" b="1">
                <a:solidFill>
                  <a:srgbClr val="F1E1CA"/>
                </a:solidFill>
                <a:latin typeface="Oswald"/>
                <a:ea typeface="Oswald"/>
                <a:cs typeface="Oswald"/>
                <a:sym typeface="Oswald"/>
              </a:rPr>
              <a:t>Results Summary</a:t>
            </a:r>
            <a:endParaRPr sz="800">
              <a:solidFill>
                <a:schemeClr val="dk1"/>
              </a:solidFill>
            </a:endParaRPr>
          </a:p>
          <a:p>
            <a:pPr marL="0" marR="0" lvl="0" indent="0" algn="l" rtl="0">
              <a:spcBef>
                <a:spcPts val="0"/>
              </a:spcBef>
              <a:spcAft>
                <a:spcPts val="0"/>
              </a:spcAft>
              <a:buNone/>
            </a:pPr>
            <a:endParaRPr sz="3400" b="1">
              <a:solidFill>
                <a:srgbClr val="F1E1CA"/>
              </a:solidFill>
              <a:latin typeface="Oswald"/>
              <a:ea typeface="Oswald"/>
              <a:cs typeface="Oswald"/>
              <a:sym typeface="Oswald"/>
            </a:endParaRPr>
          </a:p>
        </p:txBody>
      </p:sp>
      <p:sp>
        <p:nvSpPr>
          <p:cNvPr id="359" name="Google Shape;359;p41"/>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22</a:t>
            </a:fld>
            <a:endParaRPr/>
          </a:p>
        </p:txBody>
      </p:sp>
      <p:sp>
        <p:nvSpPr>
          <p:cNvPr id="360" name="Google Shape;360;p41"/>
          <p:cNvSpPr txBox="1"/>
          <p:nvPr/>
        </p:nvSpPr>
        <p:spPr>
          <a:xfrm>
            <a:off x="520475" y="1263450"/>
            <a:ext cx="7144800" cy="2970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lt2"/>
              </a:buClr>
              <a:buSzPts val="2000"/>
              <a:buFont typeface="Oswald"/>
              <a:buChar char="●"/>
            </a:pPr>
            <a:r>
              <a:rPr lang="en-GB" sz="2000">
                <a:solidFill>
                  <a:schemeClr val="lt2"/>
                </a:solidFill>
                <a:latin typeface="Oswald"/>
                <a:ea typeface="Oswald"/>
                <a:cs typeface="Oswald"/>
                <a:sym typeface="Oswald"/>
              </a:rPr>
              <a:t>Decision tree is the best model to predict the overall satisfaction and customer type.</a:t>
            </a:r>
            <a:endParaRPr sz="2000">
              <a:solidFill>
                <a:schemeClr val="lt2"/>
              </a:solidFill>
              <a:latin typeface="Oswald"/>
              <a:ea typeface="Oswald"/>
              <a:cs typeface="Oswald"/>
              <a:sym typeface="Oswald"/>
            </a:endParaRPr>
          </a:p>
          <a:p>
            <a:pPr marL="457200" lvl="0" indent="-355600" algn="l" rtl="0">
              <a:lnSpc>
                <a:spcPct val="115000"/>
              </a:lnSpc>
              <a:spcBef>
                <a:spcPts val="0"/>
              </a:spcBef>
              <a:spcAft>
                <a:spcPts val="0"/>
              </a:spcAft>
              <a:buClr>
                <a:schemeClr val="lt2"/>
              </a:buClr>
              <a:buSzPts val="2000"/>
              <a:buFont typeface="Oswald"/>
              <a:buChar char="●"/>
            </a:pPr>
            <a:r>
              <a:rPr lang="en-GB" sz="2000">
                <a:solidFill>
                  <a:schemeClr val="lt2"/>
                </a:solidFill>
                <a:latin typeface="Oswald"/>
                <a:ea typeface="Oswald"/>
                <a:cs typeface="Oswald"/>
                <a:sym typeface="Oswald"/>
              </a:rPr>
              <a:t>“Inflight entertainment”, “seat comfort” and “Ease of Online booking” are three aspects that the airline should pay more attention to and improve.</a:t>
            </a:r>
            <a:endParaRPr sz="2000">
              <a:solidFill>
                <a:schemeClr val="lt2"/>
              </a:solidFill>
              <a:latin typeface="Oswald"/>
              <a:ea typeface="Oswald"/>
              <a:cs typeface="Oswald"/>
              <a:sym typeface="Oswald"/>
            </a:endParaRPr>
          </a:p>
          <a:p>
            <a:pPr marL="457200" lvl="0" indent="-355600" algn="l" rtl="0">
              <a:lnSpc>
                <a:spcPct val="115000"/>
              </a:lnSpc>
              <a:spcBef>
                <a:spcPts val="0"/>
              </a:spcBef>
              <a:spcAft>
                <a:spcPts val="0"/>
              </a:spcAft>
              <a:buClr>
                <a:schemeClr val="lt2"/>
              </a:buClr>
              <a:buSzPts val="2000"/>
              <a:buFont typeface="Oswald"/>
              <a:buChar char="●"/>
            </a:pPr>
            <a:r>
              <a:rPr lang="en-GB" sz="2000">
                <a:solidFill>
                  <a:schemeClr val="lt2"/>
                </a:solidFill>
                <a:latin typeface="Oswald"/>
                <a:ea typeface="Oswald"/>
                <a:cs typeface="Oswald"/>
                <a:sym typeface="Oswald"/>
              </a:rPr>
              <a:t>Passengers in 50-70 and with the purpose of personal travel are potential clients becoming loyal member.</a:t>
            </a:r>
            <a:endParaRPr sz="2000">
              <a:solidFill>
                <a:schemeClr val="lt2"/>
              </a:solidFill>
              <a:latin typeface="Oswald"/>
              <a:ea typeface="Oswald"/>
              <a:cs typeface="Oswald"/>
              <a:sym typeface="Oswald"/>
            </a:endParaRPr>
          </a:p>
          <a:p>
            <a:pPr marL="457200" lvl="0" indent="-355600" algn="l" rtl="0">
              <a:lnSpc>
                <a:spcPct val="115000"/>
              </a:lnSpc>
              <a:spcBef>
                <a:spcPts val="0"/>
              </a:spcBef>
              <a:spcAft>
                <a:spcPts val="0"/>
              </a:spcAft>
              <a:buClr>
                <a:schemeClr val="lt2"/>
              </a:buClr>
              <a:buSzPts val="2000"/>
              <a:buFont typeface="Oswald"/>
              <a:buChar char="●"/>
            </a:pPr>
            <a:r>
              <a:rPr lang="en-GB" sz="2000">
                <a:solidFill>
                  <a:schemeClr val="lt2"/>
                </a:solidFill>
                <a:latin typeface="Oswald"/>
                <a:ea typeface="Oswald"/>
                <a:cs typeface="Oswald"/>
                <a:sym typeface="Oswald"/>
              </a:rPr>
              <a:t>The airline should also work harder to cooperate with companies.</a:t>
            </a:r>
            <a:endParaRPr sz="2000">
              <a:solidFill>
                <a:schemeClr val="lt2"/>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42"/>
          <p:cNvPicPr preferRelativeResize="0"/>
          <p:nvPr/>
        </p:nvPicPr>
        <p:blipFill rotWithShape="1">
          <a:blip r:embed="rId3">
            <a:alphaModFix/>
          </a:blip>
          <a:srcRect/>
          <a:stretch/>
        </p:blipFill>
        <p:spPr>
          <a:xfrm>
            <a:off x="198145" y="213936"/>
            <a:ext cx="8722519" cy="4986338"/>
          </a:xfrm>
          <a:prstGeom prst="rect">
            <a:avLst/>
          </a:prstGeom>
          <a:noFill/>
          <a:ln>
            <a:noFill/>
          </a:ln>
        </p:spPr>
      </p:pic>
      <p:sp>
        <p:nvSpPr>
          <p:cNvPr id="366" name="Google Shape;366;p42"/>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367" name="Google Shape;367;p42"/>
          <p:cNvSpPr txBox="1"/>
          <p:nvPr/>
        </p:nvSpPr>
        <p:spPr>
          <a:xfrm>
            <a:off x="1369803" y="821235"/>
            <a:ext cx="6340106" cy="1064644"/>
          </a:xfrm>
          <a:prstGeom prst="rect">
            <a:avLst/>
          </a:prstGeom>
          <a:noFill/>
          <a:ln>
            <a:noFill/>
          </a:ln>
        </p:spPr>
        <p:txBody>
          <a:bodyPr spcFirstLastPara="1" wrap="square" lIns="0" tIns="0" rIns="0" bIns="25700" anchor="t" anchorCtr="0">
            <a:spAutoFit/>
          </a:bodyPr>
          <a:lstStyle/>
          <a:p>
            <a:pPr marL="0" marR="0" lvl="0" indent="0" algn="ctr" rtl="0">
              <a:spcBef>
                <a:spcPts val="0"/>
              </a:spcBef>
              <a:spcAft>
                <a:spcPts val="0"/>
              </a:spcAft>
              <a:buNone/>
            </a:pPr>
            <a:r>
              <a:rPr lang="en-GB" sz="3400">
                <a:solidFill>
                  <a:srgbClr val="FFFFFF"/>
                </a:solidFill>
                <a:latin typeface="Oswald"/>
                <a:ea typeface="Oswald"/>
                <a:cs typeface="Oswald"/>
                <a:sym typeface="Oswald"/>
              </a:rPr>
              <a:t>I</a:t>
            </a:r>
            <a:r>
              <a:rPr lang="en-GB" sz="3400">
                <a:solidFill>
                  <a:schemeClr val="dk1"/>
                </a:solidFill>
                <a:latin typeface="Oswald"/>
                <a:ea typeface="Oswald"/>
                <a:cs typeface="Oswald"/>
                <a:sym typeface="Oswald"/>
              </a:rPr>
              <a:t> </a:t>
            </a:r>
            <a:r>
              <a:rPr lang="en-GB" sz="3400">
                <a:solidFill>
                  <a:srgbClr val="FFFFFF"/>
                </a:solidFill>
                <a:latin typeface="Oswald"/>
                <a:ea typeface="Oswald"/>
                <a:cs typeface="Oswald"/>
                <a:sym typeface="Oswald"/>
              </a:rPr>
              <a:t>hope</a:t>
            </a:r>
            <a:r>
              <a:rPr lang="en-GB" sz="3400">
                <a:solidFill>
                  <a:schemeClr val="dk1"/>
                </a:solidFill>
                <a:latin typeface="Oswald"/>
                <a:ea typeface="Oswald"/>
                <a:cs typeface="Oswald"/>
                <a:sym typeface="Oswald"/>
              </a:rPr>
              <a:t> </a:t>
            </a:r>
            <a:r>
              <a:rPr lang="en-GB" sz="3400">
                <a:solidFill>
                  <a:srgbClr val="FFFFFF"/>
                </a:solidFill>
                <a:latin typeface="Oswald"/>
                <a:ea typeface="Oswald"/>
                <a:cs typeface="Oswald"/>
                <a:sym typeface="Oswald"/>
              </a:rPr>
              <a:t>you</a:t>
            </a:r>
            <a:r>
              <a:rPr lang="en-GB" sz="3400">
                <a:solidFill>
                  <a:schemeClr val="dk1"/>
                </a:solidFill>
                <a:latin typeface="Oswald"/>
                <a:ea typeface="Oswald"/>
                <a:cs typeface="Oswald"/>
                <a:sym typeface="Oswald"/>
              </a:rPr>
              <a:t> </a:t>
            </a:r>
            <a:r>
              <a:rPr lang="en-GB" sz="3400">
                <a:solidFill>
                  <a:srgbClr val="FFFFFF"/>
                </a:solidFill>
                <a:latin typeface="Oswald"/>
                <a:ea typeface="Oswald"/>
                <a:cs typeface="Oswald"/>
                <a:sym typeface="Oswald"/>
              </a:rPr>
              <a:t>enjoyed</a:t>
            </a:r>
            <a:r>
              <a:rPr lang="en-GB" sz="3400">
                <a:solidFill>
                  <a:schemeClr val="dk1"/>
                </a:solidFill>
                <a:latin typeface="Oswald"/>
                <a:ea typeface="Oswald"/>
                <a:cs typeface="Oswald"/>
                <a:sym typeface="Oswald"/>
              </a:rPr>
              <a:t> </a:t>
            </a:r>
            <a:r>
              <a:rPr lang="en-GB" sz="3400">
                <a:solidFill>
                  <a:srgbClr val="FFFFFF"/>
                </a:solidFill>
                <a:latin typeface="Oswald"/>
                <a:ea typeface="Oswald"/>
                <a:cs typeface="Oswald"/>
                <a:sym typeface="Oswald"/>
              </a:rPr>
              <a:t>the</a:t>
            </a:r>
            <a:r>
              <a:rPr lang="en-GB" sz="3400">
                <a:solidFill>
                  <a:schemeClr val="dk1"/>
                </a:solidFill>
                <a:latin typeface="Oswald"/>
                <a:ea typeface="Oswald"/>
                <a:cs typeface="Oswald"/>
                <a:sym typeface="Oswald"/>
              </a:rPr>
              <a:t> </a:t>
            </a:r>
            <a:r>
              <a:rPr lang="en-GB" sz="3400">
                <a:solidFill>
                  <a:srgbClr val="FFFFFF"/>
                </a:solidFill>
                <a:latin typeface="Oswald"/>
                <a:ea typeface="Oswald"/>
                <a:cs typeface="Oswald"/>
                <a:sym typeface="Oswald"/>
              </a:rPr>
              <a:t>presentation.</a:t>
            </a:r>
            <a:endParaRPr sz="800"/>
          </a:p>
          <a:p>
            <a:pPr marL="0" marR="0" lvl="0" indent="0" algn="ctr" rtl="0">
              <a:spcBef>
                <a:spcPts val="0"/>
              </a:spcBef>
              <a:spcAft>
                <a:spcPts val="0"/>
              </a:spcAft>
              <a:buNone/>
            </a:pPr>
            <a:r>
              <a:rPr lang="en-GB" sz="3400">
                <a:solidFill>
                  <a:srgbClr val="FFFFFF"/>
                </a:solidFill>
                <a:latin typeface="Oswald"/>
                <a:ea typeface="Oswald"/>
                <a:cs typeface="Oswald"/>
                <a:sym typeface="Oswald"/>
              </a:rPr>
              <a:t>Thank</a:t>
            </a:r>
            <a:r>
              <a:rPr lang="en-GB" sz="3400">
                <a:solidFill>
                  <a:schemeClr val="dk1"/>
                </a:solidFill>
                <a:latin typeface="Oswald"/>
                <a:ea typeface="Oswald"/>
                <a:cs typeface="Oswald"/>
                <a:sym typeface="Oswald"/>
              </a:rPr>
              <a:t> </a:t>
            </a:r>
            <a:r>
              <a:rPr lang="en-GB" sz="3400">
                <a:solidFill>
                  <a:srgbClr val="FFFFFF"/>
                </a:solidFill>
                <a:latin typeface="Oswald"/>
                <a:ea typeface="Oswald"/>
                <a:cs typeface="Oswald"/>
                <a:sym typeface="Oswald"/>
              </a:rPr>
              <a:t>you.</a:t>
            </a:r>
            <a:endParaRPr sz="800"/>
          </a:p>
        </p:txBody>
      </p:sp>
      <p:sp>
        <p:nvSpPr>
          <p:cNvPr id="368" name="Google Shape;368;p42"/>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23</a:t>
            </a:fld>
            <a:endParaRPr/>
          </a:p>
        </p:txBody>
      </p:sp>
      <p:grpSp>
        <p:nvGrpSpPr>
          <p:cNvPr id="369" name="Google Shape;369;p42"/>
          <p:cNvGrpSpPr/>
          <p:nvPr/>
        </p:nvGrpSpPr>
        <p:grpSpPr>
          <a:xfrm>
            <a:off x="1100137" y="1943142"/>
            <a:ext cx="6163426" cy="2521702"/>
            <a:chOff x="-1" y="-1"/>
            <a:chExt cx="10957201" cy="4483025"/>
          </a:xfrm>
        </p:grpSpPr>
        <p:sp>
          <p:nvSpPr>
            <p:cNvPr id="370" name="Google Shape;370;p42"/>
            <p:cNvSpPr/>
            <p:nvPr/>
          </p:nvSpPr>
          <p:spPr>
            <a:xfrm>
              <a:off x="-1" y="-1"/>
              <a:ext cx="10957201" cy="4483025"/>
            </a:xfrm>
            <a:custGeom>
              <a:avLst/>
              <a:gdLst/>
              <a:ahLst/>
              <a:cxnLst/>
              <a:rect l="l" t="t" r="r" b="b"/>
              <a:pathLst>
                <a:path w="21582" h="21514" extrusionOk="0">
                  <a:moveTo>
                    <a:pt x="14869" y="3217"/>
                  </a:moveTo>
                  <a:cubicBezTo>
                    <a:pt x="14839" y="3169"/>
                    <a:pt x="14806" y="3132"/>
                    <a:pt x="14774" y="3101"/>
                  </a:cubicBezTo>
                  <a:cubicBezTo>
                    <a:pt x="14686" y="3034"/>
                    <a:pt x="14581" y="3047"/>
                    <a:pt x="14503" y="3175"/>
                  </a:cubicBezTo>
                  <a:cubicBezTo>
                    <a:pt x="14406" y="3169"/>
                    <a:pt x="14306" y="3193"/>
                    <a:pt x="14208" y="3242"/>
                  </a:cubicBezTo>
                  <a:cubicBezTo>
                    <a:pt x="13695" y="3504"/>
                    <a:pt x="12750" y="5564"/>
                    <a:pt x="12345" y="6508"/>
                  </a:cubicBezTo>
                  <a:cubicBezTo>
                    <a:pt x="11754" y="6947"/>
                    <a:pt x="11169" y="7453"/>
                    <a:pt x="10591" y="7983"/>
                  </a:cubicBezTo>
                  <a:cubicBezTo>
                    <a:pt x="10193" y="8349"/>
                    <a:pt x="9796" y="8727"/>
                    <a:pt x="9403" y="9123"/>
                  </a:cubicBezTo>
                  <a:cubicBezTo>
                    <a:pt x="9303" y="9221"/>
                    <a:pt x="8863" y="9599"/>
                    <a:pt x="8820" y="9885"/>
                  </a:cubicBezTo>
                  <a:cubicBezTo>
                    <a:pt x="8800" y="10031"/>
                    <a:pt x="8813" y="10178"/>
                    <a:pt x="8853" y="10281"/>
                  </a:cubicBezTo>
                  <a:cubicBezTo>
                    <a:pt x="8888" y="10373"/>
                    <a:pt x="8935" y="10409"/>
                    <a:pt x="8985" y="10403"/>
                  </a:cubicBezTo>
                  <a:cubicBezTo>
                    <a:pt x="8998" y="10403"/>
                    <a:pt x="9013" y="10391"/>
                    <a:pt x="9025" y="10385"/>
                  </a:cubicBezTo>
                  <a:cubicBezTo>
                    <a:pt x="9403" y="10153"/>
                    <a:pt x="9806" y="9983"/>
                    <a:pt x="10188" y="9800"/>
                  </a:cubicBezTo>
                  <a:cubicBezTo>
                    <a:pt x="10434" y="9684"/>
                    <a:pt x="10676" y="9562"/>
                    <a:pt x="10921" y="9446"/>
                  </a:cubicBezTo>
                  <a:lnTo>
                    <a:pt x="11372" y="11238"/>
                  </a:lnTo>
                  <a:cubicBezTo>
                    <a:pt x="10266" y="11616"/>
                    <a:pt x="9160" y="12036"/>
                    <a:pt x="8057" y="12451"/>
                  </a:cubicBezTo>
                  <a:cubicBezTo>
                    <a:pt x="6741" y="12945"/>
                    <a:pt x="5428" y="13444"/>
                    <a:pt x="4112" y="13950"/>
                  </a:cubicBezTo>
                  <a:cubicBezTo>
                    <a:pt x="3527" y="12396"/>
                    <a:pt x="1761" y="7953"/>
                    <a:pt x="953" y="8124"/>
                  </a:cubicBezTo>
                  <a:cubicBezTo>
                    <a:pt x="660" y="8185"/>
                    <a:pt x="498" y="8794"/>
                    <a:pt x="418" y="9422"/>
                  </a:cubicBezTo>
                  <a:cubicBezTo>
                    <a:pt x="263" y="10616"/>
                    <a:pt x="308" y="12347"/>
                    <a:pt x="383" y="13578"/>
                  </a:cubicBezTo>
                  <a:cubicBezTo>
                    <a:pt x="418" y="14157"/>
                    <a:pt x="468" y="14749"/>
                    <a:pt x="538" y="15315"/>
                  </a:cubicBezTo>
                  <a:cubicBezTo>
                    <a:pt x="480" y="15358"/>
                    <a:pt x="420" y="15395"/>
                    <a:pt x="363" y="15437"/>
                  </a:cubicBezTo>
                  <a:cubicBezTo>
                    <a:pt x="265" y="15511"/>
                    <a:pt x="58" y="15602"/>
                    <a:pt x="13" y="15852"/>
                  </a:cubicBezTo>
                  <a:cubicBezTo>
                    <a:pt x="-10" y="15980"/>
                    <a:pt x="-2" y="16126"/>
                    <a:pt x="30" y="16236"/>
                  </a:cubicBezTo>
                  <a:cubicBezTo>
                    <a:pt x="65" y="16352"/>
                    <a:pt x="118" y="16400"/>
                    <a:pt x="175" y="16382"/>
                  </a:cubicBezTo>
                  <a:cubicBezTo>
                    <a:pt x="183" y="16382"/>
                    <a:pt x="178" y="16382"/>
                    <a:pt x="188" y="16376"/>
                  </a:cubicBezTo>
                  <a:cubicBezTo>
                    <a:pt x="350" y="16321"/>
                    <a:pt x="523" y="16291"/>
                    <a:pt x="690" y="16254"/>
                  </a:cubicBezTo>
                  <a:cubicBezTo>
                    <a:pt x="733" y="16449"/>
                    <a:pt x="785" y="16656"/>
                    <a:pt x="853" y="16790"/>
                  </a:cubicBezTo>
                  <a:cubicBezTo>
                    <a:pt x="1111" y="17315"/>
                    <a:pt x="3072" y="17656"/>
                    <a:pt x="3427" y="17723"/>
                  </a:cubicBezTo>
                  <a:cubicBezTo>
                    <a:pt x="4568" y="17942"/>
                    <a:pt x="5711" y="18095"/>
                    <a:pt x="6854" y="18211"/>
                  </a:cubicBezTo>
                  <a:cubicBezTo>
                    <a:pt x="7907" y="18320"/>
                    <a:pt x="8960" y="18393"/>
                    <a:pt x="10013" y="18418"/>
                  </a:cubicBezTo>
                  <a:cubicBezTo>
                    <a:pt x="10766" y="18430"/>
                    <a:pt x="11559" y="18448"/>
                    <a:pt x="12307" y="18290"/>
                  </a:cubicBezTo>
                  <a:lnTo>
                    <a:pt x="14063" y="17918"/>
                  </a:lnTo>
                  <a:lnTo>
                    <a:pt x="13673" y="19113"/>
                  </a:lnTo>
                  <a:cubicBezTo>
                    <a:pt x="13058" y="19332"/>
                    <a:pt x="12442" y="19564"/>
                    <a:pt x="11829" y="19813"/>
                  </a:cubicBezTo>
                  <a:cubicBezTo>
                    <a:pt x="11754" y="19844"/>
                    <a:pt x="11702" y="19996"/>
                    <a:pt x="11699" y="20179"/>
                  </a:cubicBezTo>
                  <a:lnTo>
                    <a:pt x="11689" y="21130"/>
                  </a:lnTo>
                  <a:cubicBezTo>
                    <a:pt x="11689" y="21234"/>
                    <a:pt x="11707" y="21337"/>
                    <a:pt x="11737" y="21410"/>
                  </a:cubicBezTo>
                  <a:cubicBezTo>
                    <a:pt x="11769" y="21483"/>
                    <a:pt x="11812" y="21520"/>
                    <a:pt x="11857" y="21514"/>
                  </a:cubicBezTo>
                  <a:cubicBezTo>
                    <a:pt x="12963" y="21294"/>
                    <a:pt x="14071" y="21063"/>
                    <a:pt x="15176" y="20831"/>
                  </a:cubicBezTo>
                  <a:cubicBezTo>
                    <a:pt x="15334" y="20801"/>
                    <a:pt x="15491" y="20764"/>
                    <a:pt x="15649" y="20728"/>
                  </a:cubicBezTo>
                  <a:cubicBezTo>
                    <a:pt x="16007" y="20648"/>
                    <a:pt x="16404" y="20417"/>
                    <a:pt x="16685" y="19844"/>
                  </a:cubicBezTo>
                  <a:cubicBezTo>
                    <a:pt x="16780" y="19649"/>
                    <a:pt x="16892" y="19332"/>
                    <a:pt x="16930" y="19033"/>
                  </a:cubicBezTo>
                  <a:cubicBezTo>
                    <a:pt x="16942" y="18918"/>
                    <a:pt x="16935" y="18796"/>
                    <a:pt x="16905" y="18698"/>
                  </a:cubicBezTo>
                  <a:cubicBezTo>
                    <a:pt x="16875" y="18601"/>
                    <a:pt x="16830" y="18546"/>
                    <a:pt x="16780" y="18546"/>
                  </a:cubicBezTo>
                  <a:cubicBezTo>
                    <a:pt x="16369" y="18558"/>
                    <a:pt x="15959" y="18576"/>
                    <a:pt x="15549" y="18625"/>
                  </a:cubicBezTo>
                  <a:lnTo>
                    <a:pt x="15169" y="17686"/>
                  </a:lnTo>
                  <a:lnTo>
                    <a:pt x="16197" y="17473"/>
                  </a:lnTo>
                  <a:cubicBezTo>
                    <a:pt x="17725" y="17150"/>
                    <a:pt x="19431" y="16096"/>
                    <a:pt x="20604" y="13548"/>
                  </a:cubicBezTo>
                  <a:cubicBezTo>
                    <a:pt x="20960" y="12774"/>
                    <a:pt x="21437" y="11409"/>
                    <a:pt x="21575" y="10257"/>
                  </a:cubicBezTo>
                  <a:cubicBezTo>
                    <a:pt x="21590" y="10135"/>
                    <a:pt x="21577" y="10007"/>
                    <a:pt x="21547" y="9909"/>
                  </a:cubicBezTo>
                  <a:cubicBezTo>
                    <a:pt x="21515" y="9812"/>
                    <a:pt x="21465" y="9763"/>
                    <a:pt x="21415" y="9769"/>
                  </a:cubicBezTo>
                  <a:lnTo>
                    <a:pt x="15602" y="10933"/>
                  </a:lnTo>
                  <a:lnTo>
                    <a:pt x="14971" y="10683"/>
                  </a:lnTo>
                  <a:lnTo>
                    <a:pt x="14789" y="10501"/>
                  </a:lnTo>
                  <a:lnTo>
                    <a:pt x="14551" y="7343"/>
                  </a:lnTo>
                  <a:cubicBezTo>
                    <a:pt x="14648" y="7264"/>
                    <a:pt x="14746" y="7179"/>
                    <a:pt x="14841" y="7075"/>
                  </a:cubicBezTo>
                  <a:cubicBezTo>
                    <a:pt x="14851" y="7063"/>
                    <a:pt x="14861" y="7051"/>
                    <a:pt x="14871" y="7039"/>
                  </a:cubicBezTo>
                  <a:cubicBezTo>
                    <a:pt x="14971" y="7069"/>
                    <a:pt x="15071" y="6929"/>
                    <a:pt x="15134" y="6746"/>
                  </a:cubicBezTo>
                  <a:cubicBezTo>
                    <a:pt x="15164" y="6661"/>
                    <a:pt x="15186" y="6557"/>
                    <a:pt x="15199" y="6448"/>
                  </a:cubicBezTo>
                  <a:cubicBezTo>
                    <a:pt x="15231" y="6874"/>
                    <a:pt x="15276" y="7313"/>
                    <a:pt x="15319" y="7727"/>
                  </a:cubicBezTo>
                  <a:cubicBezTo>
                    <a:pt x="15351" y="8050"/>
                    <a:pt x="15386" y="8373"/>
                    <a:pt x="15426" y="8690"/>
                  </a:cubicBezTo>
                  <a:cubicBezTo>
                    <a:pt x="15449" y="8873"/>
                    <a:pt x="15489" y="9294"/>
                    <a:pt x="15594" y="9263"/>
                  </a:cubicBezTo>
                  <a:cubicBezTo>
                    <a:pt x="15717" y="9233"/>
                    <a:pt x="15682" y="8739"/>
                    <a:pt x="15674" y="8538"/>
                  </a:cubicBezTo>
                  <a:cubicBezTo>
                    <a:pt x="15662" y="8178"/>
                    <a:pt x="15642" y="7825"/>
                    <a:pt x="15619" y="7471"/>
                  </a:cubicBezTo>
                  <a:cubicBezTo>
                    <a:pt x="15609" y="7301"/>
                    <a:pt x="15599" y="7130"/>
                    <a:pt x="15589" y="6960"/>
                  </a:cubicBezTo>
                  <a:cubicBezTo>
                    <a:pt x="15569" y="6636"/>
                    <a:pt x="15549" y="6283"/>
                    <a:pt x="15519" y="5966"/>
                  </a:cubicBezTo>
                  <a:cubicBezTo>
                    <a:pt x="15506" y="5832"/>
                    <a:pt x="15491" y="5698"/>
                    <a:pt x="15476" y="5570"/>
                  </a:cubicBezTo>
                  <a:cubicBezTo>
                    <a:pt x="15644" y="5314"/>
                    <a:pt x="15812" y="4912"/>
                    <a:pt x="15744" y="4394"/>
                  </a:cubicBezTo>
                  <a:cubicBezTo>
                    <a:pt x="15687" y="3955"/>
                    <a:pt x="15509" y="3772"/>
                    <a:pt x="15336" y="3705"/>
                  </a:cubicBezTo>
                  <a:cubicBezTo>
                    <a:pt x="15331" y="3577"/>
                    <a:pt x="15324" y="3449"/>
                    <a:pt x="15314" y="3321"/>
                  </a:cubicBezTo>
                  <a:cubicBezTo>
                    <a:pt x="15279" y="2809"/>
                    <a:pt x="15216" y="2254"/>
                    <a:pt x="15161" y="1748"/>
                  </a:cubicBezTo>
                  <a:cubicBezTo>
                    <a:pt x="15121" y="1371"/>
                    <a:pt x="15076" y="987"/>
                    <a:pt x="15024" y="621"/>
                  </a:cubicBezTo>
                  <a:cubicBezTo>
                    <a:pt x="14994" y="414"/>
                    <a:pt x="14936" y="-80"/>
                    <a:pt x="14811" y="11"/>
                  </a:cubicBezTo>
                  <a:cubicBezTo>
                    <a:pt x="14641" y="133"/>
                    <a:pt x="14749" y="1529"/>
                    <a:pt x="14766" y="1828"/>
                  </a:cubicBezTo>
                  <a:cubicBezTo>
                    <a:pt x="14791" y="2254"/>
                    <a:pt x="14819" y="2693"/>
                    <a:pt x="14856" y="3114"/>
                  </a:cubicBezTo>
                  <a:cubicBezTo>
                    <a:pt x="14864" y="3150"/>
                    <a:pt x="14866" y="3181"/>
                    <a:pt x="14869" y="3217"/>
                  </a:cubicBezTo>
                  <a:lnTo>
                    <a:pt x="14869" y="3217"/>
                  </a:lnTo>
                  <a:close/>
                  <a:moveTo>
                    <a:pt x="13598" y="9775"/>
                  </a:moveTo>
                  <a:lnTo>
                    <a:pt x="13050" y="8337"/>
                  </a:lnTo>
                  <a:cubicBezTo>
                    <a:pt x="13438" y="8118"/>
                    <a:pt x="13831" y="7886"/>
                    <a:pt x="14211" y="7606"/>
                  </a:cubicBezTo>
                  <a:lnTo>
                    <a:pt x="14398" y="10111"/>
                  </a:lnTo>
                  <a:lnTo>
                    <a:pt x="13780" y="9495"/>
                  </a:lnTo>
                  <a:cubicBezTo>
                    <a:pt x="13725" y="9440"/>
                    <a:pt x="13660" y="9483"/>
                    <a:pt x="13625" y="9599"/>
                  </a:cubicBezTo>
                  <a:cubicBezTo>
                    <a:pt x="13608" y="9653"/>
                    <a:pt x="13600" y="9714"/>
                    <a:pt x="13598" y="9775"/>
                  </a:cubicBezTo>
                  <a:lnTo>
                    <a:pt x="13598" y="9775"/>
                  </a:lnTo>
                  <a:close/>
                  <a:moveTo>
                    <a:pt x="12027" y="11025"/>
                  </a:moveTo>
                  <a:lnTo>
                    <a:pt x="12727" y="8764"/>
                  </a:lnTo>
                  <a:lnTo>
                    <a:pt x="13540" y="10897"/>
                  </a:lnTo>
                  <a:cubicBezTo>
                    <a:pt x="13350" y="11073"/>
                    <a:pt x="13150" y="11177"/>
                    <a:pt x="12950" y="11214"/>
                  </a:cubicBezTo>
                  <a:cubicBezTo>
                    <a:pt x="12782" y="11250"/>
                    <a:pt x="12297" y="11305"/>
                    <a:pt x="12145" y="11086"/>
                  </a:cubicBezTo>
                  <a:cubicBezTo>
                    <a:pt x="12115" y="11037"/>
                    <a:pt x="12079" y="11013"/>
                    <a:pt x="12044" y="11025"/>
                  </a:cubicBezTo>
                  <a:cubicBezTo>
                    <a:pt x="12037" y="11025"/>
                    <a:pt x="12032" y="11025"/>
                    <a:pt x="12027" y="11025"/>
                  </a:cubicBezTo>
                  <a:lnTo>
                    <a:pt x="12027" y="11025"/>
                  </a:lnTo>
                  <a:close/>
                  <a:moveTo>
                    <a:pt x="11667" y="10750"/>
                  </a:moveTo>
                  <a:lnTo>
                    <a:pt x="11292" y="9257"/>
                  </a:lnTo>
                  <a:cubicBezTo>
                    <a:pt x="11622" y="9093"/>
                    <a:pt x="11952" y="8928"/>
                    <a:pt x="12282" y="8751"/>
                  </a:cubicBezTo>
                  <a:lnTo>
                    <a:pt x="11667" y="10750"/>
                  </a:lnTo>
                  <a:lnTo>
                    <a:pt x="11667" y="10750"/>
                  </a:lnTo>
                  <a:close/>
                  <a:moveTo>
                    <a:pt x="14233" y="18918"/>
                  </a:moveTo>
                  <a:lnTo>
                    <a:pt x="14598" y="17808"/>
                  </a:lnTo>
                  <a:lnTo>
                    <a:pt x="14661" y="17796"/>
                  </a:lnTo>
                  <a:lnTo>
                    <a:pt x="15029" y="18704"/>
                  </a:lnTo>
                  <a:cubicBezTo>
                    <a:pt x="14991" y="18710"/>
                    <a:pt x="14954" y="18716"/>
                    <a:pt x="14916" y="18722"/>
                  </a:cubicBezTo>
                  <a:cubicBezTo>
                    <a:pt x="14689" y="18765"/>
                    <a:pt x="14461" y="18838"/>
                    <a:pt x="14233" y="18918"/>
                  </a:cubicBez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371" name="Google Shape;371;p42"/>
            <p:cNvSpPr/>
            <p:nvPr/>
          </p:nvSpPr>
          <p:spPr>
            <a:xfrm>
              <a:off x="50800" y="38100"/>
              <a:ext cx="10865061" cy="4390849"/>
            </a:xfrm>
            <a:custGeom>
              <a:avLst/>
              <a:gdLst/>
              <a:ahLst/>
              <a:cxnLst/>
              <a:rect l="l" t="t" r="r" b="b"/>
              <a:pathLst>
                <a:path w="21593" h="21534" extrusionOk="0">
                  <a:moveTo>
                    <a:pt x="14875" y="17715"/>
                  </a:moveTo>
                  <a:cubicBezTo>
                    <a:pt x="14961" y="17927"/>
                    <a:pt x="15049" y="18145"/>
                    <a:pt x="15137" y="18356"/>
                  </a:cubicBezTo>
                  <a:cubicBezTo>
                    <a:pt x="15236" y="18593"/>
                    <a:pt x="15334" y="18830"/>
                    <a:pt x="15433" y="19060"/>
                  </a:cubicBezTo>
                  <a:cubicBezTo>
                    <a:pt x="15438" y="19060"/>
                    <a:pt x="15445" y="19060"/>
                    <a:pt x="15453" y="19060"/>
                  </a:cubicBezTo>
                  <a:cubicBezTo>
                    <a:pt x="15357" y="18805"/>
                    <a:pt x="15258" y="18549"/>
                    <a:pt x="15160" y="18300"/>
                  </a:cubicBezTo>
                  <a:cubicBezTo>
                    <a:pt x="15084" y="18101"/>
                    <a:pt x="15006" y="17902"/>
                    <a:pt x="14928" y="17702"/>
                  </a:cubicBezTo>
                  <a:lnTo>
                    <a:pt x="14875" y="17715"/>
                  </a:lnTo>
                  <a:lnTo>
                    <a:pt x="14875" y="17715"/>
                  </a:lnTo>
                  <a:close/>
                  <a:moveTo>
                    <a:pt x="15645" y="15796"/>
                  </a:moveTo>
                  <a:cubicBezTo>
                    <a:pt x="15526" y="15809"/>
                    <a:pt x="15460" y="15815"/>
                    <a:pt x="15460" y="15815"/>
                  </a:cubicBezTo>
                  <a:cubicBezTo>
                    <a:pt x="15460" y="15815"/>
                    <a:pt x="15526" y="15790"/>
                    <a:pt x="15642" y="15753"/>
                  </a:cubicBezTo>
                  <a:cubicBezTo>
                    <a:pt x="15758" y="15715"/>
                    <a:pt x="15925" y="15659"/>
                    <a:pt x="16124" y="15585"/>
                  </a:cubicBezTo>
                  <a:cubicBezTo>
                    <a:pt x="16323" y="15516"/>
                    <a:pt x="16556" y="15435"/>
                    <a:pt x="16800" y="15323"/>
                  </a:cubicBezTo>
                  <a:cubicBezTo>
                    <a:pt x="17048" y="15223"/>
                    <a:pt x="17310" y="15105"/>
                    <a:pt x="17573" y="14962"/>
                  </a:cubicBezTo>
                  <a:cubicBezTo>
                    <a:pt x="17835" y="14837"/>
                    <a:pt x="18095" y="14675"/>
                    <a:pt x="18335" y="14513"/>
                  </a:cubicBezTo>
                  <a:cubicBezTo>
                    <a:pt x="18577" y="14358"/>
                    <a:pt x="18799" y="14171"/>
                    <a:pt x="18989" y="14003"/>
                  </a:cubicBezTo>
                  <a:cubicBezTo>
                    <a:pt x="19082" y="13915"/>
                    <a:pt x="19168" y="13835"/>
                    <a:pt x="19244" y="13760"/>
                  </a:cubicBezTo>
                  <a:cubicBezTo>
                    <a:pt x="19317" y="13679"/>
                    <a:pt x="19385" y="13610"/>
                    <a:pt x="19435" y="13548"/>
                  </a:cubicBezTo>
                  <a:cubicBezTo>
                    <a:pt x="19542" y="13423"/>
                    <a:pt x="19602" y="13349"/>
                    <a:pt x="19602" y="13349"/>
                  </a:cubicBezTo>
                  <a:cubicBezTo>
                    <a:pt x="19602" y="13349"/>
                    <a:pt x="19544" y="13436"/>
                    <a:pt x="19443" y="13585"/>
                  </a:cubicBezTo>
                  <a:cubicBezTo>
                    <a:pt x="19393" y="13660"/>
                    <a:pt x="19329" y="13735"/>
                    <a:pt x="19256" y="13828"/>
                  </a:cubicBezTo>
                  <a:cubicBezTo>
                    <a:pt x="19183" y="13922"/>
                    <a:pt x="19097" y="14015"/>
                    <a:pt x="19006" y="14115"/>
                  </a:cubicBezTo>
                  <a:cubicBezTo>
                    <a:pt x="18820" y="14302"/>
                    <a:pt x="18598" y="14507"/>
                    <a:pt x="18358" y="14694"/>
                  </a:cubicBezTo>
                  <a:cubicBezTo>
                    <a:pt x="18115" y="14868"/>
                    <a:pt x="17855" y="15043"/>
                    <a:pt x="17593" y="15180"/>
                  </a:cubicBezTo>
                  <a:cubicBezTo>
                    <a:pt x="17328" y="15311"/>
                    <a:pt x="17063" y="15423"/>
                    <a:pt x="16813" y="15516"/>
                  </a:cubicBezTo>
                  <a:cubicBezTo>
                    <a:pt x="16563" y="15603"/>
                    <a:pt x="16329" y="15666"/>
                    <a:pt x="16129" y="15709"/>
                  </a:cubicBezTo>
                  <a:cubicBezTo>
                    <a:pt x="15930" y="15747"/>
                    <a:pt x="15761" y="15778"/>
                    <a:pt x="15645" y="15796"/>
                  </a:cubicBezTo>
                  <a:lnTo>
                    <a:pt x="15645" y="15796"/>
                  </a:lnTo>
                  <a:close/>
                  <a:moveTo>
                    <a:pt x="16172" y="13212"/>
                  </a:moveTo>
                  <a:cubicBezTo>
                    <a:pt x="16144" y="13218"/>
                    <a:pt x="16119" y="13168"/>
                    <a:pt x="16116" y="13100"/>
                  </a:cubicBezTo>
                  <a:cubicBezTo>
                    <a:pt x="16114" y="13031"/>
                    <a:pt x="16134" y="12969"/>
                    <a:pt x="16162" y="12963"/>
                  </a:cubicBezTo>
                  <a:cubicBezTo>
                    <a:pt x="16190" y="12956"/>
                    <a:pt x="16215" y="13006"/>
                    <a:pt x="16217" y="13075"/>
                  </a:cubicBezTo>
                  <a:cubicBezTo>
                    <a:pt x="16220" y="13143"/>
                    <a:pt x="16200" y="13205"/>
                    <a:pt x="16172" y="13212"/>
                  </a:cubicBezTo>
                  <a:lnTo>
                    <a:pt x="16172" y="13212"/>
                  </a:lnTo>
                  <a:close/>
                  <a:moveTo>
                    <a:pt x="17474" y="12931"/>
                  </a:moveTo>
                  <a:cubicBezTo>
                    <a:pt x="17447" y="12938"/>
                    <a:pt x="17421" y="12888"/>
                    <a:pt x="17419" y="12819"/>
                  </a:cubicBezTo>
                  <a:cubicBezTo>
                    <a:pt x="17416" y="12751"/>
                    <a:pt x="17437" y="12688"/>
                    <a:pt x="17464" y="12682"/>
                  </a:cubicBezTo>
                  <a:cubicBezTo>
                    <a:pt x="17492" y="12676"/>
                    <a:pt x="17517" y="12726"/>
                    <a:pt x="17520" y="12794"/>
                  </a:cubicBezTo>
                  <a:cubicBezTo>
                    <a:pt x="17522" y="12869"/>
                    <a:pt x="17502" y="12925"/>
                    <a:pt x="17474" y="12931"/>
                  </a:cubicBezTo>
                  <a:lnTo>
                    <a:pt x="17474" y="12931"/>
                  </a:lnTo>
                  <a:close/>
                  <a:moveTo>
                    <a:pt x="18774" y="12657"/>
                  </a:moveTo>
                  <a:cubicBezTo>
                    <a:pt x="18746" y="12664"/>
                    <a:pt x="18721" y="12614"/>
                    <a:pt x="18719" y="12545"/>
                  </a:cubicBezTo>
                  <a:cubicBezTo>
                    <a:pt x="18716" y="12477"/>
                    <a:pt x="18736" y="12414"/>
                    <a:pt x="18764" y="12408"/>
                  </a:cubicBezTo>
                  <a:cubicBezTo>
                    <a:pt x="18792" y="12402"/>
                    <a:pt x="18817" y="12452"/>
                    <a:pt x="18820" y="12520"/>
                  </a:cubicBezTo>
                  <a:cubicBezTo>
                    <a:pt x="18822" y="12589"/>
                    <a:pt x="18802" y="12651"/>
                    <a:pt x="18774" y="12657"/>
                  </a:cubicBezTo>
                  <a:lnTo>
                    <a:pt x="18774" y="12657"/>
                  </a:lnTo>
                  <a:close/>
                  <a:moveTo>
                    <a:pt x="20066" y="12128"/>
                  </a:moveTo>
                  <a:cubicBezTo>
                    <a:pt x="20094" y="12122"/>
                    <a:pt x="20119" y="12172"/>
                    <a:pt x="20122" y="12240"/>
                  </a:cubicBezTo>
                  <a:cubicBezTo>
                    <a:pt x="20125" y="12309"/>
                    <a:pt x="20104" y="12371"/>
                    <a:pt x="20074" y="12377"/>
                  </a:cubicBezTo>
                  <a:cubicBezTo>
                    <a:pt x="20046" y="12383"/>
                    <a:pt x="20021" y="12333"/>
                    <a:pt x="20019" y="12265"/>
                  </a:cubicBezTo>
                  <a:cubicBezTo>
                    <a:pt x="20019" y="12196"/>
                    <a:pt x="20039" y="12134"/>
                    <a:pt x="20066" y="12128"/>
                  </a:cubicBezTo>
                  <a:lnTo>
                    <a:pt x="20066" y="12128"/>
                  </a:lnTo>
                  <a:close/>
                  <a:moveTo>
                    <a:pt x="14595" y="17771"/>
                  </a:moveTo>
                  <a:lnTo>
                    <a:pt x="14738" y="17740"/>
                  </a:lnTo>
                  <a:lnTo>
                    <a:pt x="15276" y="19079"/>
                  </a:lnTo>
                  <a:cubicBezTo>
                    <a:pt x="15170" y="19091"/>
                    <a:pt x="15069" y="19110"/>
                    <a:pt x="14971" y="19135"/>
                  </a:cubicBezTo>
                  <a:cubicBezTo>
                    <a:pt x="14764" y="19178"/>
                    <a:pt x="14433" y="19284"/>
                    <a:pt x="14065" y="19415"/>
                  </a:cubicBezTo>
                  <a:lnTo>
                    <a:pt x="14595" y="17771"/>
                  </a:lnTo>
                  <a:lnTo>
                    <a:pt x="14595" y="17771"/>
                  </a:lnTo>
                  <a:close/>
                  <a:moveTo>
                    <a:pt x="11937" y="20736"/>
                  </a:moveTo>
                  <a:cubicBezTo>
                    <a:pt x="12288" y="20630"/>
                    <a:pt x="14304" y="20013"/>
                    <a:pt x="14996" y="19857"/>
                  </a:cubicBezTo>
                  <a:cubicBezTo>
                    <a:pt x="15619" y="19720"/>
                    <a:pt x="16379" y="19558"/>
                    <a:pt x="16631" y="19509"/>
                  </a:cubicBezTo>
                  <a:cubicBezTo>
                    <a:pt x="16621" y="19533"/>
                    <a:pt x="16611" y="19565"/>
                    <a:pt x="16601" y="19590"/>
                  </a:cubicBezTo>
                  <a:cubicBezTo>
                    <a:pt x="16563" y="19683"/>
                    <a:pt x="16518" y="19770"/>
                    <a:pt x="16467" y="19845"/>
                  </a:cubicBezTo>
                  <a:cubicBezTo>
                    <a:pt x="16387" y="19969"/>
                    <a:pt x="16298" y="20075"/>
                    <a:pt x="16205" y="20156"/>
                  </a:cubicBezTo>
                  <a:cubicBezTo>
                    <a:pt x="16111" y="20243"/>
                    <a:pt x="16013" y="20300"/>
                    <a:pt x="15915" y="20356"/>
                  </a:cubicBezTo>
                  <a:cubicBezTo>
                    <a:pt x="15715" y="20455"/>
                    <a:pt x="15508" y="20486"/>
                    <a:pt x="15301" y="20530"/>
                  </a:cubicBezTo>
                  <a:cubicBezTo>
                    <a:pt x="14887" y="20623"/>
                    <a:pt x="14473" y="20717"/>
                    <a:pt x="14085" y="20810"/>
                  </a:cubicBezTo>
                  <a:cubicBezTo>
                    <a:pt x="13696" y="20904"/>
                    <a:pt x="13335" y="20991"/>
                    <a:pt x="13022" y="21066"/>
                  </a:cubicBezTo>
                  <a:cubicBezTo>
                    <a:pt x="12712" y="21140"/>
                    <a:pt x="12452" y="21209"/>
                    <a:pt x="12273" y="21252"/>
                  </a:cubicBezTo>
                  <a:cubicBezTo>
                    <a:pt x="12091" y="21302"/>
                    <a:pt x="11987" y="21327"/>
                    <a:pt x="11987" y="21327"/>
                  </a:cubicBezTo>
                  <a:cubicBezTo>
                    <a:pt x="11987" y="21327"/>
                    <a:pt x="12091" y="21309"/>
                    <a:pt x="12273" y="21271"/>
                  </a:cubicBezTo>
                  <a:cubicBezTo>
                    <a:pt x="12454" y="21234"/>
                    <a:pt x="12714" y="21184"/>
                    <a:pt x="13025" y="21122"/>
                  </a:cubicBezTo>
                  <a:cubicBezTo>
                    <a:pt x="13335" y="21059"/>
                    <a:pt x="13699" y="20985"/>
                    <a:pt x="14087" y="20904"/>
                  </a:cubicBezTo>
                  <a:cubicBezTo>
                    <a:pt x="14476" y="20823"/>
                    <a:pt x="14890" y="20729"/>
                    <a:pt x="15304" y="20642"/>
                  </a:cubicBezTo>
                  <a:cubicBezTo>
                    <a:pt x="15511" y="20592"/>
                    <a:pt x="15720" y="20561"/>
                    <a:pt x="15922" y="20455"/>
                  </a:cubicBezTo>
                  <a:cubicBezTo>
                    <a:pt x="16023" y="20399"/>
                    <a:pt x="16124" y="20337"/>
                    <a:pt x="16217" y="20250"/>
                  </a:cubicBezTo>
                  <a:cubicBezTo>
                    <a:pt x="16313" y="20169"/>
                    <a:pt x="16404" y="20057"/>
                    <a:pt x="16488" y="19926"/>
                  </a:cubicBezTo>
                  <a:cubicBezTo>
                    <a:pt x="16538" y="19845"/>
                    <a:pt x="16586" y="19751"/>
                    <a:pt x="16626" y="19652"/>
                  </a:cubicBezTo>
                  <a:cubicBezTo>
                    <a:pt x="16667" y="19546"/>
                    <a:pt x="16694" y="19477"/>
                    <a:pt x="16730" y="19284"/>
                  </a:cubicBezTo>
                  <a:cubicBezTo>
                    <a:pt x="16649" y="19291"/>
                    <a:pt x="16571" y="19297"/>
                    <a:pt x="16495" y="19297"/>
                  </a:cubicBezTo>
                  <a:cubicBezTo>
                    <a:pt x="16429" y="19303"/>
                    <a:pt x="16366" y="19309"/>
                    <a:pt x="16306" y="19309"/>
                  </a:cubicBezTo>
                  <a:cubicBezTo>
                    <a:pt x="16281" y="19309"/>
                    <a:pt x="16253" y="19315"/>
                    <a:pt x="16228" y="19315"/>
                  </a:cubicBezTo>
                  <a:cubicBezTo>
                    <a:pt x="15854" y="19340"/>
                    <a:pt x="15377" y="19384"/>
                    <a:pt x="14991" y="19465"/>
                  </a:cubicBezTo>
                  <a:cubicBezTo>
                    <a:pt x="14988" y="19465"/>
                    <a:pt x="14983" y="19465"/>
                    <a:pt x="14978" y="19465"/>
                  </a:cubicBezTo>
                  <a:cubicBezTo>
                    <a:pt x="14297" y="19614"/>
                    <a:pt x="12295" y="20412"/>
                    <a:pt x="11937" y="20555"/>
                  </a:cubicBezTo>
                  <a:lnTo>
                    <a:pt x="11937" y="20736"/>
                  </a:lnTo>
                  <a:lnTo>
                    <a:pt x="11937" y="20736"/>
                  </a:lnTo>
                  <a:close/>
                  <a:moveTo>
                    <a:pt x="14415" y="17883"/>
                  </a:moveTo>
                  <a:lnTo>
                    <a:pt x="14171" y="18649"/>
                  </a:lnTo>
                  <a:cubicBezTo>
                    <a:pt x="14085" y="18923"/>
                    <a:pt x="14001" y="19191"/>
                    <a:pt x="13916" y="19465"/>
                  </a:cubicBezTo>
                  <a:cubicBezTo>
                    <a:pt x="13926" y="19459"/>
                    <a:pt x="13938" y="19459"/>
                    <a:pt x="13948" y="19452"/>
                  </a:cubicBezTo>
                  <a:cubicBezTo>
                    <a:pt x="14032" y="19203"/>
                    <a:pt x="14115" y="18954"/>
                    <a:pt x="14198" y="18705"/>
                  </a:cubicBezTo>
                  <a:lnTo>
                    <a:pt x="14446" y="17951"/>
                  </a:lnTo>
                  <a:cubicBezTo>
                    <a:pt x="14463" y="17895"/>
                    <a:pt x="14481" y="17846"/>
                    <a:pt x="14496" y="17796"/>
                  </a:cubicBezTo>
                  <a:lnTo>
                    <a:pt x="14438" y="17808"/>
                  </a:lnTo>
                  <a:cubicBezTo>
                    <a:pt x="14433" y="17833"/>
                    <a:pt x="14425" y="17858"/>
                    <a:pt x="14415" y="17883"/>
                  </a:cubicBezTo>
                  <a:lnTo>
                    <a:pt x="14415" y="17883"/>
                  </a:lnTo>
                  <a:close/>
                  <a:moveTo>
                    <a:pt x="19617" y="14900"/>
                  </a:moveTo>
                  <a:cubicBezTo>
                    <a:pt x="19923" y="14520"/>
                    <a:pt x="20213" y="14084"/>
                    <a:pt x="20488" y="13579"/>
                  </a:cubicBezTo>
                  <a:cubicBezTo>
                    <a:pt x="20218" y="14096"/>
                    <a:pt x="19928" y="14551"/>
                    <a:pt x="19627" y="14949"/>
                  </a:cubicBezTo>
                  <a:cubicBezTo>
                    <a:pt x="19324" y="15342"/>
                    <a:pt x="19009" y="15672"/>
                    <a:pt x="18686" y="15952"/>
                  </a:cubicBezTo>
                  <a:cubicBezTo>
                    <a:pt x="18363" y="16232"/>
                    <a:pt x="18032" y="16457"/>
                    <a:pt x="17699" y="16637"/>
                  </a:cubicBezTo>
                  <a:cubicBezTo>
                    <a:pt x="17366" y="16818"/>
                    <a:pt x="17025" y="16949"/>
                    <a:pt x="16687" y="17055"/>
                  </a:cubicBezTo>
                  <a:cubicBezTo>
                    <a:pt x="16346" y="17148"/>
                    <a:pt x="16005" y="17210"/>
                    <a:pt x="15665" y="17279"/>
                  </a:cubicBezTo>
                  <a:lnTo>
                    <a:pt x="14645" y="17491"/>
                  </a:lnTo>
                  <a:lnTo>
                    <a:pt x="13623" y="17696"/>
                  </a:lnTo>
                  <a:lnTo>
                    <a:pt x="12601" y="17889"/>
                  </a:lnTo>
                  <a:lnTo>
                    <a:pt x="13620" y="17646"/>
                  </a:lnTo>
                  <a:lnTo>
                    <a:pt x="14640" y="17416"/>
                  </a:lnTo>
                  <a:lnTo>
                    <a:pt x="15660" y="17192"/>
                  </a:lnTo>
                  <a:cubicBezTo>
                    <a:pt x="16000" y="17117"/>
                    <a:pt x="16341" y="17048"/>
                    <a:pt x="16679" y="16955"/>
                  </a:cubicBezTo>
                  <a:cubicBezTo>
                    <a:pt x="17018" y="16855"/>
                    <a:pt x="17356" y="16724"/>
                    <a:pt x="17689" y="16550"/>
                  </a:cubicBezTo>
                  <a:cubicBezTo>
                    <a:pt x="18022" y="16369"/>
                    <a:pt x="18350" y="16151"/>
                    <a:pt x="18673" y="15884"/>
                  </a:cubicBezTo>
                  <a:cubicBezTo>
                    <a:pt x="18996" y="15603"/>
                    <a:pt x="19312" y="15279"/>
                    <a:pt x="19617" y="14900"/>
                  </a:cubicBezTo>
                  <a:lnTo>
                    <a:pt x="19617" y="14900"/>
                  </a:lnTo>
                  <a:close/>
                  <a:moveTo>
                    <a:pt x="14567" y="9169"/>
                  </a:moveTo>
                  <a:cubicBezTo>
                    <a:pt x="14526" y="8684"/>
                    <a:pt x="14486" y="8204"/>
                    <a:pt x="14441" y="7718"/>
                  </a:cubicBezTo>
                  <a:cubicBezTo>
                    <a:pt x="14468" y="8210"/>
                    <a:pt x="14499" y="8696"/>
                    <a:pt x="14531" y="9182"/>
                  </a:cubicBezTo>
                  <a:cubicBezTo>
                    <a:pt x="14564" y="9668"/>
                    <a:pt x="14600" y="10154"/>
                    <a:pt x="14635" y="10639"/>
                  </a:cubicBezTo>
                  <a:cubicBezTo>
                    <a:pt x="14673" y="11125"/>
                    <a:pt x="14708" y="11611"/>
                    <a:pt x="14749" y="12097"/>
                  </a:cubicBezTo>
                  <a:lnTo>
                    <a:pt x="14809" y="12826"/>
                  </a:lnTo>
                  <a:cubicBezTo>
                    <a:pt x="14832" y="13068"/>
                    <a:pt x="14852" y="13305"/>
                    <a:pt x="14875" y="13548"/>
                  </a:cubicBezTo>
                  <a:cubicBezTo>
                    <a:pt x="14862" y="13305"/>
                    <a:pt x="14844" y="13062"/>
                    <a:pt x="14832" y="12813"/>
                  </a:cubicBezTo>
                  <a:lnTo>
                    <a:pt x="14784" y="12084"/>
                  </a:lnTo>
                  <a:cubicBezTo>
                    <a:pt x="14751" y="11599"/>
                    <a:pt x="14716" y="11113"/>
                    <a:pt x="14680" y="10621"/>
                  </a:cubicBezTo>
                  <a:cubicBezTo>
                    <a:pt x="14643" y="10141"/>
                    <a:pt x="14607" y="9655"/>
                    <a:pt x="14567" y="9169"/>
                  </a:cubicBezTo>
                  <a:lnTo>
                    <a:pt x="14567" y="9169"/>
                  </a:lnTo>
                  <a:close/>
                  <a:moveTo>
                    <a:pt x="12909" y="8179"/>
                  </a:moveTo>
                  <a:cubicBezTo>
                    <a:pt x="13439" y="7880"/>
                    <a:pt x="13931" y="7575"/>
                    <a:pt x="14319" y="7282"/>
                  </a:cubicBezTo>
                  <a:lnTo>
                    <a:pt x="14557" y="10477"/>
                  </a:lnTo>
                  <a:lnTo>
                    <a:pt x="13784" y="9699"/>
                  </a:lnTo>
                  <a:cubicBezTo>
                    <a:pt x="13767" y="9680"/>
                    <a:pt x="13744" y="9693"/>
                    <a:pt x="13731" y="9736"/>
                  </a:cubicBezTo>
                  <a:cubicBezTo>
                    <a:pt x="13719" y="9774"/>
                    <a:pt x="13719" y="9830"/>
                    <a:pt x="13731" y="9873"/>
                  </a:cubicBezTo>
                  <a:lnTo>
                    <a:pt x="13974" y="10646"/>
                  </a:lnTo>
                  <a:cubicBezTo>
                    <a:pt x="13956" y="10683"/>
                    <a:pt x="13928" y="10727"/>
                    <a:pt x="13893" y="10783"/>
                  </a:cubicBezTo>
                  <a:lnTo>
                    <a:pt x="12909" y="8179"/>
                  </a:lnTo>
                  <a:lnTo>
                    <a:pt x="12909" y="8179"/>
                  </a:lnTo>
                  <a:close/>
                  <a:moveTo>
                    <a:pt x="15226" y="2966"/>
                  </a:moveTo>
                  <a:cubicBezTo>
                    <a:pt x="15203" y="2673"/>
                    <a:pt x="15173" y="2381"/>
                    <a:pt x="15145" y="2088"/>
                  </a:cubicBezTo>
                  <a:cubicBezTo>
                    <a:pt x="15114" y="1795"/>
                    <a:pt x="15082" y="1509"/>
                    <a:pt x="15049" y="1216"/>
                  </a:cubicBezTo>
                  <a:cubicBezTo>
                    <a:pt x="15014" y="929"/>
                    <a:pt x="14976" y="643"/>
                    <a:pt x="14928" y="369"/>
                  </a:cubicBezTo>
                  <a:cubicBezTo>
                    <a:pt x="14968" y="649"/>
                    <a:pt x="15001" y="942"/>
                    <a:pt x="15034" y="1228"/>
                  </a:cubicBezTo>
                  <a:cubicBezTo>
                    <a:pt x="15067" y="1521"/>
                    <a:pt x="15097" y="1808"/>
                    <a:pt x="15125" y="2100"/>
                  </a:cubicBezTo>
                  <a:cubicBezTo>
                    <a:pt x="15155" y="2393"/>
                    <a:pt x="15183" y="2686"/>
                    <a:pt x="15210" y="2972"/>
                  </a:cubicBezTo>
                  <a:cubicBezTo>
                    <a:pt x="15226" y="3115"/>
                    <a:pt x="15236" y="3265"/>
                    <a:pt x="15243" y="3414"/>
                  </a:cubicBezTo>
                  <a:cubicBezTo>
                    <a:pt x="15253" y="3564"/>
                    <a:pt x="15261" y="3713"/>
                    <a:pt x="15258" y="3863"/>
                  </a:cubicBezTo>
                  <a:cubicBezTo>
                    <a:pt x="15266" y="3564"/>
                    <a:pt x="15246" y="3265"/>
                    <a:pt x="15226" y="2966"/>
                  </a:cubicBezTo>
                  <a:lnTo>
                    <a:pt x="15226" y="2966"/>
                  </a:lnTo>
                  <a:close/>
                  <a:moveTo>
                    <a:pt x="13153" y="6136"/>
                  </a:moveTo>
                  <a:cubicBezTo>
                    <a:pt x="13158" y="6130"/>
                    <a:pt x="13166" y="6124"/>
                    <a:pt x="13174" y="6124"/>
                  </a:cubicBezTo>
                  <a:cubicBezTo>
                    <a:pt x="13151" y="5850"/>
                    <a:pt x="13133" y="5663"/>
                    <a:pt x="13123" y="5532"/>
                  </a:cubicBezTo>
                  <a:cubicBezTo>
                    <a:pt x="12964" y="5862"/>
                    <a:pt x="12818" y="6180"/>
                    <a:pt x="12709" y="6429"/>
                  </a:cubicBezTo>
                  <a:cubicBezTo>
                    <a:pt x="12863" y="6311"/>
                    <a:pt x="13012" y="6217"/>
                    <a:pt x="13153" y="6136"/>
                  </a:cubicBezTo>
                  <a:lnTo>
                    <a:pt x="13153" y="6136"/>
                  </a:lnTo>
                  <a:close/>
                  <a:moveTo>
                    <a:pt x="13502" y="6740"/>
                  </a:moveTo>
                  <a:cubicBezTo>
                    <a:pt x="12765" y="7089"/>
                    <a:pt x="10670" y="8677"/>
                    <a:pt x="9602" y="9512"/>
                  </a:cubicBezTo>
                  <a:cubicBezTo>
                    <a:pt x="10551" y="8553"/>
                    <a:pt x="12394" y="6821"/>
                    <a:pt x="13416" y="6336"/>
                  </a:cubicBezTo>
                  <a:cubicBezTo>
                    <a:pt x="14559" y="5787"/>
                    <a:pt x="14875" y="6205"/>
                    <a:pt x="14890" y="6336"/>
                  </a:cubicBezTo>
                  <a:cubicBezTo>
                    <a:pt x="14890" y="6360"/>
                    <a:pt x="14892" y="6367"/>
                    <a:pt x="14892" y="6379"/>
                  </a:cubicBezTo>
                  <a:cubicBezTo>
                    <a:pt x="14887" y="6435"/>
                    <a:pt x="14877" y="6454"/>
                    <a:pt x="14870" y="6473"/>
                  </a:cubicBezTo>
                  <a:cubicBezTo>
                    <a:pt x="14862" y="6491"/>
                    <a:pt x="14852" y="6504"/>
                    <a:pt x="14844" y="6516"/>
                  </a:cubicBezTo>
                  <a:cubicBezTo>
                    <a:pt x="14827" y="6541"/>
                    <a:pt x="14812" y="6560"/>
                    <a:pt x="14794" y="6572"/>
                  </a:cubicBezTo>
                  <a:cubicBezTo>
                    <a:pt x="14761" y="6603"/>
                    <a:pt x="14728" y="6641"/>
                    <a:pt x="14698" y="6672"/>
                  </a:cubicBezTo>
                  <a:cubicBezTo>
                    <a:pt x="14632" y="6734"/>
                    <a:pt x="14567" y="6790"/>
                    <a:pt x="14504" y="6846"/>
                  </a:cubicBezTo>
                  <a:cubicBezTo>
                    <a:pt x="14372" y="6952"/>
                    <a:pt x="14239" y="7052"/>
                    <a:pt x="14107" y="7145"/>
                  </a:cubicBezTo>
                  <a:cubicBezTo>
                    <a:pt x="13842" y="7332"/>
                    <a:pt x="13575" y="7506"/>
                    <a:pt x="13307" y="7675"/>
                  </a:cubicBezTo>
                  <a:cubicBezTo>
                    <a:pt x="12772" y="8005"/>
                    <a:pt x="12237" y="8316"/>
                    <a:pt x="11700" y="8609"/>
                  </a:cubicBezTo>
                  <a:lnTo>
                    <a:pt x="10892" y="9039"/>
                  </a:lnTo>
                  <a:lnTo>
                    <a:pt x="10082" y="9456"/>
                  </a:lnTo>
                  <a:cubicBezTo>
                    <a:pt x="10347" y="9275"/>
                    <a:pt x="10614" y="9113"/>
                    <a:pt x="10882" y="8951"/>
                  </a:cubicBezTo>
                  <a:lnTo>
                    <a:pt x="11684" y="8472"/>
                  </a:lnTo>
                  <a:cubicBezTo>
                    <a:pt x="12220" y="8148"/>
                    <a:pt x="12755" y="7837"/>
                    <a:pt x="13290" y="7500"/>
                  </a:cubicBezTo>
                  <a:cubicBezTo>
                    <a:pt x="13557" y="7338"/>
                    <a:pt x="13822" y="7164"/>
                    <a:pt x="14087" y="6983"/>
                  </a:cubicBezTo>
                  <a:cubicBezTo>
                    <a:pt x="14221" y="6890"/>
                    <a:pt x="14352" y="6803"/>
                    <a:pt x="14483" y="6697"/>
                  </a:cubicBezTo>
                  <a:cubicBezTo>
                    <a:pt x="14549" y="6647"/>
                    <a:pt x="14615" y="6597"/>
                    <a:pt x="14678" y="6541"/>
                  </a:cubicBezTo>
                  <a:cubicBezTo>
                    <a:pt x="14711" y="6516"/>
                    <a:pt x="14741" y="6485"/>
                    <a:pt x="14774" y="6454"/>
                  </a:cubicBezTo>
                  <a:cubicBezTo>
                    <a:pt x="14789" y="6441"/>
                    <a:pt x="14804" y="6423"/>
                    <a:pt x="14819" y="6404"/>
                  </a:cubicBezTo>
                  <a:cubicBezTo>
                    <a:pt x="14627" y="6336"/>
                    <a:pt x="14145" y="6429"/>
                    <a:pt x="13502" y="6740"/>
                  </a:cubicBezTo>
                  <a:lnTo>
                    <a:pt x="13502" y="6740"/>
                  </a:lnTo>
                  <a:close/>
                  <a:moveTo>
                    <a:pt x="14887" y="3850"/>
                  </a:moveTo>
                  <a:cubicBezTo>
                    <a:pt x="14940" y="3944"/>
                    <a:pt x="14973" y="4031"/>
                    <a:pt x="14993" y="4093"/>
                  </a:cubicBezTo>
                  <a:lnTo>
                    <a:pt x="15039" y="4629"/>
                  </a:lnTo>
                  <a:cubicBezTo>
                    <a:pt x="15031" y="4679"/>
                    <a:pt x="15021" y="4729"/>
                    <a:pt x="15011" y="4785"/>
                  </a:cubicBezTo>
                  <a:cubicBezTo>
                    <a:pt x="14978" y="4585"/>
                    <a:pt x="14895" y="4455"/>
                    <a:pt x="14804" y="4473"/>
                  </a:cubicBezTo>
                  <a:cubicBezTo>
                    <a:pt x="14723" y="4498"/>
                    <a:pt x="14653" y="4648"/>
                    <a:pt x="14632" y="4835"/>
                  </a:cubicBezTo>
                  <a:cubicBezTo>
                    <a:pt x="14610" y="5021"/>
                    <a:pt x="14635" y="5233"/>
                    <a:pt x="14696" y="5351"/>
                  </a:cubicBezTo>
                  <a:cubicBezTo>
                    <a:pt x="14754" y="5476"/>
                    <a:pt x="14844" y="5501"/>
                    <a:pt x="14913" y="5414"/>
                  </a:cubicBezTo>
                  <a:cubicBezTo>
                    <a:pt x="14983" y="5333"/>
                    <a:pt x="15031" y="5133"/>
                    <a:pt x="15029" y="4934"/>
                  </a:cubicBezTo>
                  <a:cubicBezTo>
                    <a:pt x="15034" y="5034"/>
                    <a:pt x="15026" y="5140"/>
                    <a:pt x="15008" y="5233"/>
                  </a:cubicBezTo>
                  <a:cubicBezTo>
                    <a:pt x="14988" y="5327"/>
                    <a:pt x="14958" y="5401"/>
                    <a:pt x="14923" y="5451"/>
                  </a:cubicBezTo>
                  <a:cubicBezTo>
                    <a:pt x="14849" y="5551"/>
                    <a:pt x="14754" y="5532"/>
                    <a:pt x="14688" y="5401"/>
                  </a:cubicBezTo>
                  <a:cubicBezTo>
                    <a:pt x="14622" y="5451"/>
                    <a:pt x="14547" y="5482"/>
                    <a:pt x="14458" y="5495"/>
                  </a:cubicBezTo>
                  <a:cubicBezTo>
                    <a:pt x="14019" y="5551"/>
                    <a:pt x="13577" y="5806"/>
                    <a:pt x="13219" y="6080"/>
                  </a:cubicBezTo>
                  <a:cubicBezTo>
                    <a:pt x="13199" y="5850"/>
                    <a:pt x="13179" y="5607"/>
                    <a:pt x="13163" y="5439"/>
                  </a:cubicBezTo>
                  <a:cubicBezTo>
                    <a:pt x="13550" y="4641"/>
                    <a:pt x="14017" y="3788"/>
                    <a:pt x="14299" y="3639"/>
                  </a:cubicBezTo>
                  <a:cubicBezTo>
                    <a:pt x="14395" y="3589"/>
                    <a:pt x="14481" y="3576"/>
                    <a:pt x="14557" y="3583"/>
                  </a:cubicBezTo>
                  <a:cubicBezTo>
                    <a:pt x="14577" y="3701"/>
                    <a:pt x="14620" y="3801"/>
                    <a:pt x="14680" y="3863"/>
                  </a:cubicBezTo>
                  <a:cubicBezTo>
                    <a:pt x="14693" y="4006"/>
                    <a:pt x="14711" y="4212"/>
                    <a:pt x="14736" y="4504"/>
                  </a:cubicBezTo>
                  <a:cubicBezTo>
                    <a:pt x="14751" y="4492"/>
                    <a:pt x="14764" y="4479"/>
                    <a:pt x="14779" y="4473"/>
                  </a:cubicBezTo>
                  <a:cubicBezTo>
                    <a:pt x="14761" y="4255"/>
                    <a:pt x="14743" y="4056"/>
                    <a:pt x="14728" y="3900"/>
                  </a:cubicBezTo>
                  <a:cubicBezTo>
                    <a:pt x="14786" y="3938"/>
                    <a:pt x="14844" y="3919"/>
                    <a:pt x="14887" y="3850"/>
                  </a:cubicBezTo>
                  <a:lnTo>
                    <a:pt x="14887" y="3850"/>
                  </a:lnTo>
                  <a:close/>
                  <a:moveTo>
                    <a:pt x="15655" y="4399"/>
                  </a:moveTo>
                  <a:cubicBezTo>
                    <a:pt x="15614" y="4081"/>
                    <a:pt x="15453" y="3969"/>
                    <a:pt x="15309" y="3938"/>
                  </a:cubicBezTo>
                  <a:cubicBezTo>
                    <a:pt x="15321" y="3963"/>
                    <a:pt x="15329" y="3981"/>
                    <a:pt x="15332" y="4006"/>
                  </a:cubicBezTo>
                  <a:cubicBezTo>
                    <a:pt x="15337" y="4068"/>
                    <a:pt x="15296" y="4131"/>
                    <a:pt x="15246" y="4149"/>
                  </a:cubicBezTo>
                  <a:cubicBezTo>
                    <a:pt x="15195" y="4168"/>
                    <a:pt x="15152" y="4137"/>
                    <a:pt x="15147" y="4075"/>
                  </a:cubicBezTo>
                  <a:cubicBezTo>
                    <a:pt x="15145" y="4050"/>
                    <a:pt x="15150" y="4031"/>
                    <a:pt x="15160" y="4006"/>
                  </a:cubicBezTo>
                  <a:cubicBezTo>
                    <a:pt x="15157" y="3987"/>
                    <a:pt x="15152" y="3956"/>
                    <a:pt x="15140" y="3931"/>
                  </a:cubicBezTo>
                  <a:cubicBezTo>
                    <a:pt x="15117" y="3931"/>
                    <a:pt x="15097" y="3938"/>
                    <a:pt x="15082" y="3938"/>
                  </a:cubicBezTo>
                  <a:lnTo>
                    <a:pt x="15183" y="5090"/>
                  </a:lnTo>
                  <a:cubicBezTo>
                    <a:pt x="15334" y="5040"/>
                    <a:pt x="15607" y="4778"/>
                    <a:pt x="15607" y="4778"/>
                  </a:cubicBezTo>
                  <a:cubicBezTo>
                    <a:pt x="15579" y="4903"/>
                    <a:pt x="15344" y="5302"/>
                    <a:pt x="15213" y="5408"/>
                  </a:cubicBezTo>
                  <a:lnTo>
                    <a:pt x="15215" y="5439"/>
                  </a:lnTo>
                  <a:cubicBezTo>
                    <a:pt x="15385" y="5283"/>
                    <a:pt x="15715" y="4866"/>
                    <a:pt x="15655" y="4399"/>
                  </a:cubicBezTo>
                  <a:lnTo>
                    <a:pt x="15655" y="4399"/>
                  </a:lnTo>
                  <a:close/>
                  <a:moveTo>
                    <a:pt x="11677" y="11163"/>
                  </a:moveTo>
                  <a:lnTo>
                    <a:pt x="12522" y="8391"/>
                  </a:lnTo>
                  <a:cubicBezTo>
                    <a:pt x="12073" y="8634"/>
                    <a:pt x="11609" y="8870"/>
                    <a:pt x="11164" y="9095"/>
                  </a:cubicBezTo>
                  <a:lnTo>
                    <a:pt x="11677" y="11163"/>
                  </a:lnTo>
                  <a:lnTo>
                    <a:pt x="11677" y="11163"/>
                  </a:lnTo>
                  <a:close/>
                  <a:moveTo>
                    <a:pt x="14357" y="11879"/>
                  </a:moveTo>
                  <a:cubicBezTo>
                    <a:pt x="14458" y="11848"/>
                    <a:pt x="14557" y="11817"/>
                    <a:pt x="14653" y="11785"/>
                  </a:cubicBezTo>
                  <a:lnTo>
                    <a:pt x="14746" y="13062"/>
                  </a:lnTo>
                  <a:lnTo>
                    <a:pt x="14337" y="11978"/>
                  </a:lnTo>
                  <a:lnTo>
                    <a:pt x="14357" y="11879"/>
                  </a:lnTo>
                  <a:lnTo>
                    <a:pt x="14357" y="11879"/>
                  </a:lnTo>
                  <a:close/>
                  <a:moveTo>
                    <a:pt x="13943" y="10920"/>
                  </a:moveTo>
                  <a:cubicBezTo>
                    <a:pt x="13981" y="10857"/>
                    <a:pt x="14017" y="10783"/>
                    <a:pt x="14049" y="10708"/>
                  </a:cubicBezTo>
                  <a:cubicBezTo>
                    <a:pt x="14049" y="10708"/>
                    <a:pt x="14014" y="10776"/>
                    <a:pt x="14014" y="10776"/>
                  </a:cubicBezTo>
                  <a:cubicBezTo>
                    <a:pt x="13986" y="10814"/>
                    <a:pt x="13961" y="10857"/>
                    <a:pt x="13936" y="10895"/>
                  </a:cubicBezTo>
                  <a:lnTo>
                    <a:pt x="13943" y="10920"/>
                  </a:lnTo>
                  <a:lnTo>
                    <a:pt x="13943" y="10920"/>
                  </a:lnTo>
                  <a:close/>
                  <a:moveTo>
                    <a:pt x="11851" y="11337"/>
                  </a:moveTo>
                  <a:cubicBezTo>
                    <a:pt x="11947" y="11306"/>
                    <a:pt x="12023" y="11287"/>
                    <a:pt x="12071" y="11275"/>
                  </a:cubicBezTo>
                  <a:cubicBezTo>
                    <a:pt x="12086" y="11275"/>
                    <a:pt x="12103" y="11287"/>
                    <a:pt x="12116" y="11306"/>
                  </a:cubicBezTo>
                  <a:cubicBezTo>
                    <a:pt x="12119" y="11306"/>
                    <a:pt x="12313" y="11617"/>
                    <a:pt x="12987" y="11474"/>
                  </a:cubicBezTo>
                  <a:cubicBezTo>
                    <a:pt x="13315" y="11405"/>
                    <a:pt x="13560" y="11200"/>
                    <a:pt x="13726" y="11007"/>
                  </a:cubicBezTo>
                  <a:lnTo>
                    <a:pt x="12747" y="8410"/>
                  </a:lnTo>
                  <a:lnTo>
                    <a:pt x="11851" y="11337"/>
                  </a:lnTo>
                  <a:lnTo>
                    <a:pt x="11851" y="11337"/>
                  </a:lnTo>
                  <a:close/>
                  <a:moveTo>
                    <a:pt x="11576" y="11736"/>
                  </a:moveTo>
                  <a:cubicBezTo>
                    <a:pt x="11435" y="12203"/>
                    <a:pt x="11293" y="12664"/>
                    <a:pt x="11152" y="13131"/>
                  </a:cubicBezTo>
                  <a:lnTo>
                    <a:pt x="10942" y="13835"/>
                  </a:lnTo>
                  <a:cubicBezTo>
                    <a:pt x="10874" y="14071"/>
                    <a:pt x="10804" y="14308"/>
                    <a:pt x="10738" y="14545"/>
                  </a:cubicBezTo>
                  <a:cubicBezTo>
                    <a:pt x="10814" y="14320"/>
                    <a:pt x="10887" y="14096"/>
                    <a:pt x="10960" y="13866"/>
                  </a:cubicBezTo>
                  <a:lnTo>
                    <a:pt x="11180" y="13181"/>
                  </a:lnTo>
                  <a:cubicBezTo>
                    <a:pt x="11326" y="12726"/>
                    <a:pt x="11467" y="12265"/>
                    <a:pt x="11611" y="11804"/>
                  </a:cubicBezTo>
                  <a:cubicBezTo>
                    <a:pt x="11753" y="11337"/>
                    <a:pt x="11894" y="10876"/>
                    <a:pt x="12035" y="10409"/>
                  </a:cubicBezTo>
                  <a:cubicBezTo>
                    <a:pt x="12174" y="9942"/>
                    <a:pt x="12313" y="9475"/>
                    <a:pt x="12449" y="9001"/>
                  </a:cubicBezTo>
                  <a:cubicBezTo>
                    <a:pt x="12300" y="9450"/>
                    <a:pt x="12154" y="9904"/>
                    <a:pt x="12007" y="10359"/>
                  </a:cubicBezTo>
                  <a:cubicBezTo>
                    <a:pt x="11864" y="10820"/>
                    <a:pt x="11722" y="11281"/>
                    <a:pt x="11576" y="11736"/>
                  </a:cubicBezTo>
                  <a:lnTo>
                    <a:pt x="11576" y="11736"/>
                  </a:lnTo>
                  <a:close/>
                  <a:moveTo>
                    <a:pt x="973" y="8640"/>
                  </a:moveTo>
                  <a:lnTo>
                    <a:pt x="1586" y="14956"/>
                  </a:lnTo>
                  <a:cubicBezTo>
                    <a:pt x="1844" y="14819"/>
                    <a:pt x="2106" y="14700"/>
                    <a:pt x="2310" y="14657"/>
                  </a:cubicBezTo>
                  <a:cubicBezTo>
                    <a:pt x="2808" y="14551"/>
                    <a:pt x="3108" y="14688"/>
                    <a:pt x="3136" y="15043"/>
                  </a:cubicBezTo>
                  <a:cubicBezTo>
                    <a:pt x="3146" y="15167"/>
                    <a:pt x="3121" y="15329"/>
                    <a:pt x="3017" y="15404"/>
                  </a:cubicBezTo>
                  <a:cubicBezTo>
                    <a:pt x="3015" y="15410"/>
                    <a:pt x="3010" y="15410"/>
                    <a:pt x="3005" y="15417"/>
                  </a:cubicBezTo>
                  <a:lnTo>
                    <a:pt x="2434" y="16288"/>
                  </a:lnTo>
                  <a:cubicBezTo>
                    <a:pt x="2480" y="16295"/>
                    <a:pt x="2525" y="16301"/>
                    <a:pt x="2570" y="16307"/>
                  </a:cubicBezTo>
                  <a:cubicBezTo>
                    <a:pt x="2921" y="16158"/>
                    <a:pt x="3545" y="15890"/>
                    <a:pt x="4337" y="15560"/>
                  </a:cubicBezTo>
                  <a:lnTo>
                    <a:pt x="4302" y="14551"/>
                  </a:lnTo>
                  <a:cubicBezTo>
                    <a:pt x="3837" y="14763"/>
                    <a:pt x="3444" y="14931"/>
                    <a:pt x="3444" y="14931"/>
                  </a:cubicBezTo>
                  <a:cubicBezTo>
                    <a:pt x="3444" y="14931"/>
                    <a:pt x="3661" y="14619"/>
                    <a:pt x="3898" y="14426"/>
                  </a:cubicBezTo>
                  <a:cubicBezTo>
                    <a:pt x="3742" y="14009"/>
                    <a:pt x="3265" y="12751"/>
                    <a:pt x="2722" y="11524"/>
                  </a:cubicBezTo>
                  <a:cubicBezTo>
                    <a:pt x="1738" y="9288"/>
                    <a:pt x="1230" y="8696"/>
                    <a:pt x="973" y="8640"/>
                  </a:cubicBezTo>
                  <a:lnTo>
                    <a:pt x="973" y="8640"/>
                  </a:lnTo>
                  <a:close/>
                  <a:moveTo>
                    <a:pt x="6639" y="17870"/>
                  </a:moveTo>
                  <a:cubicBezTo>
                    <a:pt x="6177" y="17808"/>
                    <a:pt x="5713" y="17752"/>
                    <a:pt x="5251" y="17684"/>
                  </a:cubicBezTo>
                  <a:cubicBezTo>
                    <a:pt x="4789" y="17621"/>
                    <a:pt x="4325" y="17547"/>
                    <a:pt x="3863" y="17472"/>
                  </a:cubicBezTo>
                  <a:lnTo>
                    <a:pt x="2477" y="17204"/>
                  </a:lnTo>
                  <a:cubicBezTo>
                    <a:pt x="2939" y="17329"/>
                    <a:pt x="3398" y="17453"/>
                    <a:pt x="3860" y="17553"/>
                  </a:cubicBezTo>
                  <a:cubicBezTo>
                    <a:pt x="4322" y="17646"/>
                    <a:pt x="4786" y="17721"/>
                    <a:pt x="5248" y="17790"/>
                  </a:cubicBezTo>
                  <a:cubicBezTo>
                    <a:pt x="5710" y="17852"/>
                    <a:pt x="6175" y="17914"/>
                    <a:pt x="6639" y="17951"/>
                  </a:cubicBezTo>
                  <a:cubicBezTo>
                    <a:pt x="7103" y="17995"/>
                    <a:pt x="7565" y="18026"/>
                    <a:pt x="8030" y="18045"/>
                  </a:cubicBezTo>
                  <a:lnTo>
                    <a:pt x="6639" y="17870"/>
                  </a:lnTo>
                  <a:lnTo>
                    <a:pt x="6639" y="17870"/>
                  </a:lnTo>
                  <a:close/>
                  <a:moveTo>
                    <a:pt x="13759" y="11754"/>
                  </a:moveTo>
                  <a:cubicBezTo>
                    <a:pt x="13835" y="11729"/>
                    <a:pt x="13908" y="11711"/>
                    <a:pt x="13981" y="11686"/>
                  </a:cubicBezTo>
                  <a:lnTo>
                    <a:pt x="14012" y="11767"/>
                  </a:lnTo>
                  <a:cubicBezTo>
                    <a:pt x="13782" y="11841"/>
                    <a:pt x="13537" y="11929"/>
                    <a:pt x="13285" y="12016"/>
                  </a:cubicBezTo>
                  <a:cubicBezTo>
                    <a:pt x="13280" y="12016"/>
                    <a:pt x="13275" y="12022"/>
                    <a:pt x="13269" y="12022"/>
                  </a:cubicBezTo>
                  <a:cubicBezTo>
                    <a:pt x="13113" y="12072"/>
                    <a:pt x="12967" y="12115"/>
                    <a:pt x="12840" y="12153"/>
                  </a:cubicBezTo>
                  <a:cubicBezTo>
                    <a:pt x="12714" y="12184"/>
                    <a:pt x="12611" y="12215"/>
                    <a:pt x="12535" y="12234"/>
                  </a:cubicBezTo>
                  <a:cubicBezTo>
                    <a:pt x="12462" y="12252"/>
                    <a:pt x="12419" y="12265"/>
                    <a:pt x="12419" y="12265"/>
                  </a:cubicBezTo>
                  <a:cubicBezTo>
                    <a:pt x="12419" y="12265"/>
                    <a:pt x="12459" y="12246"/>
                    <a:pt x="12532" y="12215"/>
                  </a:cubicBezTo>
                  <a:cubicBezTo>
                    <a:pt x="12606" y="12184"/>
                    <a:pt x="12709" y="12134"/>
                    <a:pt x="12835" y="12091"/>
                  </a:cubicBezTo>
                  <a:cubicBezTo>
                    <a:pt x="12962" y="12041"/>
                    <a:pt x="13105" y="11985"/>
                    <a:pt x="13264" y="11929"/>
                  </a:cubicBezTo>
                  <a:cubicBezTo>
                    <a:pt x="13423" y="11866"/>
                    <a:pt x="13593" y="11810"/>
                    <a:pt x="13759" y="11754"/>
                  </a:cubicBezTo>
                  <a:lnTo>
                    <a:pt x="13759" y="11754"/>
                  </a:lnTo>
                  <a:close/>
                  <a:moveTo>
                    <a:pt x="12220" y="15890"/>
                  </a:moveTo>
                  <a:cubicBezTo>
                    <a:pt x="12217" y="15896"/>
                    <a:pt x="12214" y="15909"/>
                    <a:pt x="12214" y="15915"/>
                  </a:cubicBezTo>
                  <a:cubicBezTo>
                    <a:pt x="12106" y="16488"/>
                    <a:pt x="11430" y="17503"/>
                    <a:pt x="11296" y="17572"/>
                  </a:cubicBezTo>
                  <a:cubicBezTo>
                    <a:pt x="11182" y="17634"/>
                    <a:pt x="10486" y="17515"/>
                    <a:pt x="10135" y="17453"/>
                  </a:cubicBezTo>
                  <a:cubicBezTo>
                    <a:pt x="10074" y="17447"/>
                    <a:pt x="10034" y="17447"/>
                    <a:pt x="10026" y="17447"/>
                  </a:cubicBezTo>
                  <a:lnTo>
                    <a:pt x="9923" y="17435"/>
                  </a:lnTo>
                  <a:lnTo>
                    <a:pt x="9887" y="17497"/>
                  </a:lnTo>
                  <a:lnTo>
                    <a:pt x="9834" y="17590"/>
                  </a:lnTo>
                  <a:lnTo>
                    <a:pt x="9900" y="17596"/>
                  </a:lnTo>
                  <a:lnTo>
                    <a:pt x="10029" y="17609"/>
                  </a:lnTo>
                  <a:cubicBezTo>
                    <a:pt x="10127" y="17615"/>
                    <a:pt x="11005" y="17690"/>
                    <a:pt x="11258" y="17634"/>
                  </a:cubicBezTo>
                  <a:cubicBezTo>
                    <a:pt x="11278" y="17628"/>
                    <a:pt x="11296" y="17621"/>
                    <a:pt x="11308" y="17615"/>
                  </a:cubicBezTo>
                  <a:cubicBezTo>
                    <a:pt x="11387" y="17578"/>
                    <a:pt x="11596" y="17310"/>
                    <a:pt x="11785" y="17017"/>
                  </a:cubicBezTo>
                  <a:cubicBezTo>
                    <a:pt x="11927" y="16793"/>
                    <a:pt x="12177" y="16369"/>
                    <a:pt x="12245" y="16021"/>
                  </a:cubicBezTo>
                  <a:cubicBezTo>
                    <a:pt x="12273" y="15890"/>
                    <a:pt x="12275" y="15765"/>
                    <a:pt x="12255" y="15653"/>
                  </a:cubicBezTo>
                  <a:cubicBezTo>
                    <a:pt x="12247" y="15616"/>
                    <a:pt x="12237" y="15578"/>
                    <a:pt x="12227" y="15547"/>
                  </a:cubicBezTo>
                  <a:cubicBezTo>
                    <a:pt x="12245" y="15659"/>
                    <a:pt x="12242" y="15772"/>
                    <a:pt x="12220" y="15890"/>
                  </a:cubicBezTo>
                  <a:lnTo>
                    <a:pt x="12220" y="15890"/>
                  </a:lnTo>
                  <a:close/>
                  <a:moveTo>
                    <a:pt x="10261" y="17235"/>
                  </a:moveTo>
                  <a:cubicBezTo>
                    <a:pt x="10226" y="17235"/>
                    <a:pt x="10190" y="17229"/>
                    <a:pt x="10160" y="17229"/>
                  </a:cubicBezTo>
                  <a:cubicBezTo>
                    <a:pt x="10395" y="16812"/>
                    <a:pt x="10952" y="15846"/>
                    <a:pt x="11197" y="15628"/>
                  </a:cubicBezTo>
                  <a:cubicBezTo>
                    <a:pt x="11530" y="15329"/>
                    <a:pt x="12078" y="15298"/>
                    <a:pt x="12149" y="15659"/>
                  </a:cubicBezTo>
                  <a:cubicBezTo>
                    <a:pt x="12154" y="15697"/>
                    <a:pt x="12149" y="15747"/>
                    <a:pt x="12141" y="15784"/>
                  </a:cubicBezTo>
                  <a:cubicBezTo>
                    <a:pt x="12139" y="15796"/>
                    <a:pt x="12136" y="15809"/>
                    <a:pt x="12131" y="15821"/>
                  </a:cubicBezTo>
                  <a:cubicBezTo>
                    <a:pt x="12134" y="15803"/>
                    <a:pt x="12134" y="15796"/>
                    <a:pt x="12131" y="15790"/>
                  </a:cubicBezTo>
                  <a:cubicBezTo>
                    <a:pt x="12096" y="15610"/>
                    <a:pt x="11889" y="15516"/>
                    <a:pt x="11624" y="15578"/>
                  </a:cubicBezTo>
                  <a:cubicBezTo>
                    <a:pt x="11472" y="15610"/>
                    <a:pt x="11324" y="15684"/>
                    <a:pt x="11207" y="15790"/>
                  </a:cubicBezTo>
                  <a:cubicBezTo>
                    <a:pt x="10993" y="15990"/>
                    <a:pt x="10523" y="16781"/>
                    <a:pt x="10261" y="17235"/>
                  </a:cubicBezTo>
                  <a:lnTo>
                    <a:pt x="10261" y="17235"/>
                  </a:lnTo>
                  <a:close/>
                  <a:moveTo>
                    <a:pt x="8883" y="18064"/>
                  </a:moveTo>
                  <a:cubicBezTo>
                    <a:pt x="8913" y="18064"/>
                    <a:pt x="8946" y="18070"/>
                    <a:pt x="8984" y="18070"/>
                  </a:cubicBezTo>
                  <a:cubicBezTo>
                    <a:pt x="9471" y="17204"/>
                    <a:pt x="10718" y="15037"/>
                    <a:pt x="11258" y="14557"/>
                  </a:cubicBezTo>
                  <a:cubicBezTo>
                    <a:pt x="11513" y="14333"/>
                    <a:pt x="11851" y="14158"/>
                    <a:pt x="12187" y="14090"/>
                  </a:cubicBezTo>
                  <a:cubicBezTo>
                    <a:pt x="12295" y="14065"/>
                    <a:pt x="12401" y="14052"/>
                    <a:pt x="12502" y="14052"/>
                  </a:cubicBezTo>
                  <a:cubicBezTo>
                    <a:pt x="12959" y="14052"/>
                    <a:pt x="13262" y="14270"/>
                    <a:pt x="13335" y="14663"/>
                  </a:cubicBezTo>
                  <a:cubicBezTo>
                    <a:pt x="13348" y="14731"/>
                    <a:pt x="13345" y="14825"/>
                    <a:pt x="13328" y="14931"/>
                  </a:cubicBezTo>
                  <a:cubicBezTo>
                    <a:pt x="13330" y="14918"/>
                    <a:pt x="13333" y="14912"/>
                    <a:pt x="13333" y="14906"/>
                  </a:cubicBezTo>
                  <a:cubicBezTo>
                    <a:pt x="13363" y="14750"/>
                    <a:pt x="13370" y="14626"/>
                    <a:pt x="13350" y="14526"/>
                  </a:cubicBezTo>
                  <a:cubicBezTo>
                    <a:pt x="13272" y="14115"/>
                    <a:pt x="12962" y="13878"/>
                    <a:pt x="12497" y="13884"/>
                  </a:cubicBezTo>
                  <a:cubicBezTo>
                    <a:pt x="12394" y="13884"/>
                    <a:pt x="12288" y="13897"/>
                    <a:pt x="12182" y="13922"/>
                  </a:cubicBezTo>
                  <a:cubicBezTo>
                    <a:pt x="11851" y="13990"/>
                    <a:pt x="11505" y="14165"/>
                    <a:pt x="11245" y="14395"/>
                  </a:cubicBezTo>
                  <a:cubicBezTo>
                    <a:pt x="10667" y="14912"/>
                    <a:pt x="9277" y="17360"/>
                    <a:pt x="8883" y="18064"/>
                  </a:cubicBezTo>
                  <a:lnTo>
                    <a:pt x="8883" y="18064"/>
                  </a:lnTo>
                  <a:close/>
                  <a:moveTo>
                    <a:pt x="9802" y="16170"/>
                  </a:moveTo>
                  <a:cubicBezTo>
                    <a:pt x="9443" y="16774"/>
                    <a:pt x="9090" y="17403"/>
                    <a:pt x="8744" y="18051"/>
                  </a:cubicBezTo>
                  <a:cubicBezTo>
                    <a:pt x="8921" y="17746"/>
                    <a:pt x="9100" y="17435"/>
                    <a:pt x="9279" y="17136"/>
                  </a:cubicBezTo>
                  <a:cubicBezTo>
                    <a:pt x="9458" y="16830"/>
                    <a:pt x="9638" y="16531"/>
                    <a:pt x="9819" y="16239"/>
                  </a:cubicBezTo>
                  <a:cubicBezTo>
                    <a:pt x="10183" y="15647"/>
                    <a:pt x="10546" y="15068"/>
                    <a:pt x="10930" y="14569"/>
                  </a:cubicBezTo>
                  <a:lnTo>
                    <a:pt x="11074" y="14389"/>
                  </a:lnTo>
                  <a:cubicBezTo>
                    <a:pt x="11122" y="14333"/>
                    <a:pt x="11172" y="14283"/>
                    <a:pt x="11223" y="14233"/>
                  </a:cubicBezTo>
                  <a:cubicBezTo>
                    <a:pt x="11324" y="14140"/>
                    <a:pt x="11427" y="14065"/>
                    <a:pt x="11533" y="14003"/>
                  </a:cubicBezTo>
                  <a:cubicBezTo>
                    <a:pt x="11742" y="13878"/>
                    <a:pt x="11957" y="13791"/>
                    <a:pt x="12172" y="13741"/>
                  </a:cubicBezTo>
                  <a:cubicBezTo>
                    <a:pt x="12386" y="13691"/>
                    <a:pt x="12603" y="13673"/>
                    <a:pt x="12818" y="13735"/>
                  </a:cubicBezTo>
                  <a:cubicBezTo>
                    <a:pt x="12926" y="13766"/>
                    <a:pt x="13032" y="13810"/>
                    <a:pt x="13133" y="13903"/>
                  </a:cubicBezTo>
                  <a:cubicBezTo>
                    <a:pt x="13184" y="13947"/>
                    <a:pt x="13232" y="14009"/>
                    <a:pt x="13277" y="14084"/>
                  </a:cubicBezTo>
                  <a:cubicBezTo>
                    <a:pt x="13322" y="14158"/>
                    <a:pt x="13360" y="14252"/>
                    <a:pt x="13386" y="14376"/>
                  </a:cubicBezTo>
                  <a:cubicBezTo>
                    <a:pt x="13363" y="14252"/>
                    <a:pt x="13325" y="14152"/>
                    <a:pt x="13282" y="14071"/>
                  </a:cubicBezTo>
                  <a:cubicBezTo>
                    <a:pt x="13237" y="13990"/>
                    <a:pt x="13189" y="13928"/>
                    <a:pt x="13138" y="13878"/>
                  </a:cubicBezTo>
                  <a:cubicBezTo>
                    <a:pt x="13037" y="13778"/>
                    <a:pt x="12929" y="13722"/>
                    <a:pt x="12820" y="13685"/>
                  </a:cubicBezTo>
                  <a:cubicBezTo>
                    <a:pt x="12603" y="13617"/>
                    <a:pt x="12384" y="13623"/>
                    <a:pt x="12167" y="13660"/>
                  </a:cubicBezTo>
                  <a:cubicBezTo>
                    <a:pt x="11949" y="13704"/>
                    <a:pt x="11732" y="13785"/>
                    <a:pt x="11520" y="13909"/>
                  </a:cubicBezTo>
                  <a:cubicBezTo>
                    <a:pt x="11414" y="13972"/>
                    <a:pt x="11308" y="14046"/>
                    <a:pt x="11205" y="14140"/>
                  </a:cubicBezTo>
                  <a:cubicBezTo>
                    <a:pt x="11154" y="14196"/>
                    <a:pt x="11101" y="14239"/>
                    <a:pt x="11053" y="14295"/>
                  </a:cubicBezTo>
                  <a:lnTo>
                    <a:pt x="10907" y="14470"/>
                  </a:lnTo>
                  <a:cubicBezTo>
                    <a:pt x="10526" y="14987"/>
                    <a:pt x="10162" y="15566"/>
                    <a:pt x="9802" y="16170"/>
                  </a:cubicBezTo>
                  <a:lnTo>
                    <a:pt x="9802" y="16170"/>
                  </a:lnTo>
                  <a:close/>
                  <a:moveTo>
                    <a:pt x="6619" y="14601"/>
                  </a:moveTo>
                  <a:lnTo>
                    <a:pt x="6586" y="13623"/>
                  </a:lnTo>
                  <a:cubicBezTo>
                    <a:pt x="7250" y="13367"/>
                    <a:pt x="7977" y="13093"/>
                    <a:pt x="8678" y="12826"/>
                  </a:cubicBezTo>
                  <a:cubicBezTo>
                    <a:pt x="8880" y="12745"/>
                    <a:pt x="9085" y="12664"/>
                    <a:pt x="9289" y="12589"/>
                  </a:cubicBezTo>
                  <a:cubicBezTo>
                    <a:pt x="9612" y="12470"/>
                    <a:pt x="9935" y="12352"/>
                    <a:pt x="10258" y="12240"/>
                  </a:cubicBezTo>
                  <a:lnTo>
                    <a:pt x="10746" y="12078"/>
                  </a:lnTo>
                  <a:cubicBezTo>
                    <a:pt x="10907" y="12028"/>
                    <a:pt x="11069" y="11978"/>
                    <a:pt x="11233" y="11935"/>
                  </a:cubicBezTo>
                  <a:cubicBezTo>
                    <a:pt x="11071" y="12016"/>
                    <a:pt x="10912" y="12084"/>
                    <a:pt x="10751" y="12159"/>
                  </a:cubicBezTo>
                  <a:lnTo>
                    <a:pt x="10268" y="12365"/>
                  </a:lnTo>
                  <a:cubicBezTo>
                    <a:pt x="9976" y="12489"/>
                    <a:pt x="9680" y="12601"/>
                    <a:pt x="9388" y="12713"/>
                  </a:cubicBezTo>
                  <a:lnTo>
                    <a:pt x="9239" y="13461"/>
                  </a:lnTo>
                  <a:cubicBezTo>
                    <a:pt x="9304" y="13436"/>
                    <a:pt x="9367" y="13417"/>
                    <a:pt x="9431" y="13399"/>
                  </a:cubicBezTo>
                  <a:cubicBezTo>
                    <a:pt x="9693" y="13311"/>
                    <a:pt x="9938" y="13237"/>
                    <a:pt x="10147" y="13174"/>
                  </a:cubicBezTo>
                  <a:cubicBezTo>
                    <a:pt x="10357" y="13112"/>
                    <a:pt x="10534" y="13068"/>
                    <a:pt x="10655" y="13031"/>
                  </a:cubicBezTo>
                  <a:cubicBezTo>
                    <a:pt x="10778" y="13000"/>
                    <a:pt x="10849" y="12981"/>
                    <a:pt x="10849" y="12981"/>
                  </a:cubicBezTo>
                  <a:cubicBezTo>
                    <a:pt x="10849" y="12981"/>
                    <a:pt x="10778" y="13006"/>
                    <a:pt x="10657" y="13056"/>
                  </a:cubicBezTo>
                  <a:cubicBezTo>
                    <a:pt x="10536" y="13100"/>
                    <a:pt x="10359" y="13162"/>
                    <a:pt x="10150" y="13237"/>
                  </a:cubicBezTo>
                  <a:cubicBezTo>
                    <a:pt x="9940" y="13311"/>
                    <a:pt x="9696" y="13399"/>
                    <a:pt x="9436" y="13492"/>
                  </a:cubicBezTo>
                  <a:cubicBezTo>
                    <a:pt x="9186" y="13579"/>
                    <a:pt x="8918" y="13679"/>
                    <a:pt x="8651" y="13772"/>
                  </a:cubicBezTo>
                  <a:cubicBezTo>
                    <a:pt x="7954" y="14052"/>
                    <a:pt x="7268" y="14333"/>
                    <a:pt x="6619" y="14601"/>
                  </a:cubicBezTo>
                  <a:lnTo>
                    <a:pt x="6619" y="14601"/>
                  </a:lnTo>
                  <a:close/>
                  <a:moveTo>
                    <a:pt x="4410" y="16332"/>
                  </a:moveTo>
                  <a:cubicBezTo>
                    <a:pt x="4501" y="16338"/>
                    <a:pt x="4605" y="16345"/>
                    <a:pt x="4718" y="16351"/>
                  </a:cubicBezTo>
                  <a:cubicBezTo>
                    <a:pt x="4915" y="16363"/>
                    <a:pt x="5147" y="16382"/>
                    <a:pt x="5395" y="16401"/>
                  </a:cubicBezTo>
                  <a:cubicBezTo>
                    <a:pt x="5642" y="16426"/>
                    <a:pt x="5905" y="16450"/>
                    <a:pt x="6170" y="16475"/>
                  </a:cubicBezTo>
                  <a:cubicBezTo>
                    <a:pt x="6329" y="16494"/>
                    <a:pt x="6485" y="16513"/>
                    <a:pt x="6639" y="16531"/>
                  </a:cubicBezTo>
                  <a:lnTo>
                    <a:pt x="6581" y="14843"/>
                  </a:lnTo>
                  <a:cubicBezTo>
                    <a:pt x="5776" y="15174"/>
                    <a:pt x="5029" y="15485"/>
                    <a:pt x="4388" y="15753"/>
                  </a:cubicBezTo>
                  <a:lnTo>
                    <a:pt x="4410" y="16332"/>
                  </a:lnTo>
                  <a:lnTo>
                    <a:pt x="4410" y="16332"/>
                  </a:lnTo>
                  <a:close/>
                  <a:moveTo>
                    <a:pt x="4365" y="16363"/>
                  </a:moveTo>
                  <a:lnTo>
                    <a:pt x="4370" y="16519"/>
                  </a:lnTo>
                  <a:cubicBezTo>
                    <a:pt x="3893" y="16463"/>
                    <a:pt x="3426" y="16407"/>
                    <a:pt x="2979" y="16351"/>
                  </a:cubicBezTo>
                  <a:cubicBezTo>
                    <a:pt x="3330" y="16201"/>
                    <a:pt x="3797" y="16002"/>
                    <a:pt x="4345" y="15772"/>
                  </a:cubicBezTo>
                  <a:lnTo>
                    <a:pt x="4365" y="16326"/>
                  </a:lnTo>
                  <a:cubicBezTo>
                    <a:pt x="4320" y="16326"/>
                    <a:pt x="4277" y="16320"/>
                    <a:pt x="4241" y="16320"/>
                  </a:cubicBezTo>
                  <a:cubicBezTo>
                    <a:pt x="4125" y="16313"/>
                    <a:pt x="4060" y="16313"/>
                    <a:pt x="4060" y="16313"/>
                  </a:cubicBezTo>
                  <a:cubicBezTo>
                    <a:pt x="4060" y="16313"/>
                    <a:pt x="4125" y="16326"/>
                    <a:pt x="4241" y="16345"/>
                  </a:cubicBezTo>
                  <a:cubicBezTo>
                    <a:pt x="4277" y="16351"/>
                    <a:pt x="4320" y="16357"/>
                    <a:pt x="4365" y="16363"/>
                  </a:cubicBezTo>
                  <a:lnTo>
                    <a:pt x="4365" y="16363"/>
                  </a:lnTo>
                  <a:close/>
                  <a:moveTo>
                    <a:pt x="6644" y="16631"/>
                  </a:moveTo>
                  <a:lnTo>
                    <a:pt x="6649" y="16768"/>
                  </a:lnTo>
                  <a:cubicBezTo>
                    <a:pt x="5912" y="16693"/>
                    <a:pt x="5155" y="16612"/>
                    <a:pt x="4415" y="16525"/>
                  </a:cubicBezTo>
                  <a:lnTo>
                    <a:pt x="4410" y="16369"/>
                  </a:lnTo>
                  <a:cubicBezTo>
                    <a:pt x="4499" y="16382"/>
                    <a:pt x="4602" y="16401"/>
                    <a:pt x="4718" y="16413"/>
                  </a:cubicBezTo>
                  <a:cubicBezTo>
                    <a:pt x="4915" y="16438"/>
                    <a:pt x="5147" y="16469"/>
                    <a:pt x="5395" y="16500"/>
                  </a:cubicBezTo>
                  <a:cubicBezTo>
                    <a:pt x="5642" y="16525"/>
                    <a:pt x="5905" y="16556"/>
                    <a:pt x="6170" y="16587"/>
                  </a:cubicBezTo>
                  <a:cubicBezTo>
                    <a:pt x="6329" y="16600"/>
                    <a:pt x="6488" y="16619"/>
                    <a:pt x="6644" y="16631"/>
                  </a:cubicBezTo>
                  <a:lnTo>
                    <a:pt x="6644" y="16631"/>
                  </a:lnTo>
                  <a:close/>
                  <a:moveTo>
                    <a:pt x="8535" y="16936"/>
                  </a:moveTo>
                  <a:cubicBezTo>
                    <a:pt x="7959" y="16893"/>
                    <a:pt x="7336" y="16837"/>
                    <a:pt x="6695" y="16768"/>
                  </a:cubicBezTo>
                  <a:lnTo>
                    <a:pt x="6690" y="16631"/>
                  </a:lnTo>
                  <a:cubicBezTo>
                    <a:pt x="6775" y="16637"/>
                    <a:pt x="6859" y="16650"/>
                    <a:pt x="6942" y="16656"/>
                  </a:cubicBezTo>
                  <a:cubicBezTo>
                    <a:pt x="7189" y="16681"/>
                    <a:pt x="7419" y="16693"/>
                    <a:pt x="7618" y="16706"/>
                  </a:cubicBezTo>
                  <a:cubicBezTo>
                    <a:pt x="7815" y="16724"/>
                    <a:pt x="7982" y="16731"/>
                    <a:pt x="8095" y="16737"/>
                  </a:cubicBezTo>
                  <a:cubicBezTo>
                    <a:pt x="8211" y="16743"/>
                    <a:pt x="8277" y="16743"/>
                    <a:pt x="8277" y="16743"/>
                  </a:cubicBezTo>
                  <a:cubicBezTo>
                    <a:pt x="8277" y="16743"/>
                    <a:pt x="8211" y="16731"/>
                    <a:pt x="8095" y="16712"/>
                  </a:cubicBezTo>
                  <a:cubicBezTo>
                    <a:pt x="7979" y="16700"/>
                    <a:pt x="7815" y="16668"/>
                    <a:pt x="7618" y="16643"/>
                  </a:cubicBezTo>
                  <a:cubicBezTo>
                    <a:pt x="7421" y="16619"/>
                    <a:pt x="7189" y="16587"/>
                    <a:pt x="6942" y="16556"/>
                  </a:cubicBezTo>
                  <a:cubicBezTo>
                    <a:pt x="6859" y="16544"/>
                    <a:pt x="6770" y="16538"/>
                    <a:pt x="6684" y="16525"/>
                  </a:cubicBezTo>
                  <a:lnTo>
                    <a:pt x="6624" y="14819"/>
                  </a:lnTo>
                  <a:cubicBezTo>
                    <a:pt x="7432" y="14488"/>
                    <a:pt x="8297" y="14133"/>
                    <a:pt x="9166" y="13791"/>
                  </a:cubicBezTo>
                  <a:lnTo>
                    <a:pt x="8535" y="16936"/>
                  </a:lnTo>
                  <a:lnTo>
                    <a:pt x="8535" y="16936"/>
                  </a:lnTo>
                  <a:close/>
                  <a:moveTo>
                    <a:pt x="882" y="8640"/>
                  </a:moveTo>
                  <a:lnTo>
                    <a:pt x="1500" y="14999"/>
                  </a:lnTo>
                  <a:cubicBezTo>
                    <a:pt x="1452" y="15024"/>
                    <a:pt x="1404" y="15055"/>
                    <a:pt x="1356" y="15080"/>
                  </a:cubicBezTo>
                  <a:lnTo>
                    <a:pt x="743" y="8783"/>
                  </a:lnTo>
                  <a:cubicBezTo>
                    <a:pt x="786" y="8702"/>
                    <a:pt x="831" y="8659"/>
                    <a:pt x="882" y="8640"/>
                  </a:cubicBezTo>
                  <a:lnTo>
                    <a:pt x="882" y="8640"/>
                  </a:lnTo>
                  <a:close/>
                  <a:moveTo>
                    <a:pt x="4882" y="14277"/>
                  </a:moveTo>
                  <a:cubicBezTo>
                    <a:pt x="5324" y="14109"/>
                    <a:pt x="5902" y="13884"/>
                    <a:pt x="6541" y="13641"/>
                  </a:cubicBezTo>
                  <a:lnTo>
                    <a:pt x="6576" y="14619"/>
                  </a:lnTo>
                  <a:cubicBezTo>
                    <a:pt x="5771" y="14949"/>
                    <a:pt x="5024" y="15261"/>
                    <a:pt x="4383" y="15529"/>
                  </a:cubicBezTo>
                  <a:lnTo>
                    <a:pt x="4347" y="14520"/>
                  </a:lnTo>
                  <a:cubicBezTo>
                    <a:pt x="4521" y="14445"/>
                    <a:pt x="4706" y="14358"/>
                    <a:pt x="4882" y="14277"/>
                  </a:cubicBezTo>
                  <a:lnTo>
                    <a:pt x="4882" y="14277"/>
                  </a:lnTo>
                  <a:close/>
                  <a:moveTo>
                    <a:pt x="13764" y="11106"/>
                  </a:moveTo>
                  <a:lnTo>
                    <a:pt x="13784" y="11156"/>
                  </a:lnTo>
                  <a:cubicBezTo>
                    <a:pt x="13726" y="11231"/>
                    <a:pt x="13663" y="11300"/>
                    <a:pt x="13603" y="11356"/>
                  </a:cubicBezTo>
                  <a:cubicBezTo>
                    <a:pt x="13441" y="11511"/>
                    <a:pt x="13269" y="11605"/>
                    <a:pt x="13098" y="11661"/>
                  </a:cubicBezTo>
                  <a:cubicBezTo>
                    <a:pt x="12926" y="11704"/>
                    <a:pt x="12752" y="11729"/>
                    <a:pt x="12578" y="11711"/>
                  </a:cubicBezTo>
                  <a:cubicBezTo>
                    <a:pt x="12492" y="11698"/>
                    <a:pt x="12404" y="11679"/>
                    <a:pt x="12320" y="11642"/>
                  </a:cubicBezTo>
                  <a:cubicBezTo>
                    <a:pt x="12278" y="11623"/>
                    <a:pt x="12235" y="11599"/>
                    <a:pt x="12194" y="11567"/>
                  </a:cubicBezTo>
                  <a:cubicBezTo>
                    <a:pt x="12154" y="11536"/>
                    <a:pt x="12111" y="11499"/>
                    <a:pt x="12076" y="11437"/>
                  </a:cubicBezTo>
                  <a:cubicBezTo>
                    <a:pt x="12151" y="11530"/>
                    <a:pt x="12240" y="11567"/>
                    <a:pt x="12323" y="11592"/>
                  </a:cubicBezTo>
                  <a:cubicBezTo>
                    <a:pt x="12409" y="11617"/>
                    <a:pt x="12492" y="11630"/>
                    <a:pt x="12578" y="11630"/>
                  </a:cubicBezTo>
                  <a:cubicBezTo>
                    <a:pt x="12750" y="11630"/>
                    <a:pt x="12921" y="11605"/>
                    <a:pt x="13090" y="11555"/>
                  </a:cubicBezTo>
                  <a:cubicBezTo>
                    <a:pt x="13259" y="11505"/>
                    <a:pt x="13426" y="11412"/>
                    <a:pt x="13587" y="11281"/>
                  </a:cubicBezTo>
                  <a:cubicBezTo>
                    <a:pt x="13651" y="11231"/>
                    <a:pt x="13709" y="11169"/>
                    <a:pt x="13764" y="11106"/>
                  </a:cubicBezTo>
                  <a:lnTo>
                    <a:pt x="13764" y="11106"/>
                  </a:lnTo>
                  <a:close/>
                  <a:moveTo>
                    <a:pt x="743" y="15809"/>
                  </a:moveTo>
                  <a:cubicBezTo>
                    <a:pt x="1243" y="15473"/>
                    <a:pt x="1917" y="15068"/>
                    <a:pt x="2321" y="14987"/>
                  </a:cubicBezTo>
                  <a:cubicBezTo>
                    <a:pt x="2729" y="14900"/>
                    <a:pt x="2916" y="14999"/>
                    <a:pt x="2979" y="15080"/>
                  </a:cubicBezTo>
                  <a:cubicBezTo>
                    <a:pt x="2575" y="15385"/>
                    <a:pt x="1457" y="15647"/>
                    <a:pt x="743" y="15809"/>
                  </a:cubicBezTo>
                  <a:lnTo>
                    <a:pt x="743" y="15809"/>
                  </a:lnTo>
                  <a:close/>
                  <a:moveTo>
                    <a:pt x="700" y="15491"/>
                  </a:moveTo>
                  <a:cubicBezTo>
                    <a:pt x="491" y="13934"/>
                    <a:pt x="352" y="11125"/>
                    <a:pt x="551" y="9574"/>
                  </a:cubicBezTo>
                  <a:cubicBezTo>
                    <a:pt x="584" y="9319"/>
                    <a:pt x="624" y="9120"/>
                    <a:pt x="670" y="8964"/>
                  </a:cubicBezTo>
                  <a:lnTo>
                    <a:pt x="1268" y="15130"/>
                  </a:lnTo>
                  <a:cubicBezTo>
                    <a:pt x="1134" y="15211"/>
                    <a:pt x="1013" y="15286"/>
                    <a:pt x="915" y="15348"/>
                  </a:cubicBezTo>
                  <a:cubicBezTo>
                    <a:pt x="836" y="15404"/>
                    <a:pt x="766" y="15448"/>
                    <a:pt x="700" y="15491"/>
                  </a:cubicBezTo>
                  <a:lnTo>
                    <a:pt x="700" y="15491"/>
                  </a:lnTo>
                  <a:close/>
                  <a:moveTo>
                    <a:pt x="13368" y="9680"/>
                  </a:moveTo>
                  <a:cubicBezTo>
                    <a:pt x="13524" y="10079"/>
                    <a:pt x="13678" y="10477"/>
                    <a:pt x="13832" y="10876"/>
                  </a:cubicBezTo>
                  <a:cubicBezTo>
                    <a:pt x="13984" y="11281"/>
                    <a:pt x="14138" y="11686"/>
                    <a:pt x="14289" y="12091"/>
                  </a:cubicBezTo>
                  <a:cubicBezTo>
                    <a:pt x="14441" y="12495"/>
                    <a:pt x="14590" y="12906"/>
                    <a:pt x="14736" y="13324"/>
                  </a:cubicBezTo>
                  <a:cubicBezTo>
                    <a:pt x="14574" y="12938"/>
                    <a:pt x="14418" y="12545"/>
                    <a:pt x="14261" y="12147"/>
                  </a:cubicBezTo>
                  <a:cubicBezTo>
                    <a:pt x="14105" y="11754"/>
                    <a:pt x="13951" y="11349"/>
                    <a:pt x="13797" y="10951"/>
                  </a:cubicBezTo>
                  <a:cubicBezTo>
                    <a:pt x="13646" y="10546"/>
                    <a:pt x="13492" y="10141"/>
                    <a:pt x="13340" y="9736"/>
                  </a:cubicBezTo>
                  <a:lnTo>
                    <a:pt x="13116" y="9120"/>
                  </a:lnTo>
                  <a:cubicBezTo>
                    <a:pt x="13042" y="8914"/>
                    <a:pt x="12967" y="8709"/>
                    <a:pt x="12893" y="8497"/>
                  </a:cubicBezTo>
                  <a:cubicBezTo>
                    <a:pt x="12974" y="8690"/>
                    <a:pt x="13052" y="8883"/>
                    <a:pt x="13131" y="9082"/>
                  </a:cubicBezTo>
                  <a:lnTo>
                    <a:pt x="13368" y="9680"/>
                  </a:lnTo>
                  <a:lnTo>
                    <a:pt x="13368" y="9680"/>
                  </a:lnTo>
                  <a:close/>
                  <a:moveTo>
                    <a:pt x="14577" y="10739"/>
                  </a:moveTo>
                  <a:cubicBezTo>
                    <a:pt x="14577" y="10751"/>
                    <a:pt x="14059" y="10546"/>
                    <a:pt x="14059" y="10546"/>
                  </a:cubicBezTo>
                  <a:cubicBezTo>
                    <a:pt x="14054" y="10546"/>
                    <a:pt x="13906" y="10066"/>
                    <a:pt x="13906" y="10066"/>
                  </a:cubicBezTo>
                  <a:lnTo>
                    <a:pt x="14577" y="10739"/>
                  </a:lnTo>
                  <a:lnTo>
                    <a:pt x="14577" y="10739"/>
                  </a:lnTo>
                  <a:close/>
                  <a:moveTo>
                    <a:pt x="14602" y="11100"/>
                  </a:moveTo>
                  <a:lnTo>
                    <a:pt x="14637" y="11567"/>
                  </a:lnTo>
                  <a:cubicBezTo>
                    <a:pt x="14509" y="11605"/>
                    <a:pt x="14372" y="11648"/>
                    <a:pt x="14234" y="11692"/>
                  </a:cubicBezTo>
                  <a:lnTo>
                    <a:pt x="14203" y="11611"/>
                  </a:lnTo>
                  <a:cubicBezTo>
                    <a:pt x="14218" y="11605"/>
                    <a:pt x="14236" y="11599"/>
                    <a:pt x="14251" y="11599"/>
                  </a:cubicBezTo>
                  <a:cubicBezTo>
                    <a:pt x="14309" y="11580"/>
                    <a:pt x="14365" y="11567"/>
                    <a:pt x="14420" y="11549"/>
                  </a:cubicBezTo>
                  <a:lnTo>
                    <a:pt x="14514" y="11063"/>
                  </a:lnTo>
                  <a:lnTo>
                    <a:pt x="14602" y="11100"/>
                  </a:lnTo>
                  <a:lnTo>
                    <a:pt x="14602" y="11100"/>
                  </a:lnTo>
                  <a:close/>
                  <a:moveTo>
                    <a:pt x="20968" y="11574"/>
                  </a:moveTo>
                  <a:lnTo>
                    <a:pt x="15667" y="12545"/>
                  </a:lnTo>
                  <a:lnTo>
                    <a:pt x="21132" y="11212"/>
                  </a:lnTo>
                  <a:cubicBezTo>
                    <a:pt x="21235" y="10976"/>
                    <a:pt x="21316" y="10764"/>
                    <a:pt x="21379" y="10596"/>
                  </a:cubicBezTo>
                  <a:cubicBezTo>
                    <a:pt x="21397" y="10496"/>
                    <a:pt x="21414" y="10415"/>
                    <a:pt x="21424" y="10340"/>
                  </a:cubicBezTo>
                  <a:lnTo>
                    <a:pt x="15662" y="11518"/>
                  </a:lnTo>
                  <a:cubicBezTo>
                    <a:pt x="15516" y="11549"/>
                    <a:pt x="15352" y="11592"/>
                    <a:pt x="15170" y="11636"/>
                  </a:cubicBezTo>
                  <a:lnTo>
                    <a:pt x="15326" y="16139"/>
                  </a:lnTo>
                  <a:cubicBezTo>
                    <a:pt x="15579" y="16083"/>
                    <a:pt x="15854" y="16027"/>
                    <a:pt x="16159" y="15958"/>
                  </a:cubicBezTo>
                  <a:cubicBezTo>
                    <a:pt x="18744" y="15410"/>
                    <a:pt x="20238" y="13112"/>
                    <a:pt x="20968" y="11574"/>
                  </a:cubicBezTo>
                  <a:lnTo>
                    <a:pt x="20968" y="11574"/>
                  </a:lnTo>
                  <a:close/>
                  <a:moveTo>
                    <a:pt x="15296" y="11381"/>
                  </a:moveTo>
                  <a:cubicBezTo>
                    <a:pt x="15147" y="11418"/>
                    <a:pt x="14988" y="11461"/>
                    <a:pt x="14819" y="11518"/>
                  </a:cubicBezTo>
                  <a:lnTo>
                    <a:pt x="14794" y="11181"/>
                  </a:lnTo>
                  <a:lnTo>
                    <a:pt x="15296" y="11381"/>
                  </a:lnTo>
                  <a:lnTo>
                    <a:pt x="15296" y="11381"/>
                  </a:lnTo>
                  <a:close/>
                  <a:moveTo>
                    <a:pt x="15284" y="16151"/>
                  </a:moveTo>
                  <a:lnTo>
                    <a:pt x="15125" y="11648"/>
                  </a:lnTo>
                  <a:cubicBezTo>
                    <a:pt x="15031" y="11673"/>
                    <a:pt x="14935" y="11704"/>
                    <a:pt x="14834" y="11729"/>
                  </a:cubicBezTo>
                  <a:lnTo>
                    <a:pt x="14961" y="13436"/>
                  </a:lnTo>
                  <a:cubicBezTo>
                    <a:pt x="15014" y="13492"/>
                    <a:pt x="15051" y="13617"/>
                    <a:pt x="15056" y="13766"/>
                  </a:cubicBezTo>
                  <a:cubicBezTo>
                    <a:pt x="15064" y="13990"/>
                    <a:pt x="14998" y="14183"/>
                    <a:pt x="14908" y="14202"/>
                  </a:cubicBezTo>
                  <a:cubicBezTo>
                    <a:pt x="14817" y="14221"/>
                    <a:pt x="14738" y="14059"/>
                    <a:pt x="14731" y="13835"/>
                  </a:cubicBezTo>
                  <a:cubicBezTo>
                    <a:pt x="14728" y="13785"/>
                    <a:pt x="14731" y="13735"/>
                    <a:pt x="14736" y="13685"/>
                  </a:cubicBezTo>
                  <a:lnTo>
                    <a:pt x="14256" y="12408"/>
                  </a:lnTo>
                  <a:lnTo>
                    <a:pt x="13476" y="16531"/>
                  </a:lnTo>
                  <a:cubicBezTo>
                    <a:pt x="13875" y="16450"/>
                    <a:pt x="14430" y="16332"/>
                    <a:pt x="15284" y="16151"/>
                  </a:cubicBezTo>
                  <a:lnTo>
                    <a:pt x="15284" y="16151"/>
                  </a:lnTo>
                  <a:close/>
                  <a:moveTo>
                    <a:pt x="15488" y="6554"/>
                  </a:moveTo>
                  <a:cubicBezTo>
                    <a:pt x="15503" y="6790"/>
                    <a:pt x="15518" y="7027"/>
                    <a:pt x="15531" y="7270"/>
                  </a:cubicBezTo>
                  <a:lnTo>
                    <a:pt x="15571" y="7986"/>
                  </a:lnTo>
                  <a:cubicBezTo>
                    <a:pt x="15584" y="8223"/>
                    <a:pt x="15599" y="8459"/>
                    <a:pt x="15609" y="8702"/>
                  </a:cubicBezTo>
                  <a:cubicBezTo>
                    <a:pt x="15609" y="8459"/>
                    <a:pt x="15599" y="8223"/>
                    <a:pt x="15589" y="7980"/>
                  </a:cubicBezTo>
                  <a:cubicBezTo>
                    <a:pt x="15579" y="7743"/>
                    <a:pt x="15566" y="7500"/>
                    <a:pt x="15551" y="7264"/>
                  </a:cubicBezTo>
                  <a:cubicBezTo>
                    <a:pt x="15536" y="7027"/>
                    <a:pt x="15521" y="6784"/>
                    <a:pt x="15503" y="6554"/>
                  </a:cubicBezTo>
                  <a:cubicBezTo>
                    <a:pt x="15486" y="6317"/>
                    <a:pt x="15465" y="6080"/>
                    <a:pt x="15445" y="5843"/>
                  </a:cubicBezTo>
                  <a:cubicBezTo>
                    <a:pt x="15458" y="6080"/>
                    <a:pt x="15473" y="6317"/>
                    <a:pt x="15488" y="6554"/>
                  </a:cubicBezTo>
                  <a:lnTo>
                    <a:pt x="15488" y="6554"/>
                  </a:lnTo>
                  <a:close/>
                  <a:moveTo>
                    <a:pt x="306" y="15772"/>
                  </a:moveTo>
                  <a:cubicBezTo>
                    <a:pt x="362" y="15728"/>
                    <a:pt x="453" y="15666"/>
                    <a:pt x="571" y="15585"/>
                  </a:cubicBezTo>
                  <a:cubicBezTo>
                    <a:pt x="491" y="14987"/>
                    <a:pt x="430" y="14277"/>
                    <a:pt x="390" y="13629"/>
                  </a:cubicBezTo>
                  <a:cubicBezTo>
                    <a:pt x="289" y="11978"/>
                    <a:pt x="301" y="10428"/>
                    <a:pt x="423" y="9481"/>
                  </a:cubicBezTo>
                  <a:cubicBezTo>
                    <a:pt x="539" y="8565"/>
                    <a:pt x="738" y="8335"/>
                    <a:pt x="887" y="8304"/>
                  </a:cubicBezTo>
                  <a:cubicBezTo>
                    <a:pt x="1727" y="8123"/>
                    <a:pt x="3772" y="13567"/>
                    <a:pt x="4032" y="14270"/>
                  </a:cubicBezTo>
                  <a:cubicBezTo>
                    <a:pt x="4574" y="14059"/>
                    <a:pt x="9751" y="12047"/>
                    <a:pt x="11536" y="11437"/>
                  </a:cubicBezTo>
                  <a:lnTo>
                    <a:pt x="10978" y="9188"/>
                  </a:lnTo>
                  <a:cubicBezTo>
                    <a:pt x="10698" y="9325"/>
                    <a:pt x="10428" y="9462"/>
                    <a:pt x="10178" y="9581"/>
                  </a:cubicBezTo>
                  <a:cubicBezTo>
                    <a:pt x="9622" y="9855"/>
                    <a:pt x="9183" y="10066"/>
                    <a:pt x="8999" y="10178"/>
                  </a:cubicBezTo>
                  <a:cubicBezTo>
                    <a:pt x="8991" y="10185"/>
                    <a:pt x="8984" y="10191"/>
                    <a:pt x="8974" y="10191"/>
                  </a:cubicBezTo>
                  <a:cubicBezTo>
                    <a:pt x="8956" y="10197"/>
                    <a:pt x="8931" y="10185"/>
                    <a:pt x="8913" y="10135"/>
                  </a:cubicBezTo>
                  <a:cubicBezTo>
                    <a:pt x="8895" y="10091"/>
                    <a:pt x="8890" y="10023"/>
                    <a:pt x="8898" y="9967"/>
                  </a:cubicBezTo>
                  <a:cubicBezTo>
                    <a:pt x="8908" y="9879"/>
                    <a:pt x="8913" y="9842"/>
                    <a:pt x="9438" y="9306"/>
                  </a:cubicBezTo>
                  <a:cubicBezTo>
                    <a:pt x="9640" y="9095"/>
                    <a:pt x="10069" y="8671"/>
                    <a:pt x="10634" y="8142"/>
                  </a:cubicBezTo>
                  <a:cubicBezTo>
                    <a:pt x="11079" y="7731"/>
                    <a:pt x="11768" y="7114"/>
                    <a:pt x="12419" y="6622"/>
                  </a:cubicBezTo>
                  <a:cubicBezTo>
                    <a:pt x="12550" y="6304"/>
                    <a:pt x="13706" y="3601"/>
                    <a:pt x="14271" y="3302"/>
                  </a:cubicBezTo>
                  <a:cubicBezTo>
                    <a:pt x="14388" y="3240"/>
                    <a:pt x="14491" y="3228"/>
                    <a:pt x="14579" y="3246"/>
                  </a:cubicBezTo>
                  <a:cubicBezTo>
                    <a:pt x="14625" y="3134"/>
                    <a:pt x="14711" y="3091"/>
                    <a:pt x="14794" y="3159"/>
                  </a:cubicBezTo>
                  <a:cubicBezTo>
                    <a:pt x="14880" y="3228"/>
                    <a:pt x="14938" y="3377"/>
                    <a:pt x="14948" y="3539"/>
                  </a:cubicBezTo>
                  <a:cubicBezTo>
                    <a:pt x="14996" y="3614"/>
                    <a:pt x="15034" y="3701"/>
                    <a:pt x="15061" y="3769"/>
                  </a:cubicBezTo>
                  <a:cubicBezTo>
                    <a:pt x="15067" y="3769"/>
                    <a:pt x="15074" y="3769"/>
                    <a:pt x="15082" y="3763"/>
                  </a:cubicBezTo>
                  <a:cubicBezTo>
                    <a:pt x="15061" y="3651"/>
                    <a:pt x="15039" y="3421"/>
                    <a:pt x="14996" y="2916"/>
                  </a:cubicBezTo>
                  <a:cubicBezTo>
                    <a:pt x="14928" y="2150"/>
                    <a:pt x="14804" y="64"/>
                    <a:pt x="14890" y="1"/>
                  </a:cubicBezTo>
                  <a:cubicBezTo>
                    <a:pt x="14976" y="-61"/>
                    <a:pt x="15246" y="2655"/>
                    <a:pt x="15284" y="3209"/>
                  </a:cubicBezTo>
                  <a:cubicBezTo>
                    <a:pt x="15301" y="3464"/>
                    <a:pt x="15309" y="3645"/>
                    <a:pt x="15311" y="3763"/>
                  </a:cubicBezTo>
                  <a:cubicBezTo>
                    <a:pt x="15478" y="3794"/>
                    <a:pt x="15667" y="3931"/>
                    <a:pt x="15720" y="4336"/>
                  </a:cubicBezTo>
                  <a:cubicBezTo>
                    <a:pt x="15778" y="4785"/>
                    <a:pt x="15594" y="5146"/>
                    <a:pt x="15430" y="5370"/>
                  </a:cubicBezTo>
                  <a:cubicBezTo>
                    <a:pt x="15448" y="5501"/>
                    <a:pt x="15470" y="5706"/>
                    <a:pt x="15491" y="5924"/>
                  </a:cubicBezTo>
                  <a:cubicBezTo>
                    <a:pt x="15503" y="6055"/>
                    <a:pt x="15531" y="6454"/>
                    <a:pt x="15559" y="6921"/>
                  </a:cubicBezTo>
                  <a:cubicBezTo>
                    <a:pt x="15614" y="7830"/>
                    <a:pt x="15677" y="9014"/>
                    <a:pt x="15642" y="9026"/>
                  </a:cubicBezTo>
                  <a:cubicBezTo>
                    <a:pt x="15589" y="9039"/>
                    <a:pt x="15374" y="6846"/>
                    <a:pt x="15337" y="6304"/>
                  </a:cubicBezTo>
                  <a:cubicBezTo>
                    <a:pt x="15311" y="5943"/>
                    <a:pt x="15294" y="5682"/>
                    <a:pt x="15291" y="5532"/>
                  </a:cubicBezTo>
                  <a:cubicBezTo>
                    <a:pt x="15271" y="5551"/>
                    <a:pt x="15256" y="5569"/>
                    <a:pt x="15241" y="5582"/>
                  </a:cubicBezTo>
                  <a:cubicBezTo>
                    <a:pt x="15228" y="5688"/>
                    <a:pt x="15205" y="5843"/>
                    <a:pt x="15160" y="6012"/>
                  </a:cubicBezTo>
                  <a:cubicBezTo>
                    <a:pt x="15185" y="6161"/>
                    <a:pt x="15170" y="6367"/>
                    <a:pt x="15114" y="6535"/>
                  </a:cubicBezTo>
                  <a:cubicBezTo>
                    <a:pt x="15056" y="6715"/>
                    <a:pt x="14971" y="6790"/>
                    <a:pt x="14905" y="6747"/>
                  </a:cubicBezTo>
                  <a:cubicBezTo>
                    <a:pt x="14890" y="6772"/>
                    <a:pt x="14872" y="6790"/>
                    <a:pt x="14855" y="6809"/>
                  </a:cubicBezTo>
                  <a:cubicBezTo>
                    <a:pt x="14756" y="6915"/>
                    <a:pt x="14635" y="7021"/>
                    <a:pt x="14496" y="7133"/>
                  </a:cubicBezTo>
                  <a:lnTo>
                    <a:pt x="14756" y="10664"/>
                  </a:lnTo>
                  <a:lnTo>
                    <a:pt x="14993" y="10907"/>
                  </a:lnTo>
                  <a:lnTo>
                    <a:pt x="15650" y="11169"/>
                  </a:lnTo>
                  <a:lnTo>
                    <a:pt x="21520" y="9973"/>
                  </a:lnTo>
                  <a:cubicBezTo>
                    <a:pt x="21543" y="9967"/>
                    <a:pt x="21563" y="9992"/>
                    <a:pt x="21578" y="10035"/>
                  </a:cubicBezTo>
                  <a:cubicBezTo>
                    <a:pt x="21591" y="10079"/>
                    <a:pt x="21596" y="10135"/>
                    <a:pt x="21591" y="10185"/>
                  </a:cubicBezTo>
                  <a:cubicBezTo>
                    <a:pt x="21583" y="10247"/>
                    <a:pt x="21397" y="11779"/>
                    <a:pt x="20639" y="13448"/>
                  </a:cubicBezTo>
                  <a:cubicBezTo>
                    <a:pt x="19945" y="14974"/>
                    <a:pt x="18620" y="16899"/>
                    <a:pt x="16243" y="17410"/>
                  </a:cubicBezTo>
                  <a:lnTo>
                    <a:pt x="15019" y="17671"/>
                  </a:lnTo>
                  <a:lnTo>
                    <a:pt x="15564" y="19029"/>
                  </a:lnTo>
                  <a:cubicBezTo>
                    <a:pt x="16197" y="18954"/>
                    <a:pt x="16833" y="18948"/>
                    <a:pt x="16841" y="18942"/>
                  </a:cubicBezTo>
                  <a:cubicBezTo>
                    <a:pt x="16864" y="18942"/>
                    <a:pt x="16881" y="18967"/>
                    <a:pt x="16896" y="19010"/>
                  </a:cubicBezTo>
                  <a:cubicBezTo>
                    <a:pt x="16909" y="19054"/>
                    <a:pt x="16914" y="19110"/>
                    <a:pt x="16906" y="19160"/>
                  </a:cubicBezTo>
                  <a:cubicBezTo>
                    <a:pt x="16899" y="19216"/>
                    <a:pt x="16735" y="20511"/>
                    <a:pt x="15695" y="20736"/>
                  </a:cubicBezTo>
                  <a:cubicBezTo>
                    <a:pt x="15564" y="20767"/>
                    <a:pt x="15402" y="20798"/>
                    <a:pt x="15218" y="20835"/>
                  </a:cubicBezTo>
                  <a:cubicBezTo>
                    <a:pt x="14009" y="21091"/>
                    <a:pt x="11894" y="21527"/>
                    <a:pt x="11869" y="21533"/>
                  </a:cubicBezTo>
                  <a:cubicBezTo>
                    <a:pt x="11848" y="21539"/>
                    <a:pt x="11831" y="21520"/>
                    <a:pt x="11816" y="21489"/>
                  </a:cubicBezTo>
                  <a:cubicBezTo>
                    <a:pt x="11803" y="21458"/>
                    <a:pt x="11793" y="21408"/>
                    <a:pt x="11793" y="21365"/>
                  </a:cubicBezTo>
                  <a:lnTo>
                    <a:pt x="11803" y="20399"/>
                  </a:lnTo>
                  <a:cubicBezTo>
                    <a:pt x="11803" y="20318"/>
                    <a:pt x="11828" y="20250"/>
                    <a:pt x="11859" y="20237"/>
                  </a:cubicBezTo>
                  <a:cubicBezTo>
                    <a:pt x="11874" y="20231"/>
                    <a:pt x="12858" y="19832"/>
                    <a:pt x="13754" y="19509"/>
                  </a:cubicBezTo>
                  <a:lnTo>
                    <a:pt x="14299" y="17821"/>
                  </a:lnTo>
                  <a:lnTo>
                    <a:pt x="12320" y="18244"/>
                  </a:lnTo>
                  <a:cubicBezTo>
                    <a:pt x="10698" y="18593"/>
                    <a:pt x="6258" y="18226"/>
                    <a:pt x="3373" y="17665"/>
                  </a:cubicBezTo>
                  <a:cubicBezTo>
                    <a:pt x="1828" y="17366"/>
                    <a:pt x="970" y="17061"/>
                    <a:pt x="826" y="16762"/>
                  </a:cubicBezTo>
                  <a:cubicBezTo>
                    <a:pt x="766" y="16637"/>
                    <a:pt x="710" y="16419"/>
                    <a:pt x="660" y="16151"/>
                  </a:cubicBezTo>
                  <a:cubicBezTo>
                    <a:pt x="390" y="16214"/>
                    <a:pt x="175" y="16264"/>
                    <a:pt x="87" y="16295"/>
                  </a:cubicBezTo>
                  <a:cubicBezTo>
                    <a:pt x="52" y="16301"/>
                    <a:pt x="29" y="16282"/>
                    <a:pt x="14" y="16232"/>
                  </a:cubicBezTo>
                  <a:cubicBezTo>
                    <a:pt x="-1" y="16183"/>
                    <a:pt x="-4" y="16120"/>
                    <a:pt x="6" y="16064"/>
                  </a:cubicBezTo>
                  <a:cubicBezTo>
                    <a:pt x="21" y="15990"/>
                    <a:pt x="24" y="15977"/>
                    <a:pt x="306" y="15772"/>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2"/>
          <p:cNvPicPr preferRelativeResize="0"/>
          <p:nvPr/>
        </p:nvPicPr>
        <p:blipFill rotWithShape="1">
          <a:blip r:embed="rId3">
            <a:alphaModFix/>
          </a:blip>
          <a:srcRect/>
          <a:stretch/>
        </p:blipFill>
        <p:spPr>
          <a:xfrm>
            <a:off x="207169" y="207169"/>
            <a:ext cx="8722519" cy="4722019"/>
          </a:xfrm>
          <a:prstGeom prst="rect">
            <a:avLst/>
          </a:prstGeom>
          <a:noFill/>
          <a:ln>
            <a:noFill/>
          </a:ln>
        </p:spPr>
      </p:pic>
      <p:sp>
        <p:nvSpPr>
          <p:cNvPr id="174" name="Google Shape;174;p22"/>
          <p:cNvSpPr/>
          <p:nvPr/>
        </p:nvSpPr>
        <p:spPr>
          <a:xfrm>
            <a:off x="8572500" y="4587406"/>
            <a:ext cx="300000" cy="300000"/>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75" name="Google Shape;175;p22"/>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3</a:t>
            </a:fld>
            <a:endParaRPr/>
          </a:p>
        </p:txBody>
      </p:sp>
      <p:sp>
        <p:nvSpPr>
          <p:cNvPr id="176" name="Google Shape;176;p22"/>
          <p:cNvSpPr txBox="1"/>
          <p:nvPr/>
        </p:nvSpPr>
        <p:spPr>
          <a:xfrm>
            <a:off x="4686232" y="1014006"/>
            <a:ext cx="4093500" cy="3663300"/>
          </a:xfrm>
          <a:prstGeom prst="rect">
            <a:avLst/>
          </a:prstGeom>
          <a:noFill/>
          <a:ln>
            <a:noFill/>
          </a:ln>
        </p:spPr>
        <p:txBody>
          <a:bodyPr spcFirstLastPara="1" wrap="square" lIns="0" tIns="0" rIns="0" bIns="25700" anchor="t" anchorCtr="0">
            <a:spAutoFit/>
          </a:bodyPr>
          <a:lstStyle/>
          <a:p>
            <a:pPr marL="0" marR="0" lvl="0" indent="0" algn="l" rtl="0">
              <a:lnSpc>
                <a:spcPct val="90000"/>
              </a:lnSpc>
              <a:spcBef>
                <a:spcPts val="0"/>
              </a:spcBef>
              <a:spcAft>
                <a:spcPts val="0"/>
              </a:spcAft>
              <a:buNone/>
            </a:pPr>
            <a:r>
              <a:rPr lang="en-GB" sz="2300">
                <a:solidFill>
                  <a:srgbClr val="FFFFFF"/>
                </a:solidFill>
                <a:latin typeface="Oswald"/>
                <a:ea typeface="Oswald"/>
                <a:cs typeface="Oswald"/>
                <a:sym typeface="Oswald"/>
              </a:rPr>
              <a:t>Sample predictors</a:t>
            </a:r>
            <a:endParaRPr sz="800"/>
          </a:p>
          <a:p>
            <a:pPr marL="0" marR="0" lvl="0" indent="0" algn="l" rtl="0">
              <a:lnSpc>
                <a:spcPct val="144000"/>
              </a:lnSpc>
              <a:spcBef>
                <a:spcPts val="0"/>
              </a:spcBef>
              <a:spcAft>
                <a:spcPts val="0"/>
              </a:spcAft>
              <a:buSzPts val="1100"/>
              <a:buNone/>
            </a:pPr>
            <a:endParaRPr>
              <a:solidFill>
                <a:srgbClr val="FFFFFF"/>
              </a:solidFill>
              <a:latin typeface="Oswald"/>
              <a:ea typeface="Oswald"/>
              <a:cs typeface="Oswald"/>
              <a:sym typeface="Oswald"/>
            </a:endParaRPr>
          </a:p>
          <a:p>
            <a:pPr marL="0" marR="0" lvl="0" indent="0" algn="l" rtl="0">
              <a:lnSpc>
                <a:spcPct val="144000"/>
              </a:lnSpc>
              <a:spcBef>
                <a:spcPts val="0"/>
              </a:spcBef>
              <a:spcAft>
                <a:spcPts val="0"/>
              </a:spcAft>
              <a:buSzPts val="1100"/>
              <a:buNone/>
            </a:pPr>
            <a:r>
              <a:rPr lang="en-GB">
                <a:solidFill>
                  <a:srgbClr val="FFFFFF"/>
                </a:solidFill>
                <a:latin typeface="Oswald"/>
                <a:ea typeface="Oswald"/>
                <a:cs typeface="Oswald"/>
                <a:sym typeface="Oswald"/>
              </a:rPr>
              <a:t>Gender: Gender of the passengers (Female, Male)</a:t>
            </a:r>
            <a:endParaRPr>
              <a:solidFill>
                <a:srgbClr val="FFFFFF"/>
              </a:solidFill>
              <a:latin typeface="Oswald"/>
              <a:ea typeface="Oswald"/>
              <a:cs typeface="Oswald"/>
              <a:sym typeface="Oswald"/>
            </a:endParaRPr>
          </a:p>
          <a:p>
            <a:pPr marL="0" marR="0" lvl="0" indent="0" algn="l" rtl="0">
              <a:lnSpc>
                <a:spcPct val="144000"/>
              </a:lnSpc>
              <a:spcBef>
                <a:spcPts val="0"/>
              </a:spcBef>
              <a:spcAft>
                <a:spcPts val="0"/>
              </a:spcAft>
              <a:buSzPts val="1100"/>
              <a:buNone/>
            </a:pPr>
            <a:r>
              <a:rPr lang="en-GB">
                <a:solidFill>
                  <a:srgbClr val="FFFFFF"/>
                </a:solidFill>
                <a:latin typeface="Oswald"/>
                <a:ea typeface="Oswald"/>
                <a:cs typeface="Oswald"/>
                <a:sym typeface="Oswald"/>
              </a:rPr>
              <a:t>Type of Travel: Purpose of the flight of the passengers (Personal Travel, Business Travel)</a:t>
            </a:r>
            <a:endParaRPr>
              <a:solidFill>
                <a:srgbClr val="FFFFFF"/>
              </a:solidFill>
              <a:latin typeface="Oswald"/>
              <a:ea typeface="Oswald"/>
              <a:cs typeface="Oswald"/>
              <a:sym typeface="Oswald"/>
            </a:endParaRPr>
          </a:p>
          <a:p>
            <a:pPr marL="0" marR="0" lvl="0" indent="0" algn="l" rtl="0">
              <a:lnSpc>
                <a:spcPct val="144000"/>
              </a:lnSpc>
              <a:spcBef>
                <a:spcPts val="0"/>
              </a:spcBef>
              <a:spcAft>
                <a:spcPts val="0"/>
              </a:spcAft>
              <a:buSzPts val="1100"/>
              <a:buNone/>
            </a:pPr>
            <a:r>
              <a:rPr lang="en-GB">
                <a:solidFill>
                  <a:srgbClr val="FFFFFF"/>
                </a:solidFill>
                <a:latin typeface="Oswald"/>
                <a:ea typeface="Oswald"/>
                <a:cs typeface="Oswald"/>
                <a:sym typeface="Oswald"/>
              </a:rPr>
              <a:t>Class: Travel class in the plane of the passengers (Business, Eco, Eco Plus)</a:t>
            </a:r>
            <a:endParaRPr>
              <a:solidFill>
                <a:srgbClr val="FFFFFF"/>
              </a:solidFill>
              <a:latin typeface="Oswald"/>
              <a:ea typeface="Oswald"/>
              <a:cs typeface="Oswald"/>
              <a:sym typeface="Oswald"/>
            </a:endParaRPr>
          </a:p>
          <a:p>
            <a:pPr marL="0" marR="0" lvl="0" indent="0" algn="l" rtl="0">
              <a:lnSpc>
                <a:spcPct val="144000"/>
              </a:lnSpc>
              <a:spcBef>
                <a:spcPts val="0"/>
              </a:spcBef>
              <a:spcAft>
                <a:spcPts val="0"/>
              </a:spcAft>
              <a:buSzPts val="1100"/>
              <a:buNone/>
            </a:pPr>
            <a:r>
              <a:rPr lang="en-GB">
                <a:solidFill>
                  <a:srgbClr val="FFFFFF"/>
                </a:solidFill>
                <a:latin typeface="Oswald"/>
                <a:ea typeface="Oswald"/>
                <a:cs typeface="Oswald"/>
                <a:sym typeface="Oswald"/>
              </a:rPr>
              <a:t>Customer Type: The customer type (Loyal customer, disloyal customer)</a:t>
            </a:r>
            <a:endParaRPr>
              <a:solidFill>
                <a:srgbClr val="FFFFFF"/>
              </a:solidFill>
              <a:latin typeface="Oswald"/>
              <a:ea typeface="Oswald"/>
              <a:cs typeface="Oswald"/>
              <a:sym typeface="Oswald"/>
            </a:endParaRPr>
          </a:p>
          <a:p>
            <a:pPr marL="0" marR="0" lvl="0" indent="0" algn="l" rtl="0">
              <a:lnSpc>
                <a:spcPct val="144000"/>
              </a:lnSpc>
              <a:spcBef>
                <a:spcPts val="0"/>
              </a:spcBef>
              <a:spcAft>
                <a:spcPts val="0"/>
              </a:spcAft>
              <a:buSzPts val="1100"/>
              <a:buNone/>
            </a:pPr>
            <a:r>
              <a:rPr lang="en-GB">
                <a:solidFill>
                  <a:srgbClr val="FFFFFF"/>
                </a:solidFill>
                <a:latin typeface="Oswald"/>
                <a:ea typeface="Oswald"/>
                <a:cs typeface="Oswald"/>
                <a:sym typeface="Oswald"/>
              </a:rPr>
              <a:t>Flight distance: The flight distance of this journey</a:t>
            </a:r>
            <a:endParaRPr>
              <a:solidFill>
                <a:srgbClr val="FFFFFF"/>
              </a:solidFill>
              <a:latin typeface="Oswald"/>
              <a:ea typeface="Oswald"/>
              <a:cs typeface="Oswald"/>
              <a:sym typeface="Oswald"/>
            </a:endParaRPr>
          </a:p>
          <a:p>
            <a:pPr marL="0" marR="0" lvl="0" indent="0" algn="l" rtl="0">
              <a:lnSpc>
                <a:spcPct val="144000"/>
              </a:lnSpc>
              <a:spcBef>
                <a:spcPts val="0"/>
              </a:spcBef>
              <a:spcAft>
                <a:spcPts val="0"/>
              </a:spcAft>
              <a:buSzPts val="1100"/>
              <a:buNone/>
            </a:pPr>
            <a:r>
              <a:rPr lang="en-GB">
                <a:solidFill>
                  <a:srgbClr val="FFFFFF"/>
                </a:solidFill>
                <a:latin typeface="Oswald"/>
                <a:ea typeface="Oswald"/>
                <a:cs typeface="Oswald"/>
                <a:sym typeface="Oswald"/>
              </a:rPr>
              <a:t>Satisfaction: Airline satisfaction level (0-5 score; including Wifi service, Food and drink, Seat comfort, etc.)</a:t>
            </a:r>
            <a:endParaRPr>
              <a:solidFill>
                <a:srgbClr val="FFFFFF"/>
              </a:solidFill>
              <a:latin typeface="Oswald"/>
              <a:ea typeface="Oswald"/>
              <a:cs typeface="Oswald"/>
              <a:sym typeface="Oswald"/>
            </a:endParaRPr>
          </a:p>
        </p:txBody>
      </p:sp>
      <p:sp>
        <p:nvSpPr>
          <p:cNvPr id="177" name="Google Shape;177;p22"/>
          <p:cNvSpPr txBox="1"/>
          <p:nvPr/>
        </p:nvSpPr>
        <p:spPr>
          <a:xfrm>
            <a:off x="357188" y="321469"/>
            <a:ext cx="4170300" cy="549300"/>
          </a:xfrm>
          <a:prstGeom prst="rect">
            <a:avLst/>
          </a:prstGeom>
          <a:noFill/>
          <a:ln>
            <a:noFill/>
          </a:ln>
        </p:spPr>
        <p:txBody>
          <a:bodyPr spcFirstLastPara="1" wrap="square" lIns="0" tIns="0" rIns="0" bIns="25700" anchor="t" anchorCtr="0">
            <a:spAutoFit/>
          </a:bodyPr>
          <a:lstStyle/>
          <a:p>
            <a:pPr marL="0" marR="0" lvl="0" indent="0" algn="l" rtl="0">
              <a:lnSpc>
                <a:spcPct val="143333"/>
              </a:lnSpc>
              <a:spcBef>
                <a:spcPts val="0"/>
              </a:spcBef>
              <a:spcAft>
                <a:spcPts val="0"/>
              </a:spcAft>
              <a:buNone/>
            </a:pPr>
            <a:r>
              <a:rPr lang="en-GB" sz="3400" b="1">
                <a:solidFill>
                  <a:srgbClr val="F1E1CA"/>
                </a:solidFill>
                <a:latin typeface="Oswald"/>
                <a:ea typeface="Oswald"/>
                <a:cs typeface="Oswald"/>
                <a:sym typeface="Oswald"/>
              </a:rPr>
              <a:t>Data Overview</a:t>
            </a:r>
            <a:endParaRPr sz="1400">
              <a:solidFill>
                <a:srgbClr val="FFFFFF"/>
              </a:solidFill>
              <a:latin typeface="Oswald"/>
              <a:ea typeface="Oswald"/>
              <a:cs typeface="Oswald"/>
              <a:sym typeface="Oswald"/>
            </a:endParaRPr>
          </a:p>
        </p:txBody>
      </p:sp>
      <p:sp>
        <p:nvSpPr>
          <p:cNvPr id="178" name="Google Shape;178;p22"/>
          <p:cNvSpPr txBox="1"/>
          <p:nvPr/>
        </p:nvSpPr>
        <p:spPr>
          <a:xfrm>
            <a:off x="364263" y="1014006"/>
            <a:ext cx="4151100" cy="2135400"/>
          </a:xfrm>
          <a:prstGeom prst="rect">
            <a:avLst/>
          </a:prstGeom>
          <a:noFill/>
          <a:ln>
            <a:noFill/>
          </a:ln>
        </p:spPr>
        <p:txBody>
          <a:bodyPr spcFirstLastPara="1" wrap="square" lIns="0" tIns="0" rIns="0" bIns="25700" anchor="t" anchorCtr="0">
            <a:spAutoFit/>
          </a:bodyPr>
          <a:lstStyle/>
          <a:p>
            <a:pPr marL="0" lvl="0" indent="0" algn="l" rtl="0">
              <a:lnSpc>
                <a:spcPct val="115000"/>
              </a:lnSpc>
              <a:spcBef>
                <a:spcPts val="0"/>
              </a:spcBef>
              <a:spcAft>
                <a:spcPts val="0"/>
              </a:spcAft>
              <a:buNone/>
            </a:pPr>
            <a:r>
              <a:rPr lang="en-GB" sz="2300">
                <a:solidFill>
                  <a:schemeClr val="lt1"/>
                </a:solidFill>
                <a:latin typeface="Oswald"/>
                <a:ea typeface="Oswald"/>
                <a:cs typeface="Oswald"/>
                <a:sym typeface="Oswald"/>
              </a:rPr>
              <a:t>Description</a:t>
            </a:r>
            <a:endParaRPr sz="2300">
              <a:solidFill>
                <a:schemeClr val="lt1"/>
              </a:solidFill>
              <a:latin typeface="Oswald"/>
              <a:ea typeface="Oswald"/>
              <a:cs typeface="Oswald"/>
              <a:sym typeface="Oswald"/>
            </a:endParaRPr>
          </a:p>
          <a:p>
            <a:pPr marL="0" lvl="0" indent="0" algn="l" rtl="0">
              <a:lnSpc>
                <a:spcPct val="115000"/>
              </a:lnSpc>
              <a:spcBef>
                <a:spcPts val="0"/>
              </a:spcBef>
              <a:spcAft>
                <a:spcPts val="0"/>
              </a:spcAft>
              <a:buSzPts val="1100"/>
              <a:buNone/>
            </a:pPr>
            <a:endParaRPr>
              <a:solidFill>
                <a:schemeClr val="lt1"/>
              </a:solidFill>
              <a:latin typeface="Oswald"/>
              <a:ea typeface="Oswald"/>
              <a:cs typeface="Oswald"/>
              <a:sym typeface="Oswald"/>
            </a:endParaRPr>
          </a:p>
          <a:p>
            <a:pPr marL="0" lvl="0" indent="0" algn="l" rtl="0">
              <a:lnSpc>
                <a:spcPct val="115000"/>
              </a:lnSpc>
              <a:spcBef>
                <a:spcPts val="0"/>
              </a:spcBef>
              <a:spcAft>
                <a:spcPts val="0"/>
              </a:spcAft>
              <a:buSzPts val="1100"/>
              <a:buNone/>
            </a:pPr>
            <a:r>
              <a:rPr lang="en-GB">
                <a:solidFill>
                  <a:schemeClr val="lt1"/>
                </a:solidFill>
                <a:latin typeface="Oswald"/>
                <a:ea typeface="Oswald"/>
                <a:cs typeface="Oswald"/>
                <a:sym typeface="Oswald"/>
              </a:rPr>
              <a:t>The dataset records 129,880 American Airlines passenger satisfaction surveys, with one column for satisfaction ratings and 22 for explanatory variables which contain customer type and service surveys on the flight.</a:t>
            </a:r>
            <a:endParaRPr>
              <a:solidFill>
                <a:schemeClr val="lt1"/>
              </a:solidFill>
              <a:latin typeface="Oswald"/>
              <a:ea typeface="Oswald"/>
              <a:cs typeface="Oswald"/>
              <a:sym typeface="Oswald"/>
            </a:endParaRPr>
          </a:p>
          <a:p>
            <a:pPr marL="0" lvl="0" indent="0" algn="l" rtl="0">
              <a:lnSpc>
                <a:spcPct val="115000"/>
              </a:lnSpc>
              <a:spcBef>
                <a:spcPts val="0"/>
              </a:spcBef>
              <a:spcAft>
                <a:spcPts val="0"/>
              </a:spcAft>
              <a:buSzPts val="1100"/>
              <a:buNone/>
            </a:pPr>
            <a:endParaRPr>
              <a:solidFill>
                <a:schemeClr val="lt1"/>
              </a:solidFill>
              <a:latin typeface="Oswald"/>
              <a:ea typeface="Oswald"/>
              <a:cs typeface="Oswald"/>
              <a:sym typeface="Oswald"/>
            </a:endParaRPr>
          </a:p>
          <a:p>
            <a:pPr marL="0" lvl="0" indent="0" algn="l" rtl="0">
              <a:lnSpc>
                <a:spcPct val="115000"/>
              </a:lnSpc>
              <a:spcBef>
                <a:spcPts val="0"/>
              </a:spcBef>
              <a:spcAft>
                <a:spcPts val="0"/>
              </a:spcAft>
              <a:buSzPts val="1100"/>
              <a:buNone/>
            </a:pPr>
            <a:r>
              <a:rPr lang="en-GB">
                <a:solidFill>
                  <a:schemeClr val="lt1"/>
                </a:solidFill>
                <a:latin typeface="Oswald"/>
                <a:ea typeface="Oswald"/>
                <a:cs typeface="Oswald"/>
                <a:sym typeface="Oswald"/>
              </a:rPr>
              <a:t>Raw data set: 129,880 rows, 24 cols.</a:t>
            </a:r>
            <a:endParaRPr sz="2300">
              <a:solidFill>
                <a:srgbClr val="FFFFFF"/>
              </a:solidFill>
              <a:latin typeface="Oswald"/>
              <a:ea typeface="Oswald"/>
              <a:cs typeface="Oswald"/>
              <a:sym typeface="Oswald"/>
            </a:endParaRPr>
          </a:p>
        </p:txBody>
      </p:sp>
      <p:grpSp>
        <p:nvGrpSpPr>
          <p:cNvPr id="179" name="Google Shape;179;p22"/>
          <p:cNvGrpSpPr/>
          <p:nvPr/>
        </p:nvGrpSpPr>
        <p:grpSpPr>
          <a:xfrm>
            <a:off x="548032" y="3559875"/>
            <a:ext cx="2977510" cy="954403"/>
            <a:chOff x="-2" y="0"/>
            <a:chExt cx="5293351" cy="1696716"/>
          </a:xfrm>
        </p:grpSpPr>
        <p:sp>
          <p:nvSpPr>
            <p:cNvPr id="180" name="Google Shape;180;p22"/>
            <p:cNvSpPr/>
            <p:nvPr/>
          </p:nvSpPr>
          <p:spPr>
            <a:xfrm>
              <a:off x="1371599" y="1485900"/>
              <a:ext cx="3921750" cy="210816"/>
            </a:xfrm>
            <a:custGeom>
              <a:avLst/>
              <a:gdLst/>
              <a:ahLst/>
              <a:cxnLst/>
              <a:rect l="l" t="t" r="r" b="b"/>
              <a:pathLst>
                <a:path w="21600" h="21600" extrusionOk="0">
                  <a:moveTo>
                    <a:pt x="10800" y="21600"/>
                  </a:moveTo>
                  <a:cubicBezTo>
                    <a:pt x="16746" y="21600"/>
                    <a:pt x="21600" y="16655"/>
                    <a:pt x="21600" y="10800"/>
                  </a:cubicBezTo>
                  <a:cubicBezTo>
                    <a:pt x="21600" y="4814"/>
                    <a:pt x="16753" y="0"/>
                    <a:pt x="10800" y="0"/>
                  </a:cubicBezTo>
                  <a:cubicBezTo>
                    <a:pt x="4854" y="0"/>
                    <a:pt x="0" y="4814"/>
                    <a:pt x="0" y="10800"/>
                  </a:cubicBezTo>
                  <a:cubicBezTo>
                    <a:pt x="0" y="16655"/>
                    <a:pt x="4847" y="21600"/>
                    <a:pt x="10800" y="21600"/>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nvGrpSpPr>
            <p:cNvPr id="181" name="Google Shape;181;p22"/>
            <p:cNvGrpSpPr/>
            <p:nvPr/>
          </p:nvGrpSpPr>
          <p:grpSpPr>
            <a:xfrm>
              <a:off x="-2" y="0"/>
              <a:ext cx="5121900" cy="1629396"/>
              <a:chOff x="-1" y="0"/>
              <a:chExt cx="5121900" cy="1629396"/>
            </a:xfrm>
          </p:grpSpPr>
          <p:sp>
            <p:nvSpPr>
              <p:cNvPr id="182" name="Google Shape;182;p22"/>
              <p:cNvSpPr/>
              <p:nvPr/>
            </p:nvSpPr>
            <p:spPr>
              <a:xfrm>
                <a:off x="-1" y="0"/>
                <a:ext cx="5121900" cy="1629396"/>
              </a:xfrm>
              <a:custGeom>
                <a:avLst/>
                <a:gdLst/>
                <a:ahLst/>
                <a:cxnLst/>
                <a:rect l="l" t="t" r="r" b="b"/>
                <a:pathLst>
                  <a:path w="21600" h="21600" extrusionOk="0">
                    <a:moveTo>
                      <a:pt x="2351" y="11734"/>
                    </a:moveTo>
                    <a:cubicBezTo>
                      <a:pt x="2255" y="11802"/>
                      <a:pt x="2153" y="11903"/>
                      <a:pt x="2073" y="12037"/>
                    </a:cubicBezTo>
                    <a:lnTo>
                      <a:pt x="2024" y="12105"/>
                    </a:lnTo>
                    <a:lnTo>
                      <a:pt x="2014" y="12273"/>
                    </a:lnTo>
                    <a:cubicBezTo>
                      <a:pt x="1998" y="12610"/>
                      <a:pt x="1987" y="12980"/>
                      <a:pt x="1987" y="13317"/>
                    </a:cubicBezTo>
                    <a:cubicBezTo>
                      <a:pt x="1987" y="13654"/>
                      <a:pt x="1998" y="14024"/>
                      <a:pt x="2014" y="14361"/>
                    </a:cubicBezTo>
                    <a:lnTo>
                      <a:pt x="2024" y="14529"/>
                    </a:lnTo>
                    <a:lnTo>
                      <a:pt x="2073" y="14596"/>
                    </a:lnTo>
                    <a:cubicBezTo>
                      <a:pt x="2169" y="14748"/>
                      <a:pt x="2292" y="14849"/>
                      <a:pt x="2405" y="14933"/>
                    </a:cubicBezTo>
                    <a:lnTo>
                      <a:pt x="2405" y="15085"/>
                    </a:lnTo>
                    <a:lnTo>
                      <a:pt x="2517" y="15186"/>
                    </a:lnTo>
                    <a:cubicBezTo>
                      <a:pt x="2839" y="15472"/>
                      <a:pt x="3165" y="15741"/>
                      <a:pt x="3492" y="16011"/>
                    </a:cubicBezTo>
                    <a:cubicBezTo>
                      <a:pt x="4194" y="16583"/>
                      <a:pt x="4895" y="17122"/>
                      <a:pt x="5602" y="17593"/>
                    </a:cubicBezTo>
                    <a:cubicBezTo>
                      <a:pt x="5704" y="17660"/>
                      <a:pt x="5806" y="17728"/>
                      <a:pt x="5907" y="17795"/>
                    </a:cubicBezTo>
                    <a:lnTo>
                      <a:pt x="5907" y="17896"/>
                    </a:lnTo>
                    <a:lnTo>
                      <a:pt x="6052" y="17896"/>
                    </a:lnTo>
                    <a:cubicBezTo>
                      <a:pt x="6438" y="18132"/>
                      <a:pt x="6823" y="18351"/>
                      <a:pt x="7209" y="18536"/>
                    </a:cubicBezTo>
                    <a:cubicBezTo>
                      <a:pt x="7525" y="18671"/>
                      <a:pt x="7862" y="18788"/>
                      <a:pt x="8184" y="18788"/>
                    </a:cubicBezTo>
                    <a:lnTo>
                      <a:pt x="10021" y="18788"/>
                    </a:lnTo>
                    <a:lnTo>
                      <a:pt x="10155" y="19260"/>
                    </a:lnTo>
                    <a:cubicBezTo>
                      <a:pt x="10117" y="19496"/>
                      <a:pt x="10096" y="19748"/>
                      <a:pt x="10096" y="20017"/>
                    </a:cubicBezTo>
                    <a:cubicBezTo>
                      <a:pt x="10096" y="20893"/>
                      <a:pt x="10321" y="21600"/>
                      <a:pt x="10594" y="21600"/>
                    </a:cubicBezTo>
                    <a:cubicBezTo>
                      <a:pt x="10872" y="21600"/>
                      <a:pt x="11092" y="20893"/>
                      <a:pt x="11092" y="20017"/>
                    </a:cubicBezTo>
                    <a:cubicBezTo>
                      <a:pt x="11092" y="19647"/>
                      <a:pt x="11049" y="19294"/>
                      <a:pt x="10979" y="19024"/>
                    </a:cubicBezTo>
                    <a:lnTo>
                      <a:pt x="11022" y="18805"/>
                    </a:lnTo>
                    <a:lnTo>
                      <a:pt x="18140" y="18805"/>
                    </a:lnTo>
                    <a:cubicBezTo>
                      <a:pt x="18440" y="18805"/>
                      <a:pt x="18745" y="18772"/>
                      <a:pt x="19045" y="18704"/>
                    </a:cubicBezTo>
                    <a:lnTo>
                      <a:pt x="19190" y="19209"/>
                    </a:lnTo>
                    <a:cubicBezTo>
                      <a:pt x="19142" y="19445"/>
                      <a:pt x="19120" y="19731"/>
                      <a:pt x="19120" y="20017"/>
                    </a:cubicBezTo>
                    <a:cubicBezTo>
                      <a:pt x="19120" y="20893"/>
                      <a:pt x="19345" y="21600"/>
                      <a:pt x="19618" y="21600"/>
                    </a:cubicBezTo>
                    <a:cubicBezTo>
                      <a:pt x="19897" y="21600"/>
                      <a:pt x="20116" y="20893"/>
                      <a:pt x="20116" y="20017"/>
                    </a:cubicBezTo>
                    <a:cubicBezTo>
                      <a:pt x="20116" y="19378"/>
                      <a:pt x="19993" y="18805"/>
                      <a:pt x="19806" y="18570"/>
                    </a:cubicBezTo>
                    <a:lnTo>
                      <a:pt x="19806" y="18452"/>
                    </a:lnTo>
                    <a:cubicBezTo>
                      <a:pt x="20041" y="18351"/>
                      <a:pt x="20277" y="18199"/>
                      <a:pt x="20507" y="18014"/>
                    </a:cubicBezTo>
                    <a:cubicBezTo>
                      <a:pt x="20866" y="17728"/>
                      <a:pt x="21600" y="17004"/>
                      <a:pt x="21600" y="15522"/>
                    </a:cubicBezTo>
                    <a:cubicBezTo>
                      <a:pt x="21600" y="13738"/>
                      <a:pt x="20786" y="12307"/>
                      <a:pt x="20352" y="11650"/>
                    </a:cubicBezTo>
                    <a:cubicBezTo>
                      <a:pt x="19709" y="10707"/>
                      <a:pt x="18885" y="9967"/>
                      <a:pt x="18178" y="9967"/>
                    </a:cubicBezTo>
                    <a:lnTo>
                      <a:pt x="9399" y="9967"/>
                    </a:lnTo>
                    <a:cubicBezTo>
                      <a:pt x="9378" y="9882"/>
                      <a:pt x="9346" y="9798"/>
                      <a:pt x="9308" y="9781"/>
                    </a:cubicBezTo>
                    <a:cubicBezTo>
                      <a:pt x="9249" y="8620"/>
                      <a:pt x="9083" y="6650"/>
                      <a:pt x="8660" y="6650"/>
                    </a:cubicBezTo>
                    <a:lnTo>
                      <a:pt x="5774" y="6650"/>
                    </a:lnTo>
                    <a:cubicBezTo>
                      <a:pt x="5597" y="6650"/>
                      <a:pt x="5425" y="6414"/>
                      <a:pt x="5302" y="6010"/>
                    </a:cubicBezTo>
                    <a:lnTo>
                      <a:pt x="3867" y="1145"/>
                    </a:lnTo>
                    <a:cubicBezTo>
                      <a:pt x="3653" y="421"/>
                      <a:pt x="3347" y="0"/>
                      <a:pt x="3031" y="0"/>
                    </a:cubicBezTo>
                    <a:lnTo>
                      <a:pt x="0" y="0"/>
                    </a:lnTo>
                    <a:lnTo>
                      <a:pt x="2351" y="11734"/>
                    </a:ln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183" name="Google Shape;183;p22"/>
              <p:cNvSpPr/>
              <p:nvPr/>
            </p:nvSpPr>
            <p:spPr>
              <a:xfrm>
                <a:off x="50799" y="25399"/>
                <a:ext cx="5049540" cy="1577340"/>
              </a:xfrm>
              <a:custGeom>
                <a:avLst/>
                <a:gdLst/>
                <a:ahLst/>
                <a:cxnLst/>
                <a:rect l="l" t="t" r="r" b="b"/>
                <a:pathLst>
                  <a:path w="21600" h="21600" extrusionOk="0">
                    <a:moveTo>
                      <a:pt x="2059" y="12626"/>
                    </a:moveTo>
                    <a:cubicBezTo>
                      <a:pt x="2054" y="12817"/>
                      <a:pt x="2043" y="13113"/>
                      <a:pt x="2043" y="13409"/>
                    </a:cubicBezTo>
                    <a:cubicBezTo>
                      <a:pt x="2043" y="13704"/>
                      <a:pt x="2054" y="14000"/>
                      <a:pt x="2059" y="14191"/>
                    </a:cubicBezTo>
                    <a:cubicBezTo>
                      <a:pt x="2070" y="14209"/>
                      <a:pt x="2081" y="14209"/>
                      <a:pt x="2092" y="14226"/>
                    </a:cubicBezTo>
                    <a:cubicBezTo>
                      <a:pt x="2086" y="14157"/>
                      <a:pt x="2086" y="14035"/>
                      <a:pt x="2075" y="13809"/>
                    </a:cubicBezTo>
                    <a:cubicBezTo>
                      <a:pt x="2064" y="13409"/>
                      <a:pt x="2075" y="13009"/>
                      <a:pt x="2075" y="13009"/>
                    </a:cubicBezTo>
                    <a:lnTo>
                      <a:pt x="2352" y="12835"/>
                    </a:lnTo>
                    <a:lnTo>
                      <a:pt x="2352" y="12348"/>
                    </a:lnTo>
                    <a:cubicBezTo>
                      <a:pt x="2227" y="12435"/>
                      <a:pt x="2119" y="12557"/>
                      <a:pt x="2059" y="12626"/>
                    </a:cubicBezTo>
                    <a:lnTo>
                      <a:pt x="2059" y="12626"/>
                    </a:lnTo>
                    <a:close/>
                    <a:moveTo>
                      <a:pt x="15706" y="10957"/>
                    </a:moveTo>
                    <a:cubicBezTo>
                      <a:pt x="15054" y="10974"/>
                      <a:pt x="14396" y="10974"/>
                      <a:pt x="13744" y="10974"/>
                    </a:cubicBezTo>
                    <a:cubicBezTo>
                      <a:pt x="13093" y="10957"/>
                      <a:pt x="12435" y="10974"/>
                      <a:pt x="11783" y="10957"/>
                    </a:cubicBezTo>
                    <a:lnTo>
                      <a:pt x="10795" y="10922"/>
                    </a:lnTo>
                    <a:cubicBezTo>
                      <a:pt x="10469" y="10904"/>
                      <a:pt x="10143" y="10887"/>
                      <a:pt x="9811" y="10870"/>
                    </a:cubicBezTo>
                    <a:cubicBezTo>
                      <a:pt x="10137" y="10852"/>
                      <a:pt x="10463" y="10835"/>
                      <a:pt x="10795" y="10817"/>
                    </a:cubicBezTo>
                    <a:lnTo>
                      <a:pt x="11778" y="10783"/>
                    </a:lnTo>
                    <a:cubicBezTo>
                      <a:pt x="12430" y="10765"/>
                      <a:pt x="13087" y="10765"/>
                      <a:pt x="13739" y="10765"/>
                    </a:cubicBezTo>
                    <a:cubicBezTo>
                      <a:pt x="14391" y="10765"/>
                      <a:pt x="15048" y="10765"/>
                      <a:pt x="15700" y="10783"/>
                    </a:cubicBezTo>
                    <a:lnTo>
                      <a:pt x="16684" y="10817"/>
                    </a:lnTo>
                    <a:cubicBezTo>
                      <a:pt x="17009" y="10835"/>
                      <a:pt x="17335" y="10852"/>
                      <a:pt x="17667" y="10870"/>
                    </a:cubicBezTo>
                    <a:cubicBezTo>
                      <a:pt x="17341" y="10887"/>
                      <a:pt x="17015" y="10904"/>
                      <a:pt x="16684" y="10922"/>
                    </a:cubicBezTo>
                    <a:lnTo>
                      <a:pt x="15706" y="10957"/>
                    </a:lnTo>
                    <a:lnTo>
                      <a:pt x="15706" y="10957"/>
                    </a:lnTo>
                    <a:close/>
                    <a:moveTo>
                      <a:pt x="7910" y="7530"/>
                    </a:moveTo>
                    <a:cubicBezTo>
                      <a:pt x="7524" y="7565"/>
                      <a:pt x="7138" y="7600"/>
                      <a:pt x="6753" y="7617"/>
                    </a:cubicBezTo>
                    <a:cubicBezTo>
                      <a:pt x="6367" y="7635"/>
                      <a:pt x="5981" y="7635"/>
                      <a:pt x="5596" y="7635"/>
                    </a:cubicBezTo>
                    <a:cubicBezTo>
                      <a:pt x="5210" y="7635"/>
                      <a:pt x="4824" y="7635"/>
                      <a:pt x="4438" y="7617"/>
                    </a:cubicBezTo>
                    <a:cubicBezTo>
                      <a:pt x="4053" y="7600"/>
                      <a:pt x="3667" y="7583"/>
                      <a:pt x="3281" y="7530"/>
                    </a:cubicBezTo>
                    <a:cubicBezTo>
                      <a:pt x="3667" y="7478"/>
                      <a:pt x="4053" y="7461"/>
                      <a:pt x="4438" y="7443"/>
                    </a:cubicBezTo>
                    <a:cubicBezTo>
                      <a:pt x="4824" y="7426"/>
                      <a:pt x="5210" y="7426"/>
                      <a:pt x="5596" y="7426"/>
                    </a:cubicBezTo>
                    <a:cubicBezTo>
                      <a:pt x="5981" y="7426"/>
                      <a:pt x="6367" y="7426"/>
                      <a:pt x="6753" y="7443"/>
                    </a:cubicBezTo>
                    <a:cubicBezTo>
                      <a:pt x="7138" y="7443"/>
                      <a:pt x="7524" y="7478"/>
                      <a:pt x="7910" y="7530"/>
                    </a:cubicBezTo>
                    <a:lnTo>
                      <a:pt x="7910" y="7530"/>
                    </a:lnTo>
                    <a:close/>
                    <a:moveTo>
                      <a:pt x="9735" y="13165"/>
                    </a:moveTo>
                    <a:cubicBezTo>
                      <a:pt x="9670" y="13165"/>
                      <a:pt x="9643" y="12991"/>
                      <a:pt x="9643" y="12783"/>
                    </a:cubicBezTo>
                    <a:cubicBezTo>
                      <a:pt x="9643" y="12574"/>
                      <a:pt x="9670" y="12400"/>
                      <a:pt x="9735" y="12400"/>
                    </a:cubicBezTo>
                    <a:cubicBezTo>
                      <a:pt x="9800" y="12400"/>
                      <a:pt x="9828" y="12574"/>
                      <a:pt x="9828" y="12783"/>
                    </a:cubicBezTo>
                    <a:cubicBezTo>
                      <a:pt x="9833" y="12991"/>
                      <a:pt x="9806" y="13165"/>
                      <a:pt x="9735" y="13165"/>
                    </a:cubicBezTo>
                    <a:lnTo>
                      <a:pt x="9735" y="13165"/>
                    </a:lnTo>
                    <a:close/>
                    <a:moveTo>
                      <a:pt x="10202" y="12383"/>
                    </a:moveTo>
                    <a:cubicBezTo>
                      <a:pt x="10268" y="12383"/>
                      <a:pt x="10295" y="12557"/>
                      <a:pt x="10295" y="12765"/>
                    </a:cubicBezTo>
                    <a:cubicBezTo>
                      <a:pt x="10295" y="12974"/>
                      <a:pt x="10268" y="13148"/>
                      <a:pt x="10202" y="13148"/>
                    </a:cubicBezTo>
                    <a:cubicBezTo>
                      <a:pt x="10137" y="13148"/>
                      <a:pt x="10110" y="12974"/>
                      <a:pt x="10110" y="12765"/>
                    </a:cubicBezTo>
                    <a:cubicBezTo>
                      <a:pt x="10110" y="12557"/>
                      <a:pt x="10137" y="12383"/>
                      <a:pt x="10202" y="12383"/>
                    </a:cubicBezTo>
                    <a:lnTo>
                      <a:pt x="10202" y="12383"/>
                    </a:lnTo>
                    <a:close/>
                    <a:moveTo>
                      <a:pt x="10670" y="12383"/>
                    </a:moveTo>
                    <a:cubicBezTo>
                      <a:pt x="10735" y="12383"/>
                      <a:pt x="10762" y="12557"/>
                      <a:pt x="10762" y="12765"/>
                    </a:cubicBezTo>
                    <a:cubicBezTo>
                      <a:pt x="10762" y="12974"/>
                      <a:pt x="10735" y="13148"/>
                      <a:pt x="10670" y="13148"/>
                    </a:cubicBezTo>
                    <a:cubicBezTo>
                      <a:pt x="10604" y="13148"/>
                      <a:pt x="10577" y="12974"/>
                      <a:pt x="10577" y="12765"/>
                    </a:cubicBezTo>
                    <a:cubicBezTo>
                      <a:pt x="10577" y="12557"/>
                      <a:pt x="10604" y="12383"/>
                      <a:pt x="10670" y="12383"/>
                    </a:cubicBezTo>
                    <a:lnTo>
                      <a:pt x="10670" y="12383"/>
                    </a:lnTo>
                    <a:close/>
                    <a:moveTo>
                      <a:pt x="11137" y="12383"/>
                    </a:moveTo>
                    <a:cubicBezTo>
                      <a:pt x="11202" y="12383"/>
                      <a:pt x="11229" y="12557"/>
                      <a:pt x="11229" y="12765"/>
                    </a:cubicBezTo>
                    <a:cubicBezTo>
                      <a:pt x="11229" y="12974"/>
                      <a:pt x="11202" y="13148"/>
                      <a:pt x="11137" y="13148"/>
                    </a:cubicBezTo>
                    <a:cubicBezTo>
                      <a:pt x="11072" y="13148"/>
                      <a:pt x="11044" y="12974"/>
                      <a:pt x="11044" y="12765"/>
                    </a:cubicBezTo>
                    <a:cubicBezTo>
                      <a:pt x="11039" y="12557"/>
                      <a:pt x="11066" y="12383"/>
                      <a:pt x="11137" y="12383"/>
                    </a:cubicBezTo>
                    <a:lnTo>
                      <a:pt x="11137" y="12383"/>
                    </a:lnTo>
                    <a:close/>
                    <a:moveTo>
                      <a:pt x="11599" y="12383"/>
                    </a:moveTo>
                    <a:cubicBezTo>
                      <a:pt x="11664" y="12383"/>
                      <a:pt x="11691" y="12557"/>
                      <a:pt x="11691" y="12765"/>
                    </a:cubicBezTo>
                    <a:cubicBezTo>
                      <a:pt x="11691" y="12974"/>
                      <a:pt x="11664" y="13148"/>
                      <a:pt x="11599" y="13148"/>
                    </a:cubicBezTo>
                    <a:cubicBezTo>
                      <a:pt x="11533" y="13148"/>
                      <a:pt x="11506" y="12974"/>
                      <a:pt x="11506" y="12765"/>
                    </a:cubicBezTo>
                    <a:cubicBezTo>
                      <a:pt x="11506" y="12557"/>
                      <a:pt x="11533" y="12383"/>
                      <a:pt x="11599" y="12383"/>
                    </a:cubicBezTo>
                    <a:lnTo>
                      <a:pt x="11599" y="12383"/>
                    </a:lnTo>
                    <a:close/>
                    <a:moveTo>
                      <a:pt x="12066" y="12383"/>
                    </a:moveTo>
                    <a:cubicBezTo>
                      <a:pt x="12131" y="12383"/>
                      <a:pt x="12158" y="12557"/>
                      <a:pt x="12158" y="12765"/>
                    </a:cubicBezTo>
                    <a:cubicBezTo>
                      <a:pt x="12158" y="12974"/>
                      <a:pt x="12131" y="13148"/>
                      <a:pt x="12066" y="13148"/>
                    </a:cubicBezTo>
                    <a:cubicBezTo>
                      <a:pt x="12001" y="13148"/>
                      <a:pt x="11973" y="12974"/>
                      <a:pt x="11973" y="12765"/>
                    </a:cubicBezTo>
                    <a:cubicBezTo>
                      <a:pt x="11973" y="12557"/>
                      <a:pt x="12001" y="12383"/>
                      <a:pt x="12066" y="12383"/>
                    </a:cubicBezTo>
                    <a:lnTo>
                      <a:pt x="12066" y="12383"/>
                    </a:lnTo>
                    <a:close/>
                    <a:moveTo>
                      <a:pt x="12533" y="12383"/>
                    </a:moveTo>
                    <a:cubicBezTo>
                      <a:pt x="12598" y="12383"/>
                      <a:pt x="12625" y="12557"/>
                      <a:pt x="12625" y="12765"/>
                    </a:cubicBezTo>
                    <a:cubicBezTo>
                      <a:pt x="12625" y="12974"/>
                      <a:pt x="12598" y="13148"/>
                      <a:pt x="12533" y="13148"/>
                    </a:cubicBezTo>
                    <a:cubicBezTo>
                      <a:pt x="12468" y="13148"/>
                      <a:pt x="12441" y="12974"/>
                      <a:pt x="12441" y="12765"/>
                    </a:cubicBezTo>
                    <a:cubicBezTo>
                      <a:pt x="12441" y="12557"/>
                      <a:pt x="12468" y="12383"/>
                      <a:pt x="12533" y="12383"/>
                    </a:cubicBezTo>
                    <a:lnTo>
                      <a:pt x="12533" y="12383"/>
                    </a:lnTo>
                    <a:close/>
                    <a:moveTo>
                      <a:pt x="13000" y="12383"/>
                    </a:moveTo>
                    <a:cubicBezTo>
                      <a:pt x="13065" y="12383"/>
                      <a:pt x="13093" y="12557"/>
                      <a:pt x="13093" y="12765"/>
                    </a:cubicBezTo>
                    <a:cubicBezTo>
                      <a:pt x="13093" y="12974"/>
                      <a:pt x="13065" y="13148"/>
                      <a:pt x="13000" y="13148"/>
                    </a:cubicBezTo>
                    <a:cubicBezTo>
                      <a:pt x="12935" y="13148"/>
                      <a:pt x="12908" y="12974"/>
                      <a:pt x="12908" y="12765"/>
                    </a:cubicBezTo>
                    <a:cubicBezTo>
                      <a:pt x="12902" y="12557"/>
                      <a:pt x="12930" y="12383"/>
                      <a:pt x="13000" y="12383"/>
                    </a:cubicBezTo>
                    <a:lnTo>
                      <a:pt x="13000" y="12383"/>
                    </a:lnTo>
                    <a:close/>
                    <a:moveTo>
                      <a:pt x="13462" y="12383"/>
                    </a:moveTo>
                    <a:cubicBezTo>
                      <a:pt x="13527" y="12383"/>
                      <a:pt x="13554" y="12557"/>
                      <a:pt x="13554" y="12765"/>
                    </a:cubicBezTo>
                    <a:cubicBezTo>
                      <a:pt x="13554" y="12974"/>
                      <a:pt x="13527" y="13148"/>
                      <a:pt x="13462" y="13148"/>
                    </a:cubicBezTo>
                    <a:cubicBezTo>
                      <a:pt x="13397" y="13148"/>
                      <a:pt x="13370" y="12974"/>
                      <a:pt x="13370" y="12765"/>
                    </a:cubicBezTo>
                    <a:cubicBezTo>
                      <a:pt x="13370" y="12557"/>
                      <a:pt x="13397" y="12383"/>
                      <a:pt x="13462" y="12383"/>
                    </a:cubicBezTo>
                    <a:lnTo>
                      <a:pt x="13462" y="12383"/>
                    </a:lnTo>
                    <a:close/>
                    <a:moveTo>
                      <a:pt x="13929" y="12383"/>
                    </a:moveTo>
                    <a:cubicBezTo>
                      <a:pt x="13994" y="12383"/>
                      <a:pt x="14022" y="12557"/>
                      <a:pt x="14022" y="12765"/>
                    </a:cubicBezTo>
                    <a:cubicBezTo>
                      <a:pt x="14022" y="12974"/>
                      <a:pt x="13994" y="13148"/>
                      <a:pt x="13929" y="13148"/>
                    </a:cubicBezTo>
                    <a:cubicBezTo>
                      <a:pt x="13864" y="13148"/>
                      <a:pt x="13837" y="12974"/>
                      <a:pt x="13837" y="12765"/>
                    </a:cubicBezTo>
                    <a:cubicBezTo>
                      <a:pt x="13837" y="12557"/>
                      <a:pt x="13864" y="12383"/>
                      <a:pt x="13929" y="12383"/>
                    </a:cubicBezTo>
                    <a:lnTo>
                      <a:pt x="13929" y="12383"/>
                    </a:lnTo>
                    <a:close/>
                    <a:moveTo>
                      <a:pt x="14396" y="12383"/>
                    </a:moveTo>
                    <a:cubicBezTo>
                      <a:pt x="14462" y="12383"/>
                      <a:pt x="14489" y="12557"/>
                      <a:pt x="14489" y="12765"/>
                    </a:cubicBezTo>
                    <a:cubicBezTo>
                      <a:pt x="14489" y="12974"/>
                      <a:pt x="14462" y="13148"/>
                      <a:pt x="14396" y="13148"/>
                    </a:cubicBezTo>
                    <a:cubicBezTo>
                      <a:pt x="14331" y="13148"/>
                      <a:pt x="14304" y="12974"/>
                      <a:pt x="14304" y="12765"/>
                    </a:cubicBezTo>
                    <a:cubicBezTo>
                      <a:pt x="14304" y="12557"/>
                      <a:pt x="14326" y="12383"/>
                      <a:pt x="14396" y="12383"/>
                    </a:cubicBezTo>
                    <a:lnTo>
                      <a:pt x="14396" y="12383"/>
                    </a:lnTo>
                    <a:close/>
                    <a:moveTo>
                      <a:pt x="14864" y="12383"/>
                    </a:moveTo>
                    <a:cubicBezTo>
                      <a:pt x="14929" y="12383"/>
                      <a:pt x="14956" y="12557"/>
                      <a:pt x="14956" y="12765"/>
                    </a:cubicBezTo>
                    <a:cubicBezTo>
                      <a:pt x="14956" y="12974"/>
                      <a:pt x="14929" y="13148"/>
                      <a:pt x="14864" y="13148"/>
                    </a:cubicBezTo>
                    <a:cubicBezTo>
                      <a:pt x="14798" y="13148"/>
                      <a:pt x="14771" y="12974"/>
                      <a:pt x="14771" y="12765"/>
                    </a:cubicBezTo>
                    <a:cubicBezTo>
                      <a:pt x="14766" y="12557"/>
                      <a:pt x="14793" y="12383"/>
                      <a:pt x="14864" y="12383"/>
                    </a:cubicBezTo>
                    <a:lnTo>
                      <a:pt x="14864" y="12383"/>
                    </a:lnTo>
                    <a:close/>
                    <a:moveTo>
                      <a:pt x="15325" y="12383"/>
                    </a:moveTo>
                    <a:cubicBezTo>
                      <a:pt x="15391" y="12383"/>
                      <a:pt x="15418" y="12557"/>
                      <a:pt x="15418" y="12765"/>
                    </a:cubicBezTo>
                    <a:cubicBezTo>
                      <a:pt x="15418" y="12974"/>
                      <a:pt x="15391" y="13148"/>
                      <a:pt x="15325" y="13148"/>
                    </a:cubicBezTo>
                    <a:cubicBezTo>
                      <a:pt x="15260" y="13148"/>
                      <a:pt x="15233" y="12974"/>
                      <a:pt x="15233" y="12765"/>
                    </a:cubicBezTo>
                    <a:cubicBezTo>
                      <a:pt x="15233" y="12557"/>
                      <a:pt x="15260" y="12383"/>
                      <a:pt x="15325" y="12383"/>
                    </a:cubicBezTo>
                    <a:lnTo>
                      <a:pt x="15325" y="12383"/>
                    </a:lnTo>
                    <a:close/>
                    <a:moveTo>
                      <a:pt x="15793" y="12383"/>
                    </a:moveTo>
                    <a:cubicBezTo>
                      <a:pt x="15858" y="12383"/>
                      <a:pt x="15885" y="12557"/>
                      <a:pt x="15885" y="12765"/>
                    </a:cubicBezTo>
                    <a:cubicBezTo>
                      <a:pt x="15885" y="12974"/>
                      <a:pt x="15858" y="13148"/>
                      <a:pt x="15793" y="13148"/>
                    </a:cubicBezTo>
                    <a:cubicBezTo>
                      <a:pt x="15727" y="13148"/>
                      <a:pt x="15700" y="12974"/>
                      <a:pt x="15700" y="12765"/>
                    </a:cubicBezTo>
                    <a:cubicBezTo>
                      <a:pt x="15700" y="12557"/>
                      <a:pt x="15727" y="12383"/>
                      <a:pt x="15793" y="12383"/>
                    </a:cubicBezTo>
                    <a:lnTo>
                      <a:pt x="15793" y="12383"/>
                    </a:lnTo>
                    <a:close/>
                    <a:moveTo>
                      <a:pt x="16260" y="12383"/>
                    </a:moveTo>
                    <a:cubicBezTo>
                      <a:pt x="16325" y="12383"/>
                      <a:pt x="16352" y="12557"/>
                      <a:pt x="16352" y="12765"/>
                    </a:cubicBezTo>
                    <a:cubicBezTo>
                      <a:pt x="16352" y="12974"/>
                      <a:pt x="16325" y="13148"/>
                      <a:pt x="16260" y="13148"/>
                    </a:cubicBezTo>
                    <a:cubicBezTo>
                      <a:pt x="16195" y="13148"/>
                      <a:pt x="16167" y="12974"/>
                      <a:pt x="16167" y="12765"/>
                    </a:cubicBezTo>
                    <a:cubicBezTo>
                      <a:pt x="16167" y="12557"/>
                      <a:pt x="16189" y="12383"/>
                      <a:pt x="16260" y="12383"/>
                    </a:cubicBezTo>
                    <a:lnTo>
                      <a:pt x="16260" y="12383"/>
                    </a:lnTo>
                    <a:close/>
                    <a:moveTo>
                      <a:pt x="16727" y="12383"/>
                    </a:moveTo>
                    <a:cubicBezTo>
                      <a:pt x="16792" y="12383"/>
                      <a:pt x="16819" y="12557"/>
                      <a:pt x="16819" y="12765"/>
                    </a:cubicBezTo>
                    <a:cubicBezTo>
                      <a:pt x="16819" y="12974"/>
                      <a:pt x="16792" y="13148"/>
                      <a:pt x="16727" y="13148"/>
                    </a:cubicBezTo>
                    <a:cubicBezTo>
                      <a:pt x="16662" y="13148"/>
                      <a:pt x="16635" y="12974"/>
                      <a:pt x="16635" y="12765"/>
                    </a:cubicBezTo>
                    <a:cubicBezTo>
                      <a:pt x="16629" y="12557"/>
                      <a:pt x="16656" y="12383"/>
                      <a:pt x="16727" y="12383"/>
                    </a:cubicBezTo>
                    <a:lnTo>
                      <a:pt x="16727" y="12383"/>
                    </a:lnTo>
                    <a:close/>
                    <a:moveTo>
                      <a:pt x="17189" y="12383"/>
                    </a:moveTo>
                    <a:cubicBezTo>
                      <a:pt x="17254" y="12383"/>
                      <a:pt x="17281" y="12557"/>
                      <a:pt x="17281" y="12765"/>
                    </a:cubicBezTo>
                    <a:cubicBezTo>
                      <a:pt x="17281" y="12974"/>
                      <a:pt x="17254" y="13148"/>
                      <a:pt x="17189" y="13148"/>
                    </a:cubicBezTo>
                    <a:cubicBezTo>
                      <a:pt x="17124" y="13148"/>
                      <a:pt x="17096" y="12974"/>
                      <a:pt x="17096" y="12765"/>
                    </a:cubicBezTo>
                    <a:cubicBezTo>
                      <a:pt x="17096" y="12557"/>
                      <a:pt x="17124" y="12383"/>
                      <a:pt x="17189" y="12383"/>
                    </a:cubicBezTo>
                    <a:lnTo>
                      <a:pt x="17189" y="12383"/>
                    </a:lnTo>
                    <a:close/>
                    <a:moveTo>
                      <a:pt x="17656" y="13165"/>
                    </a:moveTo>
                    <a:cubicBezTo>
                      <a:pt x="17591" y="13165"/>
                      <a:pt x="17564" y="12991"/>
                      <a:pt x="17564" y="12783"/>
                    </a:cubicBezTo>
                    <a:cubicBezTo>
                      <a:pt x="17564" y="12574"/>
                      <a:pt x="17591" y="12400"/>
                      <a:pt x="17656" y="12400"/>
                    </a:cubicBezTo>
                    <a:cubicBezTo>
                      <a:pt x="17721" y="12400"/>
                      <a:pt x="17748" y="12574"/>
                      <a:pt x="17748" y="12783"/>
                    </a:cubicBezTo>
                    <a:cubicBezTo>
                      <a:pt x="17748" y="12991"/>
                      <a:pt x="17721" y="13165"/>
                      <a:pt x="17656" y="13165"/>
                    </a:cubicBezTo>
                    <a:lnTo>
                      <a:pt x="17656" y="13165"/>
                    </a:lnTo>
                    <a:close/>
                    <a:moveTo>
                      <a:pt x="18123" y="13165"/>
                    </a:moveTo>
                    <a:cubicBezTo>
                      <a:pt x="18058" y="13165"/>
                      <a:pt x="18031" y="12991"/>
                      <a:pt x="18031" y="12783"/>
                    </a:cubicBezTo>
                    <a:cubicBezTo>
                      <a:pt x="18031" y="12574"/>
                      <a:pt x="18058" y="12400"/>
                      <a:pt x="18123" y="12400"/>
                    </a:cubicBezTo>
                    <a:cubicBezTo>
                      <a:pt x="18188" y="12400"/>
                      <a:pt x="18215" y="12574"/>
                      <a:pt x="18215" y="12783"/>
                    </a:cubicBezTo>
                    <a:cubicBezTo>
                      <a:pt x="18215" y="12991"/>
                      <a:pt x="18188" y="13165"/>
                      <a:pt x="18123" y="13165"/>
                    </a:cubicBezTo>
                    <a:lnTo>
                      <a:pt x="18123" y="13165"/>
                    </a:lnTo>
                    <a:close/>
                    <a:moveTo>
                      <a:pt x="20133" y="12435"/>
                    </a:moveTo>
                    <a:lnTo>
                      <a:pt x="20345" y="12435"/>
                    </a:lnTo>
                    <a:cubicBezTo>
                      <a:pt x="20519" y="12696"/>
                      <a:pt x="20687" y="12991"/>
                      <a:pt x="20850" y="13322"/>
                    </a:cubicBezTo>
                    <a:cubicBezTo>
                      <a:pt x="20867" y="13357"/>
                      <a:pt x="20877" y="13374"/>
                      <a:pt x="20888" y="13409"/>
                    </a:cubicBezTo>
                    <a:lnTo>
                      <a:pt x="20454" y="13530"/>
                    </a:lnTo>
                    <a:lnTo>
                      <a:pt x="20133" y="12435"/>
                    </a:lnTo>
                    <a:lnTo>
                      <a:pt x="20133" y="12435"/>
                    </a:lnTo>
                    <a:close/>
                    <a:moveTo>
                      <a:pt x="20084" y="12435"/>
                    </a:moveTo>
                    <a:lnTo>
                      <a:pt x="19883" y="12435"/>
                    </a:lnTo>
                    <a:lnTo>
                      <a:pt x="19851" y="13687"/>
                    </a:lnTo>
                    <a:lnTo>
                      <a:pt x="20416" y="13530"/>
                    </a:lnTo>
                    <a:lnTo>
                      <a:pt x="20084" y="12435"/>
                    </a:lnTo>
                    <a:lnTo>
                      <a:pt x="20084" y="12435"/>
                    </a:lnTo>
                    <a:close/>
                    <a:moveTo>
                      <a:pt x="10376" y="19165"/>
                    </a:moveTo>
                    <a:cubicBezTo>
                      <a:pt x="10409" y="19113"/>
                      <a:pt x="10447" y="19078"/>
                      <a:pt x="10485" y="19061"/>
                    </a:cubicBezTo>
                    <a:lnTo>
                      <a:pt x="10485" y="18730"/>
                    </a:lnTo>
                    <a:lnTo>
                      <a:pt x="10251" y="18730"/>
                    </a:lnTo>
                    <a:lnTo>
                      <a:pt x="10376" y="19165"/>
                    </a:lnTo>
                    <a:lnTo>
                      <a:pt x="10376" y="19165"/>
                    </a:lnTo>
                    <a:close/>
                    <a:moveTo>
                      <a:pt x="10192" y="19878"/>
                    </a:moveTo>
                    <a:cubicBezTo>
                      <a:pt x="10208" y="19722"/>
                      <a:pt x="10240" y="19583"/>
                      <a:pt x="10273" y="19478"/>
                    </a:cubicBezTo>
                    <a:cubicBezTo>
                      <a:pt x="10344" y="19235"/>
                      <a:pt x="10447" y="19113"/>
                      <a:pt x="10550" y="19113"/>
                    </a:cubicBezTo>
                    <a:cubicBezTo>
                      <a:pt x="10653" y="19113"/>
                      <a:pt x="10751" y="19252"/>
                      <a:pt x="10827" y="19478"/>
                    </a:cubicBezTo>
                    <a:cubicBezTo>
                      <a:pt x="10860" y="19600"/>
                      <a:pt x="10892" y="19739"/>
                      <a:pt x="10909" y="19878"/>
                    </a:cubicBezTo>
                    <a:cubicBezTo>
                      <a:pt x="10925" y="20035"/>
                      <a:pt x="10936" y="20191"/>
                      <a:pt x="10936" y="20348"/>
                    </a:cubicBezTo>
                    <a:cubicBezTo>
                      <a:pt x="10930" y="20035"/>
                      <a:pt x="10892" y="19722"/>
                      <a:pt x="10822" y="19496"/>
                    </a:cubicBezTo>
                    <a:cubicBezTo>
                      <a:pt x="10751" y="19270"/>
                      <a:pt x="10653" y="19148"/>
                      <a:pt x="10556" y="19148"/>
                    </a:cubicBezTo>
                    <a:cubicBezTo>
                      <a:pt x="10458" y="19148"/>
                      <a:pt x="10360" y="19270"/>
                      <a:pt x="10289" y="19496"/>
                    </a:cubicBezTo>
                    <a:cubicBezTo>
                      <a:pt x="10219" y="19722"/>
                      <a:pt x="10175" y="20017"/>
                      <a:pt x="10175" y="20348"/>
                    </a:cubicBezTo>
                    <a:cubicBezTo>
                      <a:pt x="10164" y="20191"/>
                      <a:pt x="10175" y="20017"/>
                      <a:pt x="10192" y="19878"/>
                    </a:cubicBezTo>
                    <a:lnTo>
                      <a:pt x="10192" y="19878"/>
                    </a:lnTo>
                    <a:close/>
                    <a:moveTo>
                      <a:pt x="10550" y="20904"/>
                    </a:moveTo>
                    <a:cubicBezTo>
                      <a:pt x="10604" y="20904"/>
                      <a:pt x="10659" y="20817"/>
                      <a:pt x="10691" y="20696"/>
                    </a:cubicBezTo>
                    <a:cubicBezTo>
                      <a:pt x="10659" y="20783"/>
                      <a:pt x="10615" y="20835"/>
                      <a:pt x="10572" y="20835"/>
                    </a:cubicBezTo>
                    <a:cubicBezTo>
                      <a:pt x="10469" y="20835"/>
                      <a:pt x="10387" y="20574"/>
                      <a:pt x="10387" y="20243"/>
                    </a:cubicBezTo>
                    <a:cubicBezTo>
                      <a:pt x="10387" y="20087"/>
                      <a:pt x="10403" y="19965"/>
                      <a:pt x="10431" y="19861"/>
                    </a:cubicBezTo>
                    <a:cubicBezTo>
                      <a:pt x="10393" y="19965"/>
                      <a:pt x="10365" y="20122"/>
                      <a:pt x="10365" y="20313"/>
                    </a:cubicBezTo>
                    <a:cubicBezTo>
                      <a:pt x="10365" y="20643"/>
                      <a:pt x="10447" y="20904"/>
                      <a:pt x="10550" y="20904"/>
                    </a:cubicBezTo>
                    <a:lnTo>
                      <a:pt x="10550" y="20904"/>
                    </a:lnTo>
                    <a:close/>
                    <a:moveTo>
                      <a:pt x="10800" y="18713"/>
                    </a:moveTo>
                    <a:lnTo>
                      <a:pt x="10659" y="18713"/>
                    </a:lnTo>
                    <a:lnTo>
                      <a:pt x="10659" y="19078"/>
                    </a:lnTo>
                    <a:cubicBezTo>
                      <a:pt x="10680" y="19096"/>
                      <a:pt x="10702" y="19130"/>
                      <a:pt x="10719" y="19148"/>
                    </a:cubicBezTo>
                    <a:lnTo>
                      <a:pt x="10800" y="18713"/>
                    </a:lnTo>
                    <a:lnTo>
                      <a:pt x="10800" y="18713"/>
                    </a:lnTo>
                    <a:close/>
                    <a:moveTo>
                      <a:pt x="19546" y="19130"/>
                    </a:moveTo>
                    <a:cubicBezTo>
                      <a:pt x="19568" y="19096"/>
                      <a:pt x="19590" y="19078"/>
                      <a:pt x="19612" y="19061"/>
                    </a:cubicBezTo>
                    <a:lnTo>
                      <a:pt x="19612" y="18470"/>
                    </a:lnTo>
                    <a:cubicBezTo>
                      <a:pt x="19536" y="18504"/>
                      <a:pt x="19460" y="18522"/>
                      <a:pt x="19384" y="18539"/>
                    </a:cubicBezTo>
                    <a:lnTo>
                      <a:pt x="19546" y="19130"/>
                    </a:lnTo>
                    <a:lnTo>
                      <a:pt x="19546" y="19130"/>
                    </a:lnTo>
                    <a:close/>
                    <a:moveTo>
                      <a:pt x="19345" y="19878"/>
                    </a:moveTo>
                    <a:cubicBezTo>
                      <a:pt x="19362" y="19722"/>
                      <a:pt x="19394" y="19583"/>
                      <a:pt x="19427" y="19478"/>
                    </a:cubicBezTo>
                    <a:cubicBezTo>
                      <a:pt x="19498" y="19235"/>
                      <a:pt x="19601" y="19113"/>
                      <a:pt x="19704" y="19113"/>
                    </a:cubicBezTo>
                    <a:cubicBezTo>
                      <a:pt x="19807" y="19113"/>
                      <a:pt x="19905" y="19252"/>
                      <a:pt x="19976" y="19478"/>
                    </a:cubicBezTo>
                    <a:cubicBezTo>
                      <a:pt x="20014" y="19600"/>
                      <a:pt x="20041" y="19739"/>
                      <a:pt x="20057" y="19878"/>
                    </a:cubicBezTo>
                    <a:cubicBezTo>
                      <a:pt x="20073" y="20035"/>
                      <a:pt x="20084" y="20191"/>
                      <a:pt x="20084" y="20348"/>
                    </a:cubicBezTo>
                    <a:cubicBezTo>
                      <a:pt x="20079" y="20035"/>
                      <a:pt x="20041" y="19722"/>
                      <a:pt x="19970" y="19496"/>
                    </a:cubicBezTo>
                    <a:cubicBezTo>
                      <a:pt x="19900" y="19270"/>
                      <a:pt x="19802" y="19148"/>
                      <a:pt x="19704" y="19148"/>
                    </a:cubicBezTo>
                    <a:cubicBezTo>
                      <a:pt x="19606" y="19148"/>
                      <a:pt x="19508" y="19270"/>
                      <a:pt x="19438" y="19496"/>
                    </a:cubicBezTo>
                    <a:cubicBezTo>
                      <a:pt x="19367" y="19722"/>
                      <a:pt x="19324" y="20017"/>
                      <a:pt x="19324" y="20348"/>
                    </a:cubicBezTo>
                    <a:cubicBezTo>
                      <a:pt x="19318" y="20191"/>
                      <a:pt x="19324" y="20017"/>
                      <a:pt x="19345" y="19878"/>
                    </a:cubicBezTo>
                    <a:lnTo>
                      <a:pt x="19345" y="19878"/>
                    </a:lnTo>
                    <a:close/>
                    <a:moveTo>
                      <a:pt x="19704" y="20904"/>
                    </a:moveTo>
                    <a:cubicBezTo>
                      <a:pt x="19758" y="20904"/>
                      <a:pt x="19813" y="20817"/>
                      <a:pt x="19845" y="20696"/>
                    </a:cubicBezTo>
                    <a:cubicBezTo>
                      <a:pt x="19813" y="20783"/>
                      <a:pt x="19769" y="20835"/>
                      <a:pt x="19726" y="20835"/>
                    </a:cubicBezTo>
                    <a:cubicBezTo>
                      <a:pt x="19623" y="20835"/>
                      <a:pt x="19541" y="20574"/>
                      <a:pt x="19541" y="20243"/>
                    </a:cubicBezTo>
                    <a:cubicBezTo>
                      <a:pt x="19541" y="20087"/>
                      <a:pt x="19557" y="19965"/>
                      <a:pt x="19585" y="19861"/>
                    </a:cubicBezTo>
                    <a:cubicBezTo>
                      <a:pt x="19546" y="19965"/>
                      <a:pt x="19519" y="20122"/>
                      <a:pt x="19519" y="20313"/>
                    </a:cubicBezTo>
                    <a:cubicBezTo>
                      <a:pt x="19514" y="20643"/>
                      <a:pt x="19601" y="20904"/>
                      <a:pt x="19704" y="20904"/>
                    </a:cubicBezTo>
                    <a:lnTo>
                      <a:pt x="19704" y="20904"/>
                    </a:lnTo>
                    <a:close/>
                    <a:moveTo>
                      <a:pt x="2461" y="12991"/>
                    </a:moveTo>
                    <a:cubicBezTo>
                      <a:pt x="2928" y="13391"/>
                      <a:pt x="3569" y="13913"/>
                      <a:pt x="4259" y="14435"/>
                    </a:cubicBezTo>
                    <a:cubicBezTo>
                      <a:pt x="4194" y="14435"/>
                      <a:pt x="4129" y="14435"/>
                      <a:pt x="4064" y="14435"/>
                    </a:cubicBezTo>
                    <a:lnTo>
                      <a:pt x="3368" y="14435"/>
                    </a:lnTo>
                    <a:lnTo>
                      <a:pt x="3021" y="14452"/>
                    </a:lnTo>
                    <a:cubicBezTo>
                      <a:pt x="2906" y="14470"/>
                      <a:pt x="2787" y="14470"/>
                      <a:pt x="2673" y="14487"/>
                    </a:cubicBezTo>
                    <a:cubicBezTo>
                      <a:pt x="2787" y="14504"/>
                      <a:pt x="2906" y="14504"/>
                      <a:pt x="3021" y="14522"/>
                    </a:cubicBezTo>
                    <a:lnTo>
                      <a:pt x="3368" y="14539"/>
                    </a:lnTo>
                    <a:lnTo>
                      <a:pt x="4064" y="14557"/>
                    </a:lnTo>
                    <a:cubicBezTo>
                      <a:pt x="4281" y="14557"/>
                      <a:pt x="4498" y="14557"/>
                      <a:pt x="4715" y="14539"/>
                    </a:cubicBezTo>
                    <a:lnTo>
                      <a:pt x="5905" y="14539"/>
                    </a:lnTo>
                    <a:lnTo>
                      <a:pt x="5905" y="10609"/>
                    </a:lnTo>
                    <a:lnTo>
                      <a:pt x="5704" y="10609"/>
                    </a:lnTo>
                    <a:cubicBezTo>
                      <a:pt x="4428" y="10609"/>
                      <a:pt x="2738" y="11826"/>
                      <a:pt x="2461" y="12035"/>
                    </a:cubicBezTo>
                    <a:lnTo>
                      <a:pt x="2461" y="12991"/>
                    </a:lnTo>
                    <a:lnTo>
                      <a:pt x="2461" y="12991"/>
                    </a:lnTo>
                    <a:close/>
                    <a:moveTo>
                      <a:pt x="21247" y="14000"/>
                    </a:moveTo>
                    <a:cubicBezTo>
                      <a:pt x="21133" y="13670"/>
                      <a:pt x="21013" y="13391"/>
                      <a:pt x="20883" y="13148"/>
                    </a:cubicBezTo>
                    <a:cubicBezTo>
                      <a:pt x="20628" y="12643"/>
                      <a:pt x="20361" y="12226"/>
                      <a:pt x="20084" y="11878"/>
                    </a:cubicBezTo>
                    <a:cubicBezTo>
                      <a:pt x="19883" y="11617"/>
                      <a:pt x="19677" y="11391"/>
                      <a:pt x="19470" y="11217"/>
                    </a:cubicBezTo>
                    <a:lnTo>
                      <a:pt x="19470" y="14539"/>
                    </a:lnTo>
                    <a:lnTo>
                      <a:pt x="21399" y="14539"/>
                    </a:lnTo>
                    <a:cubicBezTo>
                      <a:pt x="21356" y="14330"/>
                      <a:pt x="21301" y="14157"/>
                      <a:pt x="21247" y="14000"/>
                    </a:cubicBezTo>
                    <a:lnTo>
                      <a:pt x="21247" y="14000"/>
                    </a:lnTo>
                    <a:close/>
                    <a:moveTo>
                      <a:pt x="9507" y="12035"/>
                    </a:moveTo>
                    <a:cubicBezTo>
                      <a:pt x="9507" y="12052"/>
                      <a:pt x="9507" y="13235"/>
                      <a:pt x="9426" y="13617"/>
                    </a:cubicBezTo>
                    <a:cubicBezTo>
                      <a:pt x="9388" y="13965"/>
                      <a:pt x="9322" y="14330"/>
                      <a:pt x="9290" y="14522"/>
                    </a:cubicBezTo>
                    <a:lnTo>
                      <a:pt x="18525" y="14522"/>
                    </a:lnTo>
                    <a:cubicBezTo>
                      <a:pt x="18525" y="14504"/>
                      <a:pt x="18525" y="14470"/>
                      <a:pt x="18525" y="14452"/>
                    </a:cubicBezTo>
                    <a:lnTo>
                      <a:pt x="18525" y="12139"/>
                    </a:lnTo>
                    <a:cubicBezTo>
                      <a:pt x="18525" y="11843"/>
                      <a:pt x="18596" y="11617"/>
                      <a:pt x="18688" y="11617"/>
                    </a:cubicBezTo>
                    <a:lnTo>
                      <a:pt x="18911" y="11617"/>
                    </a:lnTo>
                    <a:cubicBezTo>
                      <a:pt x="19003" y="11617"/>
                      <a:pt x="19074" y="11843"/>
                      <a:pt x="19074" y="12139"/>
                    </a:cubicBezTo>
                    <a:lnTo>
                      <a:pt x="19074" y="14452"/>
                    </a:lnTo>
                    <a:cubicBezTo>
                      <a:pt x="19074" y="14470"/>
                      <a:pt x="19074" y="14504"/>
                      <a:pt x="19074" y="14522"/>
                    </a:cubicBezTo>
                    <a:lnTo>
                      <a:pt x="19438" y="14522"/>
                    </a:lnTo>
                    <a:lnTo>
                      <a:pt x="19438" y="11165"/>
                    </a:lnTo>
                    <a:cubicBezTo>
                      <a:pt x="19373" y="11113"/>
                      <a:pt x="19307" y="11043"/>
                      <a:pt x="19237" y="10991"/>
                    </a:cubicBezTo>
                    <a:cubicBezTo>
                      <a:pt x="19090" y="10887"/>
                      <a:pt x="18949" y="10783"/>
                      <a:pt x="18802" y="10730"/>
                    </a:cubicBezTo>
                    <a:cubicBezTo>
                      <a:pt x="18715" y="10696"/>
                      <a:pt x="18634" y="10661"/>
                      <a:pt x="18547" y="10643"/>
                    </a:cubicBezTo>
                    <a:cubicBezTo>
                      <a:pt x="18444" y="10609"/>
                      <a:pt x="18340" y="10591"/>
                      <a:pt x="18243" y="10591"/>
                    </a:cubicBezTo>
                    <a:lnTo>
                      <a:pt x="9447" y="10591"/>
                    </a:lnTo>
                    <a:cubicBezTo>
                      <a:pt x="9502" y="11096"/>
                      <a:pt x="9507" y="12017"/>
                      <a:pt x="9507" y="12035"/>
                    </a:cubicBezTo>
                    <a:lnTo>
                      <a:pt x="9507" y="12035"/>
                    </a:lnTo>
                    <a:close/>
                    <a:moveTo>
                      <a:pt x="7557" y="14522"/>
                    </a:moveTo>
                    <a:cubicBezTo>
                      <a:pt x="7448" y="14417"/>
                      <a:pt x="7350" y="14243"/>
                      <a:pt x="7242" y="14191"/>
                    </a:cubicBezTo>
                    <a:cubicBezTo>
                      <a:pt x="7068" y="14104"/>
                      <a:pt x="6568" y="14035"/>
                      <a:pt x="6568" y="13148"/>
                    </a:cubicBezTo>
                    <a:cubicBezTo>
                      <a:pt x="6568" y="12696"/>
                      <a:pt x="6617" y="12261"/>
                      <a:pt x="6666" y="11948"/>
                    </a:cubicBezTo>
                    <a:cubicBezTo>
                      <a:pt x="6671" y="11165"/>
                      <a:pt x="6742" y="11043"/>
                      <a:pt x="6764" y="11009"/>
                    </a:cubicBezTo>
                    <a:cubicBezTo>
                      <a:pt x="6856" y="10974"/>
                      <a:pt x="7568" y="10661"/>
                      <a:pt x="7720" y="10609"/>
                    </a:cubicBezTo>
                    <a:cubicBezTo>
                      <a:pt x="7720" y="10591"/>
                      <a:pt x="5943" y="10591"/>
                      <a:pt x="5943" y="10591"/>
                    </a:cubicBezTo>
                    <a:lnTo>
                      <a:pt x="5943" y="14504"/>
                    </a:lnTo>
                    <a:lnTo>
                      <a:pt x="7557" y="14504"/>
                    </a:lnTo>
                    <a:lnTo>
                      <a:pt x="7557" y="14522"/>
                    </a:lnTo>
                    <a:close/>
                    <a:moveTo>
                      <a:pt x="9317" y="10557"/>
                    </a:moveTo>
                    <a:lnTo>
                      <a:pt x="9366" y="10557"/>
                    </a:lnTo>
                    <a:cubicBezTo>
                      <a:pt x="9398" y="10678"/>
                      <a:pt x="9436" y="11513"/>
                      <a:pt x="9436" y="12052"/>
                    </a:cubicBezTo>
                    <a:cubicBezTo>
                      <a:pt x="9436" y="12591"/>
                      <a:pt x="9404" y="13426"/>
                      <a:pt x="9366" y="13548"/>
                    </a:cubicBezTo>
                    <a:lnTo>
                      <a:pt x="9355" y="13548"/>
                    </a:lnTo>
                    <a:cubicBezTo>
                      <a:pt x="9377" y="13391"/>
                      <a:pt x="9398" y="12974"/>
                      <a:pt x="9409" y="12574"/>
                    </a:cubicBezTo>
                    <a:lnTo>
                      <a:pt x="9360" y="12574"/>
                    </a:lnTo>
                    <a:cubicBezTo>
                      <a:pt x="9366" y="12278"/>
                      <a:pt x="9366" y="12070"/>
                      <a:pt x="9366" y="12052"/>
                    </a:cubicBezTo>
                    <a:cubicBezTo>
                      <a:pt x="9366" y="12017"/>
                      <a:pt x="9360" y="11130"/>
                      <a:pt x="9317" y="10557"/>
                    </a:cubicBezTo>
                    <a:lnTo>
                      <a:pt x="9317" y="10557"/>
                    </a:lnTo>
                    <a:close/>
                    <a:moveTo>
                      <a:pt x="7790" y="12035"/>
                    </a:moveTo>
                    <a:cubicBezTo>
                      <a:pt x="7790" y="12452"/>
                      <a:pt x="7763" y="13113"/>
                      <a:pt x="7736" y="13235"/>
                    </a:cubicBezTo>
                    <a:cubicBezTo>
                      <a:pt x="7731" y="13235"/>
                      <a:pt x="7725" y="13235"/>
                      <a:pt x="7725" y="13235"/>
                    </a:cubicBezTo>
                    <a:cubicBezTo>
                      <a:pt x="7741" y="13096"/>
                      <a:pt x="7758" y="12800"/>
                      <a:pt x="7763" y="12504"/>
                    </a:cubicBezTo>
                    <a:lnTo>
                      <a:pt x="6818" y="12400"/>
                    </a:lnTo>
                    <a:cubicBezTo>
                      <a:pt x="6818" y="12296"/>
                      <a:pt x="6823" y="12191"/>
                      <a:pt x="6823" y="12052"/>
                    </a:cubicBezTo>
                    <a:cubicBezTo>
                      <a:pt x="6823" y="11687"/>
                      <a:pt x="6812" y="11478"/>
                      <a:pt x="6802" y="11339"/>
                    </a:cubicBezTo>
                    <a:cubicBezTo>
                      <a:pt x="6802" y="11339"/>
                      <a:pt x="6796" y="11357"/>
                      <a:pt x="6796" y="11357"/>
                    </a:cubicBezTo>
                    <a:cubicBezTo>
                      <a:pt x="6791" y="11374"/>
                      <a:pt x="6791" y="11374"/>
                      <a:pt x="6785" y="11391"/>
                    </a:cubicBezTo>
                    <a:cubicBezTo>
                      <a:pt x="6780" y="11426"/>
                      <a:pt x="6774" y="11461"/>
                      <a:pt x="6769" y="11478"/>
                    </a:cubicBezTo>
                    <a:cubicBezTo>
                      <a:pt x="6764" y="11548"/>
                      <a:pt x="6758" y="11617"/>
                      <a:pt x="6753" y="11687"/>
                    </a:cubicBezTo>
                    <a:cubicBezTo>
                      <a:pt x="6742" y="11826"/>
                      <a:pt x="6742" y="11983"/>
                      <a:pt x="6742" y="12139"/>
                    </a:cubicBezTo>
                    <a:cubicBezTo>
                      <a:pt x="6742" y="12296"/>
                      <a:pt x="6742" y="12435"/>
                      <a:pt x="6747" y="12591"/>
                    </a:cubicBezTo>
                    <a:cubicBezTo>
                      <a:pt x="6753" y="12661"/>
                      <a:pt x="6753" y="12748"/>
                      <a:pt x="6764" y="12817"/>
                    </a:cubicBezTo>
                    <a:cubicBezTo>
                      <a:pt x="6769" y="12887"/>
                      <a:pt x="6780" y="12957"/>
                      <a:pt x="6802" y="13009"/>
                    </a:cubicBezTo>
                    <a:cubicBezTo>
                      <a:pt x="6780" y="12974"/>
                      <a:pt x="6769" y="12904"/>
                      <a:pt x="6758" y="12835"/>
                    </a:cubicBezTo>
                    <a:cubicBezTo>
                      <a:pt x="6747" y="12765"/>
                      <a:pt x="6742" y="12696"/>
                      <a:pt x="6736" y="12609"/>
                    </a:cubicBezTo>
                    <a:cubicBezTo>
                      <a:pt x="6726" y="12452"/>
                      <a:pt x="6726" y="12296"/>
                      <a:pt x="6720" y="12157"/>
                    </a:cubicBezTo>
                    <a:cubicBezTo>
                      <a:pt x="6720" y="12000"/>
                      <a:pt x="6720" y="11843"/>
                      <a:pt x="6726" y="11687"/>
                    </a:cubicBezTo>
                    <a:cubicBezTo>
                      <a:pt x="6731" y="11617"/>
                      <a:pt x="6736" y="11530"/>
                      <a:pt x="6742" y="11461"/>
                    </a:cubicBezTo>
                    <a:cubicBezTo>
                      <a:pt x="6747" y="11426"/>
                      <a:pt x="6753" y="11391"/>
                      <a:pt x="6758" y="11357"/>
                    </a:cubicBezTo>
                    <a:cubicBezTo>
                      <a:pt x="6764" y="11339"/>
                      <a:pt x="6764" y="11322"/>
                      <a:pt x="6769" y="11304"/>
                    </a:cubicBezTo>
                    <a:cubicBezTo>
                      <a:pt x="6774" y="11287"/>
                      <a:pt x="6780" y="11270"/>
                      <a:pt x="6791" y="11252"/>
                    </a:cubicBezTo>
                    <a:cubicBezTo>
                      <a:pt x="7144" y="11096"/>
                      <a:pt x="7660" y="10887"/>
                      <a:pt x="7736" y="10870"/>
                    </a:cubicBezTo>
                    <a:cubicBezTo>
                      <a:pt x="7763" y="10957"/>
                      <a:pt x="7790" y="11617"/>
                      <a:pt x="7790" y="12035"/>
                    </a:cubicBezTo>
                    <a:lnTo>
                      <a:pt x="7790" y="12035"/>
                    </a:lnTo>
                    <a:close/>
                    <a:moveTo>
                      <a:pt x="8703" y="10052"/>
                    </a:moveTo>
                    <a:cubicBezTo>
                      <a:pt x="8654" y="9026"/>
                      <a:pt x="8524" y="7322"/>
                      <a:pt x="8279" y="7165"/>
                    </a:cubicBezTo>
                    <a:cubicBezTo>
                      <a:pt x="8491" y="7809"/>
                      <a:pt x="8584" y="9339"/>
                      <a:pt x="8616" y="10052"/>
                    </a:cubicBezTo>
                    <a:lnTo>
                      <a:pt x="8703" y="10052"/>
                    </a:lnTo>
                    <a:lnTo>
                      <a:pt x="8703" y="10052"/>
                    </a:lnTo>
                    <a:close/>
                    <a:moveTo>
                      <a:pt x="19036" y="14452"/>
                    </a:moveTo>
                    <a:cubicBezTo>
                      <a:pt x="19036" y="14678"/>
                      <a:pt x="18976" y="14870"/>
                      <a:pt x="18905" y="14870"/>
                    </a:cubicBezTo>
                    <a:lnTo>
                      <a:pt x="18688" y="14870"/>
                    </a:lnTo>
                    <a:cubicBezTo>
                      <a:pt x="18618" y="14870"/>
                      <a:pt x="18558" y="14678"/>
                      <a:pt x="18558" y="14452"/>
                    </a:cubicBezTo>
                    <a:lnTo>
                      <a:pt x="18558" y="12139"/>
                    </a:lnTo>
                    <a:cubicBezTo>
                      <a:pt x="18558" y="11913"/>
                      <a:pt x="18618" y="11722"/>
                      <a:pt x="18688" y="11722"/>
                    </a:cubicBezTo>
                    <a:lnTo>
                      <a:pt x="18911" y="11722"/>
                    </a:lnTo>
                    <a:cubicBezTo>
                      <a:pt x="18981" y="11722"/>
                      <a:pt x="19041" y="11913"/>
                      <a:pt x="19041" y="12139"/>
                    </a:cubicBezTo>
                    <a:lnTo>
                      <a:pt x="19041" y="14452"/>
                    </a:lnTo>
                    <a:lnTo>
                      <a:pt x="19036" y="14452"/>
                    </a:lnTo>
                    <a:close/>
                    <a:moveTo>
                      <a:pt x="5938" y="15096"/>
                    </a:moveTo>
                    <a:lnTo>
                      <a:pt x="6253" y="15096"/>
                    </a:lnTo>
                    <a:lnTo>
                      <a:pt x="8301" y="15061"/>
                    </a:lnTo>
                    <a:lnTo>
                      <a:pt x="12392" y="15026"/>
                    </a:lnTo>
                    <a:lnTo>
                      <a:pt x="16482" y="15061"/>
                    </a:lnTo>
                    <a:lnTo>
                      <a:pt x="18531" y="15096"/>
                    </a:lnTo>
                    <a:lnTo>
                      <a:pt x="19432" y="15113"/>
                    </a:lnTo>
                    <a:lnTo>
                      <a:pt x="19432" y="14748"/>
                    </a:lnTo>
                    <a:lnTo>
                      <a:pt x="19041" y="14748"/>
                    </a:lnTo>
                    <a:cubicBezTo>
                      <a:pt x="19014" y="14887"/>
                      <a:pt x="18960" y="14974"/>
                      <a:pt x="18905" y="14974"/>
                    </a:cubicBezTo>
                    <a:lnTo>
                      <a:pt x="18688" y="14974"/>
                    </a:lnTo>
                    <a:cubicBezTo>
                      <a:pt x="18634" y="14974"/>
                      <a:pt x="18579" y="14887"/>
                      <a:pt x="18552" y="14748"/>
                    </a:cubicBezTo>
                    <a:lnTo>
                      <a:pt x="5938" y="14748"/>
                    </a:lnTo>
                    <a:lnTo>
                      <a:pt x="5938" y="15096"/>
                    </a:lnTo>
                    <a:lnTo>
                      <a:pt x="5938" y="15096"/>
                    </a:lnTo>
                    <a:close/>
                    <a:moveTo>
                      <a:pt x="5242" y="15113"/>
                    </a:moveTo>
                    <a:lnTo>
                      <a:pt x="5905" y="15096"/>
                    </a:lnTo>
                    <a:lnTo>
                      <a:pt x="5905" y="14748"/>
                    </a:lnTo>
                    <a:lnTo>
                      <a:pt x="4699" y="14748"/>
                    </a:lnTo>
                    <a:cubicBezTo>
                      <a:pt x="4884" y="14870"/>
                      <a:pt x="5063" y="15009"/>
                      <a:pt x="5242" y="15113"/>
                    </a:cubicBezTo>
                    <a:lnTo>
                      <a:pt x="5242" y="15113"/>
                    </a:lnTo>
                    <a:close/>
                    <a:moveTo>
                      <a:pt x="5905" y="15200"/>
                    </a:moveTo>
                    <a:lnTo>
                      <a:pt x="5329" y="15183"/>
                    </a:lnTo>
                    <a:cubicBezTo>
                      <a:pt x="5525" y="15304"/>
                      <a:pt x="5715" y="15426"/>
                      <a:pt x="5905" y="15548"/>
                    </a:cubicBezTo>
                    <a:lnTo>
                      <a:pt x="5905" y="15200"/>
                    </a:lnTo>
                    <a:lnTo>
                      <a:pt x="5905" y="15200"/>
                    </a:lnTo>
                    <a:close/>
                    <a:moveTo>
                      <a:pt x="11039" y="16209"/>
                    </a:moveTo>
                    <a:cubicBezTo>
                      <a:pt x="11224" y="16122"/>
                      <a:pt x="11446" y="16052"/>
                      <a:pt x="11729" y="16052"/>
                    </a:cubicBezTo>
                    <a:cubicBezTo>
                      <a:pt x="12028" y="16052"/>
                      <a:pt x="12435" y="15983"/>
                      <a:pt x="12864" y="15896"/>
                    </a:cubicBezTo>
                    <a:cubicBezTo>
                      <a:pt x="14076" y="15670"/>
                      <a:pt x="14880" y="15565"/>
                      <a:pt x="15070" y="16122"/>
                    </a:cubicBezTo>
                    <a:cubicBezTo>
                      <a:pt x="15081" y="16139"/>
                      <a:pt x="15086" y="16174"/>
                      <a:pt x="15092" y="16209"/>
                    </a:cubicBezTo>
                    <a:cubicBezTo>
                      <a:pt x="16466" y="16209"/>
                      <a:pt x="17661" y="16209"/>
                      <a:pt x="18302" y="16209"/>
                    </a:cubicBezTo>
                    <a:cubicBezTo>
                      <a:pt x="18661" y="16209"/>
                      <a:pt x="19052" y="16226"/>
                      <a:pt x="19438" y="16226"/>
                    </a:cubicBezTo>
                    <a:lnTo>
                      <a:pt x="19438" y="15165"/>
                    </a:lnTo>
                    <a:lnTo>
                      <a:pt x="18536" y="15183"/>
                    </a:lnTo>
                    <a:lnTo>
                      <a:pt x="16488" y="15217"/>
                    </a:lnTo>
                    <a:lnTo>
                      <a:pt x="12397" y="15252"/>
                    </a:lnTo>
                    <a:lnTo>
                      <a:pt x="8306" y="15235"/>
                    </a:lnTo>
                    <a:lnTo>
                      <a:pt x="6258" y="15200"/>
                    </a:lnTo>
                    <a:lnTo>
                      <a:pt x="5943" y="15200"/>
                    </a:lnTo>
                    <a:lnTo>
                      <a:pt x="5943" y="15565"/>
                    </a:lnTo>
                    <a:cubicBezTo>
                      <a:pt x="6617" y="15965"/>
                      <a:pt x="7242" y="16226"/>
                      <a:pt x="7693" y="16226"/>
                    </a:cubicBezTo>
                    <a:cubicBezTo>
                      <a:pt x="8296" y="16209"/>
                      <a:pt x="9567" y="16209"/>
                      <a:pt x="11039" y="16209"/>
                    </a:cubicBezTo>
                    <a:lnTo>
                      <a:pt x="11039" y="16209"/>
                    </a:lnTo>
                    <a:close/>
                    <a:moveTo>
                      <a:pt x="13750" y="17217"/>
                    </a:moveTo>
                    <a:cubicBezTo>
                      <a:pt x="13679" y="17357"/>
                      <a:pt x="13603" y="17478"/>
                      <a:pt x="13522" y="17513"/>
                    </a:cubicBezTo>
                    <a:cubicBezTo>
                      <a:pt x="13440" y="17565"/>
                      <a:pt x="13359" y="17548"/>
                      <a:pt x="13272" y="17548"/>
                    </a:cubicBezTo>
                    <a:cubicBezTo>
                      <a:pt x="13103" y="17548"/>
                      <a:pt x="12935" y="17548"/>
                      <a:pt x="12767" y="17530"/>
                    </a:cubicBezTo>
                    <a:cubicBezTo>
                      <a:pt x="12598" y="17530"/>
                      <a:pt x="12430" y="17530"/>
                      <a:pt x="12261" y="17548"/>
                    </a:cubicBezTo>
                    <a:lnTo>
                      <a:pt x="12011" y="17565"/>
                    </a:lnTo>
                    <a:cubicBezTo>
                      <a:pt x="11930" y="17583"/>
                      <a:pt x="11843" y="17583"/>
                      <a:pt x="11762" y="17600"/>
                    </a:cubicBezTo>
                    <a:cubicBezTo>
                      <a:pt x="11843" y="17617"/>
                      <a:pt x="11930" y="17617"/>
                      <a:pt x="12011" y="17635"/>
                    </a:cubicBezTo>
                    <a:lnTo>
                      <a:pt x="12261" y="17652"/>
                    </a:lnTo>
                    <a:cubicBezTo>
                      <a:pt x="12430" y="17670"/>
                      <a:pt x="12598" y="17670"/>
                      <a:pt x="12767" y="17670"/>
                    </a:cubicBezTo>
                    <a:cubicBezTo>
                      <a:pt x="12935" y="17670"/>
                      <a:pt x="13103" y="17670"/>
                      <a:pt x="13272" y="17652"/>
                    </a:cubicBezTo>
                    <a:lnTo>
                      <a:pt x="13397" y="17652"/>
                    </a:lnTo>
                    <a:cubicBezTo>
                      <a:pt x="13440" y="17652"/>
                      <a:pt x="13484" y="17635"/>
                      <a:pt x="13522" y="17600"/>
                    </a:cubicBezTo>
                    <a:cubicBezTo>
                      <a:pt x="13609" y="17513"/>
                      <a:pt x="13685" y="17391"/>
                      <a:pt x="13750" y="17217"/>
                    </a:cubicBezTo>
                    <a:lnTo>
                      <a:pt x="13750" y="17217"/>
                    </a:lnTo>
                    <a:close/>
                    <a:moveTo>
                      <a:pt x="11414" y="16957"/>
                    </a:moveTo>
                    <a:cubicBezTo>
                      <a:pt x="11441" y="16957"/>
                      <a:pt x="11474" y="16957"/>
                      <a:pt x="11501" y="16957"/>
                    </a:cubicBezTo>
                    <a:cubicBezTo>
                      <a:pt x="12272" y="16991"/>
                      <a:pt x="13147" y="17026"/>
                      <a:pt x="13831" y="16974"/>
                    </a:cubicBezTo>
                    <a:cubicBezTo>
                      <a:pt x="14418" y="16922"/>
                      <a:pt x="14711" y="16783"/>
                      <a:pt x="14858" y="16678"/>
                    </a:cubicBezTo>
                    <a:cubicBezTo>
                      <a:pt x="14641" y="16730"/>
                      <a:pt x="14424" y="16765"/>
                      <a:pt x="14201" y="16800"/>
                    </a:cubicBezTo>
                    <a:cubicBezTo>
                      <a:pt x="13978" y="16835"/>
                      <a:pt x="13755" y="16870"/>
                      <a:pt x="13533" y="16904"/>
                    </a:cubicBezTo>
                    <a:cubicBezTo>
                      <a:pt x="13310" y="16922"/>
                      <a:pt x="13087" y="16939"/>
                      <a:pt x="12864" y="16957"/>
                    </a:cubicBezTo>
                    <a:cubicBezTo>
                      <a:pt x="12642" y="16957"/>
                      <a:pt x="12419" y="16957"/>
                      <a:pt x="12196" y="16957"/>
                    </a:cubicBezTo>
                    <a:cubicBezTo>
                      <a:pt x="11973" y="16939"/>
                      <a:pt x="11756" y="16957"/>
                      <a:pt x="11533" y="16974"/>
                    </a:cubicBezTo>
                    <a:cubicBezTo>
                      <a:pt x="11495" y="16939"/>
                      <a:pt x="11457" y="16939"/>
                      <a:pt x="11414" y="16957"/>
                    </a:cubicBezTo>
                    <a:lnTo>
                      <a:pt x="11414" y="16957"/>
                    </a:lnTo>
                    <a:close/>
                    <a:moveTo>
                      <a:pt x="15005" y="16452"/>
                    </a:moveTo>
                    <a:cubicBezTo>
                      <a:pt x="15005" y="16470"/>
                      <a:pt x="14999" y="16487"/>
                      <a:pt x="14994" y="16504"/>
                    </a:cubicBezTo>
                    <a:cubicBezTo>
                      <a:pt x="14728" y="16504"/>
                      <a:pt x="14467" y="16522"/>
                      <a:pt x="14201" y="16539"/>
                    </a:cubicBezTo>
                    <a:lnTo>
                      <a:pt x="13533" y="16574"/>
                    </a:lnTo>
                    <a:cubicBezTo>
                      <a:pt x="13310" y="16591"/>
                      <a:pt x="13087" y="16609"/>
                      <a:pt x="12864" y="16609"/>
                    </a:cubicBezTo>
                    <a:cubicBezTo>
                      <a:pt x="12642" y="16626"/>
                      <a:pt x="12419" y="16626"/>
                      <a:pt x="12196" y="16626"/>
                    </a:cubicBezTo>
                    <a:cubicBezTo>
                      <a:pt x="11973" y="16626"/>
                      <a:pt x="11751" y="16643"/>
                      <a:pt x="11528" y="16696"/>
                    </a:cubicBezTo>
                    <a:cubicBezTo>
                      <a:pt x="11305" y="16730"/>
                      <a:pt x="11082" y="16800"/>
                      <a:pt x="10860" y="16852"/>
                    </a:cubicBezTo>
                    <a:cubicBezTo>
                      <a:pt x="10778" y="16870"/>
                      <a:pt x="10691" y="16904"/>
                      <a:pt x="10610" y="16922"/>
                    </a:cubicBezTo>
                    <a:cubicBezTo>
                      <a:pt x="10800" y="16696"/>
                      <a:pt x="11142" y="16417"/>
                      <a:pt x="11718" y="16417"/>
                    </a:cubicBezTo>
                    <a:cubicBezTo>
                      <a:pt x="12022" y="16417"/>
                      <a:pt x="12430" y="16348"/>
                      <a:pt x="12864" y="16261"/>
                    </a:cubicBezTo>
                    <a:cubicBezTo>
                      <a:pt x="13739" y="16104"/>
                      <a:pt x="14820" y="15896"/>
                      <a:pt x="14989" y="16400"/>
                    </a:cubicBezTo>
                    <a:cubicBezTo>
                      <a:pt x="15005" y="16417"/>
                      <a:pt x="15005" y="16435"/>
                      <a:pt x="15005" y="16452"/>
                    </a:cubicBezTo>
                    <a:lnTo>
                      <a:pt x="15005" y="16452"/>
                    </a:lnTo>
                    <a:close/>
                    <a:moveTo>
                      <a:pt x="5096" y="6470"/>
                    </a:moveTo>
                    <a:lnTo>
                      <a:pt x="4629" y="6470"/>
                    </a:lnTo>
                    <a:lnTo>
                      <a:pt x="2912" y="330"/>
                    </a:lnTo>
                    <a:cubicBezTo>
                      <a:pt x="2901" y="330"/>
                      <a:pt x="2896" y="330"/>
                      <a:pt x="2885" y="330"/>
                    </a:cubicBezTo>
                    <a:lnTo>
                      <a:pt x="1592" y="330"/>
                    </a:lnTo>
                    <a:lnTo>
                      <a:pt x="3678" y="10922"/>
                    </a:lnTo>
                    <a:cubicBezTo>
                      <a:pt x="4303" y="10591"/>
                      <a:pt x="5058" y="10278"/>
                      <a:pt x="5704" y="10278"/>
                    </a:cubicBezTo>
                    <a:lnTo>
                      <a:pt x="7763" y="10278"/>
                    </a:lnTo>
                    <a:cubicBezTo>
                      <a:pt x="7796" y="10122"/>
                      <a:pt x="7823" y="10087"/>
                      <a:pt x="7834" y="10070"/>
                    </a:cubicBezTo>
                    <a:cubicBezTo>
                      <a:pt x="7839" y="10070"/>
                      <a:pt x="8545" y="10070"/>
                      <a:pt x="8545" y="10070"/>
                    </a:cubicBezTo>
                    <a:cubicBezTo>
                      <a:pt x="8502" y="9096"/>
                      <a:pt x="8377" y="7496"/>
                      <a:pt x="8154" y="7183"/>
                    </a:cubicBezTo>
                    <a:lnTo>
                      <a:pt x="7046" y="7183"/>
                    </a:lnTo>
                    <a:lnTo>
                      <a:pt x="5672" y="7183"/>
                    </a:lnTo>
                    <a:cubicBezTo>
                      <a:pt x="5460" y="7165"/>
                      <a:pt x="5253" y="6922"/>
                      <a:pt x="5096" y="6470"/>
                    </a:cubicBezTo>
                    <a:lnTo>
                      <a:pt x="5096" y="6470"/>
                    </a:lnTo>
                    <a:close/>
                    <a:moveTo>
                      <a:pt x="2961" y="330"/>
                    </a:moveTo>
                    <a:cubicBezTo>
                      <a:pt x="3194" y="400"/>
                      <a:pt x="3417" y="730"/>
                      <a:pt x="3580" y="1287"/>
                    </a:cubicBezTo>
                    <a:lnTo>
                      <a:pt x="5036" y="6278"/>
                    </a:lnTo>
                    <a:cubicBezTo>
                      <a:pt x="5041" y="6313"/>
                      <a:pt x="5052" y="6330"/>
                      <a:pt x="5058" y="6348"/>
                    </a:cubicBezTo>
                    <a:lnTo>
                      <a:pt x="4645" y="6348"/>
                    </a:lnTo>
                    <a:lnTo>
                      <a:pt x="2961" y="330"/>
                    </a:lnTo>
                    <a:lnTo>
                      <a:pt x="2961" y="330"/>
                    </a:lnTo>
                    <a:close/>
                    <a:moveTo>
                      <a:pt x="288" y="817"/>
                    </a:moveTo>
                    <a:lnTo>
                      <a:pt x="1565" y="817"/>
                    </a:lnTo>
                    <a:lnTo>
                      <a:pt x="1467" y="330"/>
                    </a:lnTo>
                    <a:lnTo>
                      <a:pt x="190" y="330"/>
                    </a:lnTo>
                    <a:lnTo>
                      <a:pt x="288" y="817"/>
                    </a:lnTo>
                    <a:lnTo>
                      <a:pt x="288" y="817"/>
                    </a:lnTo>
                    <a:close/>
                    <a:moveTo>
                      <a:pt x="3439" y="10330"/>
                    </a:moveTo>
                    <a:lnTo>
                      <a:pt x="1613" y="1043"/>
                    </a:lnTo>
                    <a:lnTo>
                      <a:pt x="337" y="1043"/>
                    </a:lnTo>
                    <a:lnTo>
                      <a:pt x="369" y="1200"/>
                    </a:lnTo>
                    <a:lnTo>
                      <a:pt x="1543" y="1374"/>
                    </a:lnTo>
                    <a:lnTo>
                      <a:pt x="429" y="1530"/>
                    </a:lnTo>
                    <a:lnTo>
                      <a:pt x="2162" y="10330"/>
                    </a:lnTo>
                    <a:lnTo>
                      <a:pt x="3439" y="10330"/>
                    </a:lnTo>
                    <a:lnTo>
                      <a:pt x="3439" y="10330"/>
                    </a:lnTo>
                    <a:close/>
                    <a:moveTo>
                      <a:pt x="2434" y="11704"/>
                    </a:moveTo>
                    <a:lnTo>
                      <a:pt x="2206" y="10557"/>
                    </a:lnTo>
                    <a:lnTo>
                      <a:pt x="3482" y="10557"/>
                    </a:lnTo>
                    <a:lnTo>
                      <a:pt x="3564" y="10991"/>
                    </a:lnTo>
                    <a:cubicBezTo>
                      <a:pt x="2999" y="11287"/>
                      <a:pt x="2559" y="11617"/>
                      <a:pt x="2434" y="11704"/>
                    </a:cubicBezTo>
                    <a:lnTo>
                      <a:pt x="2434" y="11704"/>
                    </a:lnTo>
                    <a:close/>
                    <a:moveTo>
                      <a:pt x="8594" y="7165"/>
                    </a:moveTo>
                    <a:cubicBezTo>
                      <a:pt x="8861" y="7165"/>
                      <a:pt x="9002" y="8991"/>
                      <a:pt x="9051" y="10052"/>
                    </a:cubicBezTo>
                    <a:lnTo>
                      <a:pt x="8806" y="10052"/>
                    </a:lnTo>
                    <a:cubicBezTo>
                      <a:pt x="8790" y="9722"/>
                      <a:pt x="8763" y="9200"/>
                      <a:pt x="8714" y="8661"/>
                    </a:cubicBezTo>
                    <a:cubicBezTo>
                      <a:pt x="8649" y="7965"/>
                      <a:pt x="8567" y="7461"/>
                      <a:pt x="8475" y="7165"/>
                    </a:cubicBezTo>
                    <a:lnTo>
                      <a:pt x="8594" y="7165"/>
                    </a:lnTo>
                    <a:lnTo>
                      <a:pt x="8594" y="7165"/>
                    </a:lnTo>
                    <a:close/>
                    <a:moveTo>
                      <a:pt x="7856" y="10278"/>
                    </a:moveTo>
                    <a:lnTo>
                      <a:pt x="9208" y="10278"/>
                    </a:lnTo>
                    <a:cubicBezTo>
                      <a:pt x="9252" y="10383"/>
                      <a:pt x="9295" y="11391"/>
                      <a:pt x="9295" y="12035"/>
                    </a:cubicBezTo>
                    <a:cubicBezTo>
                      <a:pt x="9295" y="12696"/>
                      <a:pt x="9252" y="13687"/>
                      <a:pt x="9208" y="13791"/>
                    </a:cubicBezTo>
                    <a:lnTo>
                      <a:pt x="9197" y="13791"/>
                    </a:lnTo>
                    <a:cubicBezTo>
                      <a:pt x="9219" y="13652"/>
                      <a:pt x="9241" y="13270"/>
                      <a:pt x="9257" y="12852"/>
                    </a:cubicBezTo>
                    <a:lnTo>
                      <a:pt x="7839" y="12852"/>
                    </a:lnTo>
                    <a:cubicBezTo>
                      <a:pt x="7861" y="12470"/>
                      <a:pt x="7861" y="12035"/>
                      <a:pt x="7861" y="12035"/>
                    </a:cubicBezTo>
                    <a:cubicBezTo>
                      <a:pt x="7861" y="12017"/>
                      <a:pt x="7861" y="10974"/>
                      <a:pt x="7785" y="10696"/>
                    </a:cubicBezTo>
                    <a:cubicBezTo>
                      <a:pt x="7812" y="10400"/>
                      <a:pt x="7845" y="10313"/>
                      <a:pt x="7856" y="10278"/>
                    </a:cubicBezTo>
                    <a:lnTo>
                      <a:pt x="7856" y="10278"/>
                    </a:lnTo>
                    <a:close/>
                    <a:moveTo>
                      <a:pt x="19210" y="18261"/>
                    </a:moveTo>
                    <a:cubicBezTo>
                      <a:pt x="19503" y="18191"/>
                      <a:pt x="19802" y="18070"/>
                      <a:pt x="20095" y="17913"/>
                    </a:cubicBezTo>
                    <a:cubicBezTo>
                      <a:pt x="20242" y="17826"/>
                      <a:pt x="20389" y="17739"/>
                      <a:pt x="20530" y="17617"/>
                    </a:cubicBezTo>
                    <a:cubicBezTo>
                      <a:pt x="20676" y="17496"/>
                      <a:pt x="20818" y="17357"/>
                      <a:pt x="20959" y="17200"/>
                    </a:cubicBezTo>
                    <a:cubicBezTo>
                      <a:pt x="21100" y="17026"/>
                      <a:pt x="21236" y="16835"/>
                      <a:pt x="21361" y="16539"/>
                    </a:cubicBezTo>
                    <a:cubicBezTo>
                      <a:pt x="21421" y="16383"/>
                      <a:pt x="21480" y="16209"/>
                      <a:pt x="21519" y="15965"/>
                    </a:cubicBezTo>
                    <a:cubicBezTo>
                      <a:pt x="21524" y="15896"/>
                      <a:pt x="21535" y="15843"/>
                      <a:pt x="21540" y="15774"/>
                    </a:cubicBezTo>
                    <a:cubicBezTo>
                      <a:pt x="21540" y="15704"/>
                      <a:pt x="21546" y="15635"/>
                      <a:pt x="21546" y="15565"/>
                    </a:cubicBezTo>
                    <a:cubicBezTo>
                      <a:pt x="21546" y="15443"/>
                      <a:pt x="21535" y="15304"/>
                      <a:pt x="21524" y="15183"/>
                    </a:cubicBezTo>
                    <a:cubicBezTo>
                      <a:pt x="21508" y="15026"/>
                      <a:pt x="21486" y="14887"/>
                      <a:pt x="21459" y="14748"/>
                    </a:cubicBezTo>
                    <a:lnTo>
                      <a:pt x="19481" y="14748"/>
                    </a:lnTo>
                    <a:lnTo>
                      <a:pt x="19481" y="15113"/>
                    </a:lnTo>
                    <a:lnTo>
                      <a:pt x="20590" y="15148"/>
                    </a:lnTo>
                    <a:lnTo>
                      <a:pt x="19481" y="15183"/>
                    </a:lnTo>
                    <a:lnTo>
                      <a:pt x="19481" y="16243"/>
                    </a:lnTo>
                    <a:cubicBezTo>
                      <a:pt x="20421" y="16226"/>
                      <a:pt x="21301" y="16070"/>
                      <a:pt x="21437" y="15078"/>
                    </a:cubicBezTo>
                    <a:cubicBezTo>
                      <a:pt x="21448" y="15148"/>
                      <a:pt x="21453" y="15200"/>
                      <a:pt x="21464" y="15270"/>
                    </a:cubicBezTo>
                    <a:cubicBezTo>
                      <a:pt x="21475" y="15374"/>
                      <a:pt x="21480" y="15478"/>
                      <a:pt x="21486" y="15583"/>
                    </a:cubicBezTo>
                    <a:cubicBezTo>
                      <a:pt x="21486" y="15635"/>
                      <a:pt x="21486" y="15687"/>
                      <a:pt x="21480" y="15739"/>
                    </a:cubicBezTo>
                    <a:cubicBezTo>
                      <a:pt x="21475" y="15791"/>
                      <a:pt x="21470" y="15843"/>
                      <a:pt x="21464" y="15878"/>
                    </a:cubicBezTo>
                    <a:cubicBezTo>
                      <a:pt x="21437" y="16070"/>
                      <a:pt x="21388" y="16226"/>
                      <a:pt x="21328" y="16365"/>
                    </a:cubicBezTo>
                    <a:cubicBezTo>
                      <a:pt x="21214" y="16643"/>
                      <a:pt x="21078" y="16835"/>
                      <a:pt x="20943" y="17009"/>
                    </a:cubicBezTo>
                    <a:cubicBezTo>
                      <a:pt x="20671" y="17339"/>
                      <a:pt x="20383" y="17565"/>
                      <a:pt x="20090" y="17757"/>
                    </a:cubicBezTo>
                    <a:cubicBezTo>
                      <a:pt x="19802" y="17948"/>
                      <a:pt x="19508" y="18070"/>
                      <a:pt x="19215" y="18174"/>
                    </a:cubicBezTo>
                    <a:cubicBezTo>
                      <a:pt x="18922" y="18278"/>
                      <a:pt x="18623" y="18330"/>
                      <a:pt x="18330" y="18365"/>
                    </a:cubicBezTo>
                    <a:cubicBezTo>
                      <a:pt x="18618" y="18365"/>
                      <a:pt x="18916" y="18330"/>
                      <a:pt x="19210" y="18261"/>
                    </a:cubicBezTo>
                    <a:lnTo>
                      <a:pt x="19210" y="18261"/>
                    </a:lnTo>
                    <a:close/>
                    <a:moveTo>
                      <a:pt x="13266" y="18400"/>
                    </a:moveTo>
                    <a:lnTo>
                      <a:pt x="15228" y="18383"/>
                    </a:lnTo>
                    <a:lnTo>
                      <a:pt x="16211" y="18365"/>
                    </a:lnTo>
                    <a:lnTo>
                      <a:pt x="17194" y="18330"/>
                    </a:lnTo>
                    <a:lnTo>
                      <a:pt x="16211" y="18296"/>
                    </a:lnTo>
                    <a:lnTo>
                      <a:pt x="15228" y="18278"/>
                    </a:lnTo>
                    <a:lnTo>
                      <a:pt x="13266" y="18261"/>
                    </a:lnTo>
                    <a:lnTo>
                      <a:pt x="11305" y="18278"/>
                    </a:lnTo>
                    <a:lnTo>
                      <a:pt x="10322" y="18296"/>
                    </a:lnTo>
                    <a:lnTo>
                      <a:pt x="9339" y="18330"/>
                    </a:lnTo>
                    <a:lnTo>
                      <a:pt x="10322" y="18365"/>
                    </a:lnTo>
                    <a:lnTo>
                      <a:pt x="11305" y="18383"/>
                    </a:lnTo>
                    <a:lnTo>
                      <a:pt x="13266" y="18400"/>
                    </a:lnTo>
                    <a:lnTo>
                      <a:pt x="13266" y="18400"/>
                    </a:lnTo>
                    <a:close/>
                    <a:moveTo>
                      <a:pt x="0" y="0"/>
                    </a:moveTo>
                    <a:lnTo>
                      <a:pt x="2885" y="0"/>
                    </a:lnTo>
                    <a:cubicBezTo>
                      <a:pt x="3173" y="0"/>
                      <a:pt x="3455" y="383"/>
                      <a:pt x="3656" y="1061"/>
                    </a:cubicBezTo>
                    <a:lnTo>
                      <a:pt x="5112" y="6052"/>
                    </a:lnTo>
                    <a:cubicBezTo>
                      <a:pt x="5253" y="6539"/>
                      <a:pt x="5460" y="6835"/>
                      <a:pt x="5666" y="6835"/>
                    </a:cubicBezTo>
                    <a:lnTo>
                      <a:pt x="7041" y="6835"/>
                    </a:lnTo>
                    <a:lnTo>
                      <a:pt x="8241" y="6835"/>
                    </a:lnTo>
                    <a:lnTo>
                      <a:pt x="8589" y="6835"/>
                    </a:lnTo>
                    <a:cubicBezTo>
                      <a:pt x="8975" y="6835"/>
                      <a:pt x="9110" y="9113"/>
                      <a:pt x="9154" y="10052"/>
                    </a:cubicBezTo>
                    <a:lnTo>
                      <a:pt x="9208" y="10052"/>
                    </a:lnTo>
                    <a:cubicBezTo>
                      <a:pt x="9235" y="10052"/>
                      <a:pt x="9263" y="10139"/>
                      <a:pt x="9279" y="10261"/>
                    </a:cubicBezTo>
                    <a:lnTo>
                      <a:pt x="18232" y="10261"/>
                    </a:lnTo>
                    <a:cubicBezTo>
                      <a:pt x="18862" y="10261"/>
                      <a:pt x="19688" y="10922"/>
                      <a:pt x="20394" y="11983"/>
                    </a:cubicBezTo>
                    <a:cubicBezTo>
                      <a:pt x="21160" y="13130"/>
                      <a:pt x="21600" y="14470"/>
                      <a:pt x="21600" y="15670"/>
                    </a:cubicBezTo>
                    <a:cubicBezTo>
                      <a:pt x="21600" y="16574"/>
                      <a:pt x="21247" y="17357"/>
                      <a:pt x="20573" y="17913"/>
                    </a:cubicBezTo>
                    <a:cubicBezTo>
                      <a:pt x="20340" y="18104"/>
                      <a:pt x="20073" y="18261"/>
                      <a:pt x="19786" y="18400"/>
                    </a:cubicBezTo>
                    <a:lnTo>
                      <a:pt x="19786" y="19061"/>
                    </a:lnTo>
                    <a:cubicBezTo>
                      <a:pt x="19965" y="19183"/>
                      <a:pt x="20101" y="19704"/>
                      <a:pt x="20101" y="20313"/>
                    </a:cubicBezTo>
                    <a:cubicBezTo>
                      <a:pt x="20101" y="21026"/>
                      <a:pt x="19921" y="21600"/>
                      <a:pt x="19699" y="21600"/>
                    </a:cubicBezTo>
                    <a:cubicBezTo>
                      <a:pt x="19476" y="21600"/>
                      <a:pt x="19297" y="21026"/>
                      <a:pt x="19297" y="20313"/>
                    </a:cubicBezTo>
                    <a:cubicBezTo>
                      <a:pt x="19297" y="19983"/>
                      <a:pt x="19335" y="19687"/>
                      <a:pt x="19400" y="19461"/>
                    </a:cubicBezTo>
                    <a:lnTo>
                      <a:pt x="19161" y="18609"/>
                    </a:lnTo>
                    <a:cubicBezTo>
                      <a:pt x="18851" y="18678"/>
                      <a:pt x="18531" y="18713"/>
                      <a:pt x="18199" y="18713"/>
                    </a:cubicBezTo>
                    <a:lnTo>
                      <a:pt x="10920" y="18713"/>
                    </a:lnTo>
                    <a:lnTo>
                      <a:pt x="10805" y="19322"/>
                    </a:lnTo>
                    <a:cubicBezTo>
                      <a:pt x="10892" y="19565"/>
                      <a:pt x="10947" y="19913"/>
                      <a:pt x="10947" y="20296"/>
                    </a:cubicBezTo>
                    <a:cubicBezTo>
                      <a:pt x="10947" y="21009"/>
                      <a:pt x="10767" y="21583"/>
                      <a:pt x="10545" y="21583"/>
                    </a:cubicBezTo>
                    <a:cubicBezTo>
                      <a:pt x="10322" y="21583"/>
                      <a:pt x="10143" y="21009"/>
                      <a:pt x="10143" y="20296"/>
                    </a:cubicBezTo>
                    <a:cubicBezTo>
                      <a:pt x="10143" y="19983"/>
                      <a:pt x="10175" y="19704"/>
                      <a:pt x="10230" y="19496"/>
                    </a:cubicBezTo>
                    <a:lnTo>
                      <a:pt x="10007" y="18713"/>
                    </a:lnTo>
                    <a:lnTo>
                      <a:pt x="8095" y="18713"/>
                    </a:lnTo>
                    <a:cubicBezTo>
                      <a:pt x="7562" y="18713"/>
                      <a:pt x="6764" y="18313"/>
                      <a:pt x="5927" y="17774"/>
                    </a:cubicBezTo>
                    <a:cubicBezTo>
                      <a:pt x="5927" y="17791"/>
                      <a:pt x="5894" y="17791"/>
                      <a:pt x="5894" y="17791"/>
                    </a:cubicBezTo>
                    <a:lnTo>
                      <a:pt x="5894" y="17757"/>
                    </a:lnTo>
                    <a:cubicBezTo>
                      <a:pt x="4216" y="16661"/>
                      <a:pt x="2412" y="15026"/>
                      <a:pt x="2385" y="15009"/>
                    </a:cubicBezTo>
                    <a:lnTo>
                      <a:pt x="2347" y="14974"/>
                    </a:lnTo>
                    <a:lnTo>
                      <a:pt x="2347" y="14800"/>
                    </a:lnTo>
                    <a:cubicBezTo>
                      <a:pt x="2119" y="14678"/>
                      <a:pt x="1950" y="14435"/>
                      <a:pt x="1950" y="14435"/>
                    </a:cubicBezTo>
                    <a:cubicBezTo>
                      <a:pt x="1950" y="14435"/>
                      <a:pt x="1923" y="13913"/>
                      <a:pt x="1923" y="13409"/>
                    </a:cubicBezTo>
                    <a:cubicBezTo>
                      <a:pt x="1923" y="12922"/>
                      <a:pt x="1950" y="12383"/>
                      <a:pt x="1950" y="12383"/>
                    </a:cubicBezTo>
                    <a:cubicBezTo>
                      <a:pt x="1950" y="12383"/>
                      <a:pt x="2119" y="12122"/>
                      <a:pt x="2347" y="12017"/>
                    </a:cubicBezTo>
                    <a:lnTo>
                      <a:pt x="2347" y="11948"/>
                    </a:lnTo>
                    <a:lnTo>
                      <a:pt x="0" y="0"/>
                    </a:ln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p:nvPr/>
        </p:nvSpPr>
        <p:spPr>
          <a:xfrm>
            <a:off x="199058" y="215929"/>
            <a:ext cx="8745900" cy="4714800"/>
          </a:xfrm>
          <a:prstGeom prst="rect">
            <a:avLst/>
          </a:prstGeom>
          <a:solidFill>
            <a:srgbClr val="728089"/>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89" name="Google Shape;189;p23"/>
          <p:cNvSpPr/>
          <p:nvPr/>
        </p:nvSpPr>
        <p:spPr>
          <a:xfrm>
            <a:off x="8572500" y="4587406"/>
            <a:ext cx="300000" cy="300000"/>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90" name="Google Shape;190;p23"/>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4</a:t>
            </a:fld>
            <a:endParaRPr/>
          </a:p>
        </p:txBody>
      </p:sp>
      <p:sp>
        <p:nvSpPr>
          <p:cNvPr id="191" name="Google Shape;191;p23"/>
          <p:cNvSpPr/>
          <p:nvPr/>
        </p:nvSpPr>
        <p:spPr>
          <a:xfrm>
            <a:off x="3779044" y="1285875"/>
            <a:ext cx="1585800" cy="1585800"/>
          </a:xfrm>
          <a:prstGeom prst="ellipse">
            <a:avLst/>
          </a:prstGeom>
          <a:solidFill>
            <a:srgbClr val="16AEC9"/>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92" name="Google Shape;192;p23"/>
          <p:cNvSpPr/>
          <p:nvPr/>
        </p:nvSpPr>
        <p:spPr>
          <a:xfrm>
            <a:off x="757238" y="1285875"/>
            <a:ext cx="1585800" cy="1585800"/>
          </a:xfrm>
          <a:prstGeom prst="ellipse">
            <a:avLst/>
          </a:prstGeom>
          <a:solidFill>
            <a:srgbClr val="16AEC9"/>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93" name="Google Shape;193;p23"/>
          <p:cNvSpPr/>
          <p:nvPr/>
        </p:nvSpPr>
        <p:spPr>
          <a:xfrm>
            <a:off x="6800850" y="1285875"/>
            <a:ext cx="1585800" cy="1585800"/>
          </a:xfrm>
          <a:prstGeom prst="ellipse">
            <a:avLst/>
          </a:prstGeom>
          <a:solidFill>
            <a:srgbClr val="16AEC9"/>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94" name="Google Shape;194;p23"/>
          <p:cNvSpPr txBox="1"/>
          <p:nvPr/>
        </p:nvSpPr>
        <p:spPr>
          <a:xfrm>
            <a:off x="322600" y="2571750"/>
            <a:ext cx="2607600" cy="2383200"/>
          </a:xfrm>
          <a:prstGeom prst="rect">
            <a:avLst/>
          </a:prstGeom>
          <a:noFill/>
          <a:ln>
            <a:noFill/>
          </a:ln>
        </p:spPr>
        <p:txBody>
          <a:bodyPr spcFirstLastPara="1" wrap="square" lIns="0" tIns="0" rIns="0" bIns="25700" anchor="t" anchorCtr="0">
            <a:spAutoFit/>
          </a:bodyPr>
          <a:lstStyle/>
          <a:p>
            <a:pPr marL="0" lvl="0" indent="0" algn="ctr" rtl="0">
              <a:lnSpc>
                <a:spcPct val="115000"/>
              </a:lnSpc>
              <a:spcBef>
                <a:spcPts val="0"/>
              </a:spcBef>
              <a:spcAft>
                <a:spcPts val="0"/>
              </a:spcAft>
              <a:buNone/>
            </a:pPr>
            <a:r>
              <a:rPr lang="en-GB" sz="2300">
                <a:solidFill>
                  <a:schemeClr val="lt1"/>
                </a:solidFill>
                <a:latin typeface="Oswald"/>
                <a:ea typeface="Oswald"/>
                <a:cs typeface="Oswald"/>
                <a:sym typeface="Oswald"/>
              </a:rPr>
              <a:t>The</a:t>
            </a:r>
            <a:r>
              <a:rPr lang="en-GB" sz="2300">
                <a:solidFill>
                  <a:schemeClr val="dk1"/>
                </a:solidFill>
                <a:latin typeface="Oswald"/>
                <a:ea typeface="Oswald"/>
                <a:cs typeface="Oswald"/>
                <a:sym typeface="Oswald"/>
              </a:rPr>
              <a:t> </a:t>
            </a:r>
            <a:r>
              <a:rPr lang="en-GB" sz="2300">
                <a:solidFill>
                  <a:schemeClr val="lt1"/>
                </a:solidFill>
                <a:latin typeface="Oswald"/>
                <a:ea typeface="Oswald"/>
                <a:cs typeface="Oswald"/>
                <a:sym typeface="Oswald"/>
              </a:rPr>
              <a:t>First</a:t>
            </a:r>
            <a:r>
              <a:rPr lang="en-GB" sz="2300">
                <a:solidFill>
                  <a:schemeClr val="dk1"/>
                </a:solidFill>
                <a:latin typeface="Oswald"/>
                <a:ea typeface="Oswald"/>
                <a:cs typeface="Oswald"/>
                <a:sym typeface="Oswald"/>
              </a:rPr>
              <a:t> </a:t>
            </a:r>
            <a:r>
              <a:rPr lang="en-GB" sz="2300">
                <a:solidFill>
                  <a:schemeClr val="lt1"/>
                </a:solidFill>
                <a:latin typeface="Oswald"/>
                <a:ea typeface="Oswald"/>
                <a:cs typeface="Oswald"/>
                <a:sym typeface="Oswald"/>
              </a:rPr>
              <a:t>thing</a:t>
            </a:r>
            <a:endParaRPr sz="800"/>
          </a:p>
          <a:p>
            <a:pPr marL="0" marR="0" lvl="0" indent="0" algn="just" rtl="0">
              <a:lnSpc>
                <a:spcPct val="115000"/>
              </a:lnSpc>
              <a:spcBef>
                <a:spcPts val="0"/>
              </a:spcBef>
              <a:spcAft>
                <a:spcPts val="0"/>
              </a:spcAft>
              <a:buClr>
                <a:schemeClr val="dk1"/>
              </a:buClr>
              <a:buSzPts val="1100"/>
              <a:buFont typeface="Arial"/>
              <a:buNone/>
            </a:pPr>
            <a:r>
              <a:rPr lang="en-GB">
                <a:solidFill>
                  <a:srgbClr val="FFFFFF"/>
                </a:solidFill>
                <a:latin typeface="Oswald"/>
                <a:ea typeface="Oswald"/>
                <a:cs typeface="Oswald"/>
                <a:sym typeface="Oswald"/>
              </a:rPr>
              <a:t>This dataset describes nearly every aspect of the experience of flying with a passenger. Through this data set, more detailed factors can be provided to help airlines improve their services in a targeted manner.</a:t>
            </a:r>
            <a:endParaRPr>
              <a:solidFill>
                <a:srgbClr val="FFFFFF"/>
              </a:solidFill>
              <a:latin typeface="Oswald"/>
              <a:ea typeface="Oswald"/>
              <a:cs typeface="Oswald"/>
              <a:sym typeface="Oswald"/>
            </a:endParaRPr>
          </a:p>
          <a:p>
            <a:pPr marL="0" marR="0" lvl="0" indent="0" algn="ctr" rtl="0">
              <a:lnSpc>
                <a:spcPct val="115000"/>
              </a:lnSpc>
              <a:spcBef>
                <a:spcPts val="0"/>
              </a:spcBef>
              <a:spcAft>
                <a:spcPts val="0"/>
              </a:spcAft>
              <a:buClr>
                <a:schemeClr val="dk1"/>
              </a:buClr>
              <a:buSzPts val="1100"/>
              <a:buFont typeface="Arial"/>
              <a:buNone/>
            </a:pPr>
            <a:endParaRPr>
              <a:solidFill>
                <a:srgbClr val="FFFFFF"/>
              </a:solidFill>
              <a:latin typeface="Oswald"/>
              <a:ea typeface="Oswald"/>
              <a:cs typeface="Oswald"/>
              <a:sym typeface="Oswald"/>
            </a:endParaRPr>
          </a:p>
          <a:p>
            <a:pPr marL="0" marR="0" lvl="0" indent="0" algn="ctr" rtl="0">
              <a:lnSpc>
                <a:spcPct val="115000"/>
              </a:lnSpc>
              <a:spcBef>
                <a:spcPts val="0"/>
              </a:spcBef>
              <a:spcAft>
                <a:spcPts val="0"/>
              </a:spcAft>
              <a:buNone/>
            </a:pPr>
            <a:endParaRPr>
              <a:solidFill>
                <a:srgbClr val="FFFFFF"/>
              </a:solidFill>
              <a:latin typeface="Oswald"/>
              <a:ea typeface="Oswald"/>
              <a:cs typeface="Oswald"/>
              <a:sym typeface="Oswald"/>
            </a:endParaRPr>
          </a:p>
        </p:txBody>
      </p:sp>
      <p:sp>
        <p:nvSpPr>
          <p:cNvPr id="195" name="Google Shape;195;p23"/>
          <p:cNvSpPr txBox="1"/>
          <p:nvPr/>
        </p:nvSpPr>
        <p:spPr>
          <a:xfrm>
            <a:off x="6507957" y="2571749"/>
            <a:ext cx="2307600" cy="1892400"/>
          </a:xfrm>
          <a:prstGeom prst="rect">
            <a:avLst/>
          </a:prstGeom>
          <a:noFill/>
          <a:ln>
            <a:noFill/>
          </a:ln>
        </p:spPr>
        <p:txBody>
          <a:bodyPr spcFirstLastPara="1" wrap="square" lIns="0" tIns="0" rIns="0" bIns="25700" anchor="t" anchorCtr="0">
            <a:spAutoFit/>
          </a:bodyPr>
          <a:lstStyle/>
          <a:p>
            <a:pPr marL="0" marR="0" lvl="0" indent="0" algn="ctr" rtl="0">
              <a:lnSpc>
                <a:spcPct val="115000"/>
              </a:lnSpc>
              <a:spcBef>
                <a:spcPts val="0"/>
              </a:spcBef>
              <a:spcAft>
                <a:spcPts val="0"/>
              </a:spcAft>
              <a:buNone/>
            </a:pPr>
            <a:r>
              <a:rPr lang="en-GB" sz="2300">
                <a:solidFill>
                  <a:srgbClr val="FFFFFF"/>
                </a:solidFill>
                <a:latin typeface="Oswald"/>
                <a:ea typeface="Oswald"/>
                <a:cs typeface="Oswald"/>
                <a:sym typeface="Oswald"/>
              </a:rPr>
              <a:t>The</a:t>
            </a:r>
            <a:r>
              <a:rPr lang="en-GB" sz="2300">
                <a:solidFill>
                  <a:schemeClr val="dk1"/>
                </a:solidFill>
                <a:latin typeface="Oswald"/>
                <a:ea typeface="Oswald"/>
                <a:cs typeface="Oswald"/>
                <a:sym typeface="Oswald"/>
              </a:rPr>
              <a:t> </a:t>
            </a:r>
            <a:r>
              <a:rPr lang="en-GB" sz="2300">
                <a:solidFill>
                  <a:srgbClr val="FFFFFF"/>
                </a:solidFill>
                <a:latin typeface="Oswald"/>
                <a:ea typeface="Oswald"/>
                <a:cs typeface="Oswald"/>
                <a:sym typeface="Oswald"/>
              </a:rPr>
              <a:t>third</a:t>
            </a:r>
            <a:r>
              <a:rPr lang="en-GB" sz="2300">
                <a:solidFill>
                  <a:schemeClr val="dk1"/>
                </a:solidFill>
                <a:latin typeface="Oswald"/>
                <a:ea typeface="Oswald"/>
                <a:cs typeface="Oswald"/>
                <a:sym typeface="Oswald"/>
              </a:rPr>
              <a:t> </a:t>
            </a:r>
            <a:r>
              <a:rPr lang="en-GB" sz="2300">
                <a:solidFill>
                  <a:srgbClr val="FFFFFF"/>
                </a:solidFill>
                <a:latin typeface="Oswald"/>
                <a:ea typeface="Oswald"/>
                <a:cs typeface="Oswald"/>
                <a:sym typeface="Oswald"/>
              </a:rPr>
              <a:t>thing</a:t>
            </a:r>
            <a:endParaRPr sz="800"/>
          </a:p>
          <a:p>
            <a:pPr marL="0" marR="0" lvl="0" indent="0" algn="just" rtl="0">
              <a:lnSpc>
                <a:spcPct val="115000"/>
              </a:lnSpc>
              <a:spcBef>
                <a:spcPts val="0"/>
              </a:spcBef>
              <a:spcAft>
                <a:spcPts val="0"/>
              </a:spcAft>
              <a:buNone/>
            </a:pPr>
            <a:r>
              <a:rPr lang="en-GB" sz="1200">
                <a:solidFill>
                  <a:srgbClr val="FFFFFF"/>
                </a:solidFill>
                <a:latin typeface="Oswald"/>
                <a:ea typeface="Oswald"/>
                <a:cs typeface="Oswald"/>
                <a:sym typeface="Oswald"/>
              </a:rPr>
              <a:t>50% of Departure Delay in Minutes and Arrival Delay in Minutes are 0, and 75% of both are around 12, but the average delay are around 15 minutes. This shows that the flight took off normally in most cases, but because some extreme delays occurred, the data showed this trend.</a:t>
            </a:r>
            <a:endParaRPr sz="600"/>
          </a:p>
        </p:txBody>
      </p:sp>
      <p:sp>
        <p:nvSpPr>
          <p:cNvPr id="196" name="Google Shape;196;p23"/>
          <p:cNvSpPr txBox="1"/>
          <p:nvPr/>
        </p:nvSpPr>
        <p:spPr>
          <a:xfrm>
            <a:off x="357200" y="307300"/>
            <a:ext cx="8588700" cy="11805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SzPts val="1100"/>
              <a:buNone/>
            </a:pPr>
            <a:r>
              <a:rPr lang="en-GB" sz="2500" b="1">
                <a:solidFill>
                  <a:srgbClr val="F1E1CA"/>
                </a:solidFill>
                <a:latin typeface="Oswald"/>
                <a:ea typeface="Oswald"/>
                <a:cs typeface="Oswald"/>
                <a:sym typeface="Oswald"/>
              </a:rPr>
              <a:t>Anything interesting or surprising about the data</a:t>
            </a:r>
            <a:endParaRPr sz="2500" b="1">
              <a:solidFill>
                <a:srgbClr val="F1E1CA"/>
              </a:solidFill>
              <a:latin typeface="Oswald"/>
              <a:ea typeface="Oswald"/>
              <a:cs typeface="Oswald"/>
              <a:sym typeface="Oswald"/>
            </a:endParaRPr>
          </a:p>
          <a:p>
            <a:pPr marL="0" marR="0" lvl="0" indent="0" algn="l" rtl="0">
              <a:spcBef>
                <a:spcPts val="0"/>
              </a:spcBef>
              <a:spcAft>
                <a:spcPts val="0"/>
              </a:spcAft>
              <a:buSzPts val="1100"/>
              <a:buNone/>
            </a:pPr>
            <a:endParaRPr sz="2500" b="1">
              <a:solidFill>
                <a:srgbClr val="F1E1CA"/>
              </a:solidFill>
              <a:latin typeface="Oswald"/>
              <a:ea typeface="Oswald"/>
              <a:cs typeface="Oswald"/>
              <a:sym typeface="Oswald"/>
            </a:endParaRPr>
          </a:p>
          <a:p>
            <a:pPr marL="0" marR="0" lvl="0" indent="0" algn="l" rtl="0">
              <a:spcBef>
                <a:spcPts val="0"/>
              </a:spcBef>
              <a:spcAft>
                <a:spcPts val="0"/>
              </a:spcAft>
              <a:buNone/>
            </a:pPr>
            <a:endParaRPr sz="2500" b="1">
              <a:solidFill>
                <a:srgbClr val="F1E1CA"/>
              </a:solidFill>
              <a:latin typeface="Oswald"/>
              <a:ea typeface="Oswald"/>
              <a:cs typeface="Oswald"/>
              <a:sym typeface="Oswald"/>
            </a:endParaRPr>
          </a:p>
        </p:txBody>
      </p:sp>
      <p:sp>
        <p:nvSpPr>
          <p:cNvPr id="197" name="Google Shape;197;p23"/>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4</a:t>
            </a:fld>
            <a:endParaRPr/>
          </a:p>
        </p:txBody>
      </p:sp>
      <p:grpSp>
        <p:nvGrpSpPr>
          <p:cNvPr id="198" name="Google Shape;198;p23"/>
          <p:cNvGrpSpPr/>
          <p:nvPr/>
        </p:nvGrpSpPr>
        <p:grpSpPr>
          <a:xfrm>
            <a:off x="6507956" y="1725279"/>
            <a:ext cx="1762357" cy="560783"/>
            <a:chOff x="-1" y="-1"/>
            <a:chExt cx="3133080" cy="996948"/>
          </a:xfrm>
        </p:grpSpPr>
        <p:sp>
          <p:nvSpPr>
            <p:cNvPr id="199" name="Google Shape;199;p23"/>
            <p:cNvSpPr/>
            <p:nvPr/>
          </p:nvSpPr>
          <p:spPr>
            <a:xfrm>
              <a:off x="-1" y="-1"/>
              <a:ext cx="3133080" cy="996948"/>
            </a:xfrm>
            <a:custGeom>
              <a:avLst/>
              <a:gdLst/>
              <a:ahLst/>
              <a:cxnLst/>
              <a:rect l="l" t="t" r="r" b="b"/>
              <a:pathLst>
                <a:path w="21600" h="21600" extrusionOk="0">
                  <a:moveTo>
                    <a:pt x="2355" y="11777"/>
                  </a:moveTo>
                  <a:cubicBezTo>
                    <a:pt x="2259" y="11859"/>
                    <a:pt x="2163" y="11942"/>
                    <a:pt x="2075" y="12079"/>
                  </a:cubicBezTo>
                  <a:lnTo>
                    <a:pt x="2023" y="12162"/>
                  </a:lnTo>
                  <a:lnTo>
                    <a:pt x="2014" y="12327"/>
                  </a:lnTo>
                  <a:cubicBezTo>
                    <a:pt x="1996" y="12657"/>
                    <a:pt x="1988" y="13043"/>
                    <a:pt x="1988" y="13373"/>
                  </a:cubicBezTo>
                  <a:cubicBezTo>
                    <a:pt x="1988" y="13703"/>
                    <a:pt x="1996" y="14088"/>
                    <a:pt x="2014" y="14418"/>
                  </a:cubicBezTo>
                  <a:lnTo>
                    <a:pt x="2023" y="14583"/>
                  </a:lnTo>
                  <a:lnTo>
                    <a:pt x="2075" y="14666"/>
                  </a:lnTo>
                  <a:cubicBezTo>
                    <a:pt x="2171" y="14804"/>
                    <a:pt x="2294" y="14914"/>
                    <a:pt x="2408" y="14996"/>
                  </a:cubicBezTo>
                  <a:lnTo>
                    <a:pt x="2408" y="15134"/>
                  </a:lnTo>
                  <a:lnTo>
                    <a:pt x="2522" y="15244"/>
                  </a:lnTo>
                  <a:cubicBezTo>
                    <a:pt x="2846" y="15546"/>
                    <a:pt x="3170" y="15794"/>
                    <a:pt x="3493" y="16069"/>
                  </a:cubicBezTo>
                  <a:cubicBezTo>
                    <a:pt x="4194" y="16647"/>
                    <a:pt x="4894" y="17170"/>
                    <a:pt x="5604" y="17665"/>
                  </a:cubicBezTo>
                  <a:cubicBezTo>
                    <a:pt x="5709" y="17720"/>
                    <a:pt x="5805" y="17803"/>
                    <a:pt x="5910" y="17858"/>
                  </a:cubicBezTo>
                  <a:lnTo>
                    <a:pt x="5910" y="17940"/>
                  </a:lnTo>
                  <a:lnTo>
                    <a:pt x="6059" y="17940"/>
                  </a:lnTo>
                  <a:cubicBezTo>
                    <a:pt x="6444" y="18188"/>
                    <a:pt x="6829" y="18408"/>
                    <a:pt x="7215" y="18573"/>
                  </a:cubicBezTo>
                  <a:cubicBezTo>
                    <a:pt x="7530" y="18711"/>
                    <a:pt x="7863" y="18821"/>
                    <a:pt x="8186" y="18821"/>
                  </a:cubicBezTo>
                  <a:lnTo>
                    <a:pt x="10025" y="18821"/>
                  </a:lnTo>
                  <a:lnTo>
                    <a:pt x="10156" y="19289"/>
                  </a:lnTo>
                  <a:cubicBezTo>
                    <a:pt x="10113" y="19509"/>
                    <a:pt x="10095" y="19784"/>
                    <a:pt x="10095" y="20032"/>
                  </a:cubicBezTo>
                  <a:cubicBezTo>
                    <a:pt x="10095" y="20912"/>
                    <a:pt x="10323" y="21600"/>
                    <a:pt x="10594" y="21600"/>
                  </a:cubicBezTo>
                  <a:cubicBezTo>
                    <a:pt x="10874" y="21600"/>
                    <a:pt x="11093" y="20885"/>
                    <a:pt x="11093" y="20032"/>
                  </a:cubicBezTo>
                  <a:cubicBezTo>
                    <a:pt x="11093" y="19674"/>
                    <a:pt x="11050" y="19316"/>
                    <a:pt x="10979" y="19041"/>
                  </a:cubicBezTo>
                  <a:lnTo>
                    <a:pt x="11023" y="18821"/>
                  </a:lnTo>
                  <a:lnTo>
                    <a:pt x="18142" y="18821"/>
                  </a:lnTo>
                  <a:cubicBezTo>
                    <a:pt x="18439" y="18821"/>
                    <a:pt x="18746" y="18793"/>
                    <a:pt x="19043" y="18711"/>
                  </a:cubicBezTo>
                  <a:lnTo>
                    <a:pt x="19183" y="19206"/>
                  </a:lnTo>
                  <a:cubicBezTo>
                    <a:pt x="19140" y="19454"/>
                    <a:pt x="19113" y="19729"/>
                    <a:pt x="19113" y="20004"/>
                  </a:cubicBezTo>
                  <a:cubicBezTo>
                    <a:pt x="19113" y="20885"/>
                    <a:pt x="19341" y="21572"/>
                    <a:pt x="19612" y="21572"/>
                  </a:cubicBezTo>
                  <a:cubicBezTo>
                    <a:pt x="19893" y="21572"/>
                    <a:pt x="20112" y="20857"/>
                    <a:pt x="20112" y="20004"/>
                  </a:cubicBezTo>
                  <a:cubicBezTo>
                    <a:pt x="20112" y="19371"/>
                    <a:pt x="19989" y="18793"/>
                    <a:pt x="19805" y="18546"/>
                  </a:cubicBezTo>
                  <a:lnTo>
                    <a:pt x="19805" y="18436"/>
                  </a:lnTo>
                  <a:cubicBezTo>
                    <a:pt x="20042" y="18326"/>
                    <a:pt x="20278" y="18188"/>
                    <a:pt x="20506" y="17995"/>
                  </a:cubicBezTo>
                  <a:cubicBezTo>
                    <a:pt x="20865" y="17693"/>
                    <a:pt x="21600" y="16977"/>
                    <a:pt x="21600" y="15491"/>
                  </a:cubicBezTo>
                  <a:cubicBezTo>
                    <a:pt x="21600" y="13703"/>
                    <a:pt x="20786" y="12272"/>
                    <a:pt x="20348" y="11612"/>
                  </a:cubicBezTo>
                  <a:cubicBezTo>
                    <a:pt x="19709" y="10676"/>
                    <a:pt x="18877" y="9933"/>
                    <a:pt x="18168" y="9933"/>
                  </a:cubicBezTo>
                  <a:lnTo>
                    <a:pt x="9403" y="9933"/>
                  </a:lnTo>
                  <a:cubicBezTo>
                    <a:pt x="9377" y="9851"/>
                    <a:pt x="9351" y="9768"/>
                    <a:pt x="9316" y="9741"/>
                  </a:cubicBezTo>
                  <a:cubicBezTo>
                    <a:pt x="9255" y="8585"/>
                    <a:pt x="9088" y="6604"/>
                    <a:pt x="8668" y="6604"/>
                  </a:cubicBezTo>
                  <a:lnTo>
                    <a:pt x="5779" y="6604"/>
                  </a:lnTo>
                  <a:cubicBezTo>
                    <a:pt x="5604" y="6604"/>
                    <a:pt x="5428" y="6356"/>
                    <a:pt x="5306" y="5971"/>
                  </a:cubicBezTo>
                  <a:lnTo>
                    <a:pt x="3870" y="1128"/>
                  </a:lnTo>
                  <a:cubicBezTo>
                    <a:pt x="3651" y="413"/>
                    <a:pt x="3353" y="0"/>
                    <a:pt x="3038" y="0"/>
                  </a:cubicBezTo>
                  <a:lnTo>
                    <a:pt x="0" y="0"/>
                  </a:lnTo>
                  <a:lnTo>
                    <a:pt x="2355" y="11777"/>
                  </a:ln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00" name="Google Shape;200;p23"/>
            <p:cNvSpPr/>
            <p:nvPr/>
          </p:nvSpPr>
          <p:spPr>
            <a:xfrm>
              <a:off x="25400" y="12700"/>
              <a:ext cx="3088638" cy="966492"/>
            </a:xfrm>
            <a:custGeom>
              <a:avLst/>
              <a:gdLst/>
              <a:ahLst/>
              <a:cxnLst/>
              <a:rect l="l" t="t" r="r" b="b"/>
              <a:pathLst>
                <a:path w="21600" h="21600" extrusionOk="0">
                  <a:moveTo>
                    <a:pt x="2052" y="12631"/>
                  </a:moveTo>
                  <a:cubicBezTo>
                    <a:pt x="2043" y="12829"/>
                    <a:pt x="2034" y="13113"/>
                    <a:pt x="2034" y="13425"/>
                  </a:cubicBezTo>
                  <a:cubicBezTo>
                    <a:pt x="2034" y="13709"/>
                    <a:pt x="2043" y="14022"/>
                    <a:pt x="2052" y="14220"/>
                  </a:cubicBezTo>
                  <a:cubicBezTo>
                    <a:pt x="2061" y="14220"/>
                    <a:pt x="2069" y="14249"/>
                    <a:pt x="2087" y="14249"/>
                  </a:cubicBezTo>
                  <a:cubicBezTo>
                    <a:pt x="2087" y="14192"/>
                    <a:pt x="2078" y="14050"/>
                    <a:pt x="2069" y="13823"/>
                  </a:cubicBezTo>
                  <a:cubicBezTo>
                    <a:pt x="2061" y="13425"/>
                    <a:pt x="2069" y="13028"/>
                    <a:pt x="2069" y="13028"/>
                  </a:cubicBezTo>
                  <a:lnTo>
                    <a:pt x="2345" y="12858"/>
                  </a:lnTo>
                  <a:lnTo>
                    <a:pt x="2345" y="12375"/>
                  </a:lnTo>
                  <a:cubicBezTo>
                    <a:pt x="2220" y="12432"/>
                    <a:pt x="2114" y="12546"/>
                    <a:pt x="2052" y="12631"/>
                  </a:cubicBezTo>
                  <a:lnTo>
                    <a:pt x="2052" y="12631"/>
                  </a:lnTo>
                  <a:close/>
                  <a:moveTo>
                    <a:pt x="15703" y="10956"/>
                  </a:moveTo>
                  <a:cubicBezTo>
                    <a:pt x="15045" y="10984"/>
                    <a:pt x="14397" y="10984"/>
                    <a:pt x="13740" y="10984"/>
                  </a:cubicBezTo>
                  <a:cubicBezTo>
                    <a:pt x="13083" y="10984"/>
                    <a:pt x="12434" y="10984"/>
                    <a:pt x="11777" y="10956"/>
                  </a:cubicBezTo>
                  <a:lnTo>
                    <a:pt x="10791" y="10928"/>
                  </a:lnTo>
                  <a:cubicBezTo>
                    <a:pt x="10462" y="10899"/>
                    <a:pt x="10134" y="10899"/>
                    <a:pt x="9805" y="10871"/>
                  </a:cubicBezTo>
                  <a:cubicBezTo>
                    <a:pt x="10134" y="10843"/>
                    <a:pt x="10462" y="10843"/>
                    <a:pt x="10791" y="10814"/>
                  </a:cubicBezTo>
                  <a:lnTo>
                    <a:pt x="11777" y="10786"/>
                  </a:lnTo>
                  <a:cubicBezTo>
                    <a:pt x="12434" y="10757"/>
                    <a:pt x="13083" y="10757"/>
                    <a:pt x="13740" y="10757"/>
                  </a:cubicBezTo>
                  <a:cubicBezTo>
                    <a:pt x="14397" y="10757"/>
                    <a:pt x="15045" y="10757"/>
                    <a:pt x="15703" y="10786"/>
                  </a:cubicBezTo>
                  <a:lnTo>
                    <a:pt x="16688" y="10814"/>
                  </a:lnTo>
                  <a:cubicBezTo>
                    <a:pt x="17017" y="10843"/>
                    <a:pt x="17346" y="10843"/>
                    <a:pt x="17674" y="10871"/>
                  </a:cubicBezTo>
                  <a:cubicBezTo>
                    <a:pt x="17346" y="10899"/>
                    <a:pt x="17017" y="10899"/>
                    <a:pt x="16688" y="10928"/>
                  </a:cubicBezTo>
                  <a:lnTo>
                    <a:pt x="15703" y="10956"/>
                  </a:lnTo>
                  <a:lnTo>
                    <a:pt x="15703" y="10956"/>
                  </a:lnTo>
                  <a:close/>
                  <a:moveTo>
                    <a:pt x="7905" y="7522"/>
                  </a:moveTo>
                  <a:cubicBezTo>
                    <a:pt x="7523" y="7578"/>
                    <a:pt x="7132" y="7607"/>
                    <a:pt x="6750" y="7607"/>
                  </a:cubicBezTo>
                  <a:cubicBezTo>
                    <a:pt x="6368" y="7635"/>
                    <a:pt x="5977" y="7635"/>
                    <a:pt x="5595" y="7635"/>
                  </a:cubicBezTo>
                  <a:cubicBezTo>
                    <a:pt x="5213" y="7635"/>
                    <a:pt x="4823" y="7635"/>
                    <a:pt x="4441" y="7607"/>
                  </a:cubicBezTo>
                  <a:cubicBezTo>
                    <a:pt x="4059" y="7607"/>
                    <a:pt x="3668" y="7550"/>
                    <a:pt x="3286" y="7522"/>
                  </a:cubicBezTo>
                  <a:cubicBezTo>
                    <a:pt x="3668" y="7465"/>
                    <a:pt x="4059" y="7437"/>
                    <a:pt x="4441" y="7437"/>
                  </a:cubicBezTo>
                  <a:cubicBezTo>
                    <a:pt x="4823" y="7408"/>
                    <a:pt x="5213" y="7408"/>
                    <a:pt x="5595" y="7408"/>
                  </a:cubicBezTo>
                  <a:cubicBezTo>
                    <a:pt x="5977" y="7408"/>
                    <a:pt x="6368" y="7408"/>
                    <a:pt x="6750" y="7437"/>
                  </a:cubicBezTo>
                  <a:cubicBezTo>
                    <a:pt x="7141" y="7465"/>
                    <a:pt x="7523" y="7493"/>
                    <a:pt x="7905" y="7522"/>
                  </a:cubicBezTo>
                  <a:lnTo>
                    <a:pt x="7905" y="7522"/>
                  </a:lnTo>
                  <a:close/>
                  <a:moveTo>
                    <a:pt x="9743" y="13170"/>
                  </a:moveTo>
                  <a:cubicBezTo>
                    <a:pt x="9672" y="13170"/>
                    <a:pt x="9645" y="13000"/>
                    <a:pt x="9645" y="12773"/>
                  </a:cubicBezTo>
                  <a:cubicBezTo>
                    <a:pt x="9645" y="12546"/>
                    <a:pt x="9672" y="12375"/>
                    <a:pt x="9743" y="12375"/>
                  </a:cubicBezTo>
                  <a:cubicBezTo>
                    <a:pt x="9814" y="12375"/>
                    <a:pt x="9841" y="12546"/>
                    <a:pt x="9841" y="12773"/>
                  </a:cubicBezTo>
                  <a:cubicBezTo>
                    <a:pt x="9832" y="13000"/>
                    <a:pt x="9805" y="13170"/>
                    <a:pt x="9743" y="13170"/>
                  </a:cubicBezTo>
                  <a:lnTo>
                    <a:pt x="9743" y="13170"/>
                  </a:lnTo>
                  <a:close/>
                  <a:moveTo>
                    <a:pt x="10205" y="12375"/>
                  </a:moveTo>
                  <a:cubicBezTo>
                    <a:pt x="10276" y="12375"/>
                    <a:pt x="10303" y="12546"/>
                    <a:pt x="10303" y="12773"/>
                  </a:cubicBezTo>
                  <a:cubicBezTo>
                    <a:pt x="10303" y="13000"/>
                    <a:pt x="10276" y="13170"/>
                    <a:pt x="10205" y="13170"/>
                  </a:cubicBezTo>
                  <a:cubicBezTo>
                    <a:pt x="10134" y="13170"/>
                    <a:pt x="10107" y="13000"/>
                    <a:pt x="10107" y="12773"/>
                  </a:cubicBezTo>
                  <a:cubicBezTo>
                    <a:pt x="10107" y="12546"/>
                    <a:pt x="10134" y="12375"/>
                    <a:pt x="10205" y="12375"/>
                  </a:cubicBezTo>
                  <a:lnTo>
                    <a:pt x="10205" y="12375"/>
                  </a:lnTo>
                  <a:close/>
                  <a:moveTo>
                    <a:pt x="10667" y="12375"/>
                  </a:moveTo>
                  <a:cubicBezTo>
                    <a:pt x="10738" y="12375"/>
                    <a:pt x="10764" y="12546"/>
                    <a:pt x="10764" y="12773"/>
                  </a:cubicBezTo>
                  <a:cubicBezTo>
                    <a:pt x="10764" y="13000"/>
                    <a:pt x="10738" y="13170"/>
                    <a:pt x="10667" y="13170"/>
                  </a:cubicBezTo>
                  <a:cubicBezTo>
                    <a:pt x="10596" y="13170"/>
                    <a:pt x="10569" y="13000"/>
                    <a:pt x="10569" y="12773"/>
                  </a:cubicBezTo>
                  <a:cubicBezTo>
                    <a:pt x="10578" y="12546"/>
                    <a:pt x="10605" y="12375"/>
                    <a:pt x="10667" y="12375"/>
                  </a:cubicBezTo>
                  <a:lnTo>
                    <a:pt x="10667" y="12375"/>
                  </a:lnTo>
                  <a:close/>
                  <a:moveTo>
                    <a:pt x="11138" y="12375"/>
                  </a:moveTo>
                  <a:cubicBezTo>
                    <a:pt x="11209" y="12375"/>
                    <a:pt x="11235" y="12546"/>
                    <a:pt x="11235" y="12773"/>
                  </a:cubicBezTo>
                  <a:cubicBezTo>
                    <a:pt x="11235" y="13000"/>
                    <a:pt x="11209" y="13170"/>
                    <a:pt x="11138" y="13170"/>
                  </a:cubicBezTo>
                  <a:cubicBezTo>
                    <a:pt x="11066" y="13170"/>
                    <a:pt x="11040" y="13000"/>
                    <a:pt x="11040" y="12773"/>
                  </a:cubicBezTo>
                  <a:cubicBezTo>
                    <a:pt x="11040" y="12546"/>
                    <a:pt x="11066" y="12375"/>
                    <a:pt x="11138" y="12375"/>
                  </a:cubicBezTo>
                  <a:lnTo>
                    <a:pt x="11138" y="12375"/>
                  </a:lnTo>
                  <a:close/>
                  <a:moveTo>
                    <a:pt x="11599" y="12375"/>
                  </a:moveTo>
                  <a:cubicBezTo>
                    <a:pt x="11670" y="12375"/>
                    <a:pt x="11697" y="12546"/>
                    <a:pt x="11697" y="12773"/>
                  </a:cubicBezTo>
                  <a:cubicBezTo>
                    <a:pt x="11697" y="13000"/>
                    <a:pt x="11670" y="13170"/>
                    <a:pt x="11599" y="13170"/>
                  </a:cubicBezTo>
                  <a:cubicBezTo>
                    <a:pt x="11528" y="13170"/>
                    <a:pt x="11502" y="13000"/>
                    <a:pt x="11502" y="12773"/>
                  </a:cubicBezTo>
                  <a:cubicBezTo>
                    <a:pt x="11511" y="12546"/>
                    <a:pt x="11537" y="12375"/>
                    <a:pt x="11599" y="12375"/>
                  </a:cubicBezTo>
                  <a:lnTo>
                    <a:pt x="11599" y="12375"/>
                  </a:lnTo>
                  <a:close/>
                  <a:moveTo>
                    <a:pt x="12070" y="12375"/>
                  </a:moveTo>
                  <a:cubicBezTo>
                    <a:pt x="12141" y="12375"/>
                    <a:pt x="12168" y="12546"/>
                    <a:pt x="12168" y="12773"/>
                  </a:cubicBezTo>
                  <a:cubicBezTo>
                    <a:pt x="12168" y="13000"/>
                    <a:pt x="12141" y="13170"/>
                    <a:pt x="12070" y="13170"/>
                  </a:cubicBezTo>
                  <a:cubicBezTo>
                    <a:pt x="11999" y="13170"/>
                    <a:pt x="11972" y="13000"/>
                    <a:pt x="11972" y="12773"/>
                  </a:cubicBezTo>
                  <a:cubicBezTo>
                    <a:pt x="11972" y="12546"/>
                    <a:pt x="11999" y="12375"/>
                    <a:pt x="12070" y="12375"/>
                  </a:cubicBezTo>
                  <a:lnTo>
                    <a:pt x="12070" y="12375"/>
                  </a:lnTo>
                  <a:close/>
                  <a:moveTo>
                    <a:pt x="12532" y="12375"/>
                  </a:moveTo>
                  <a:cubicBezTo>
                    <a:pt x="12603" y="12375"/>
                    <a:pt x="12630" y="12546"/>
                    <a:pt x="12630" y="12773"/>
                  </a:cubicBezTo>
                  <a:cubicBezTo>
                    <a:pt x="12630" y="13000"/>
                    <a:pt x="12603" y="13170"/>
                    <a:pt x="12532" y="13170"/>
                  </a:cubicBezTo>
                  <a:cubicBezTo>
                    <a:pt x="12461" y="13170"/>
                    <a:pt x="12434" y="13000"/>
                    <a:pt x="12434" y="12773"/>
                  </a:cubicBezTo>
                  <a:cubicBezTo>
                    <a:pt x="12443" y="12546"/>
                    <a:pt x="12470" y="12375"/>
                    <a:pt x="12532" y="12375"/>
                  </a:cubicBezTo>
                  <a:lnTo>
                    <a:pt x="12532" y="12375"/>
                  </a:lnTo>
                  <a:close/>
                  <a:moveTo>
                    <a:pt x="13003" y="12375"/>
                  </a:moveTo>
                  <a:cubicBezTo>
                    <a:pt x="13074" y="12375"/>
                    <a:pt x="13100" y="12546"/>
                    <a:pt x="13100" y="12773"/>
                  </a:cubicBezTo>
                  <a:cubicBezTo>
                    <a:pt x="13100" y="13000"/>
                    <a:pt x="13074" y="13170"/>
                    <a:pt x="13003" y="13170"/>
                  </a:cubicBezTo>
                  <a:cubicBezTo>
                    <a:pt x="12932" y="13170"/>
                    <a:pt x="12905" y="13000"/>
                    <a:pt x="12905" y="12773"/>
                  </a:cubicBezTo>
                  <a:cubicBezTo>
                    <a:pt x="12905" y="12546"/>
                    <a:pt x="12932" y="12375"/>
                    <a:pt x="13003" y="12375"/>
                  </a:cubicBezTo>
                  <a:lnTo>
                    <a:pt x="13003" y="12375"/>
                  </a:lnTo>
                  <a:close/>
                  <a:moveTo>
                    <a:pt x="13464" y="12375"/>
                  </a:moveTo>
                  <a:cubicBezTo>
                    <a:pt x="13536" y="12375"/>
                    <a:pt x="13562" y="12546"/>
                    <a:pt x="13562" y="12773"/>
                  </a:cubicBezTo>
                  <a:cubicBezTo>
                    <a:pt x="13562" y="13000"/>
                    <a:pt x="13536" y="13170"/>
                    <a:pt x="13464" y="13170"/>
                  </a:cubicBezTo>
                  <a:cubicBezTo>
                    <a:pt x="13393" y="13170"/>
                    <a:pt x="13367" y="13000"/>
                    <a:pt x="13367" y="12773"/>
                  </a:cubicBezTo>
                  <a:cubicBezTo>
                    <a:pt x="13376" y="12546"/>
                    <a:pt x="13402" y="12375"/>
                    <a:pt x="13464" y="12375"/>
                  </a:cubicBezTo>
                  <a:lnTo>
                    <a:pt x="13464" y="12375"/>
                  </a:lnTo>
                  <a:close/>
                  <a:moveTo>
                    <a:pt x="13935" y="12375"/>
                  </a:moveTo>
                  <a:cubicBezTo>
                    <a:pt x="14006" y="12375"/>
                    <a:pt x="14033" y="12546"/>
                    <a:pt x="14033" y="12773"/>
                  </a:cubicBezTo>
                  <a:cubicBezTo>
                    <a:pt x="14033" y="13000"/>
                    <a:pt x="14006" y="13170"/>
                    <a:pt x="13935" y="13170"/>
                  </a:cubicBezTo>
                  <a:cubicBezTo>
                    <a:pt x="13864" y="13170"/>
                    <a:pt x="13838" y="13000"/>
                    <a:pt x="13838" y="12773"/>
                  </a:cubicBezTo>
                  <a:cubicBezTo>
                    <a:pt x="13838" y="12546"/>
                    <a:pt x="13864" y="12375"/>
                    <a:pt x="13935" y="12375"/>
                  </a:cubicBezTo>
                  <a:lnTo>
                    <a:pt x="13935" y="12375"/>
                  </a:lnTo>
                  <a:close/>
                  <a:moveTo>
                    <a:pt x="14397" y="12375"/>
                  </a:moveTo>
                  <a:cubicBezTo>
                    <a:pt x="14468" y="12375"/>
                    <a:pt x="14495" y="12546"/>
                    <a:pt x="14495" y="12773"/>
                  </a:cubicBezTo>
                  <a:cubicBezTo>
                    <a:pt x="14495" y="13000"/>
                    <a:pt x="14468" y="13170"/>
                    <a:pt x="14397" y="13170"/>
                  </a:cubicBezTo>
                  <a:cubicBezTo>
                    <a:pt x="14326" y="13170"/>
                    <a:pt x="14299" y="13000"/>
                    <a:pt x="14299" y="12773"/>
                  </a:cubicBezTo>
                  <a:cubicBezTo>
                    <a:pt x="14308" y="12546"/>
                    <a:pt x="14335" y="12375"/>
                    <a:pt x="14397" y="12375"/>
                  </a:cubicBezTo>
                  <a:lnTo>
                    <a:pt x="14397" y="12375"/>
                  </a:lnTo>
                  <a:close/>
                  <a:moveTo>
                    <a:pt x="14868" y="12375"/>
                  </a:moveTo>
                  <a:cubicBezTo>
                    <a:pt x="14939" y="12375"/>
                    <a:pt x="14965" y="12546"/>
                    <a:pt x="14965" y="12773"/>
                  </a:cubicBezTo>
                  <a:cubicBezTo>
                    <a:pt x="14965" y="13000"/>
                    <a:pt x="14939" y="13170"/>
                    <a:pt x="14868" y="13170"/>
                  </a:cubicBezTo>
                  <a:cubicBezTo>
                    <a:pt x="14797" y="13170"/>
                    <a:pt x="14770" y="13000"/>
                    <a:pt x="14770" y="12773"/>
                  </a:cubicBezTo>
                  <a:cubicBezTo>
                    <a:pt x="14770" y="12546"/>
                    <a:pt x="14797" y="12375"/>
                    <a:pt x="14868" y="12375"/>
                  </a:cubicBezTo>
                  <a:lnTo>
                    <a:pt x="14868" y="12375"/>
                  </a:lnTo>
                  <a:close/>
                  <a:moveTo>
                    <a:pt x="15330" y="12375"/>
                  </a:moveTo>
                  <a:cubicBezTo>
                    <a:pt x="15401" y="12375"/>
                    <a:pt x="15427" y="12546"/>
                    <a:pt x="15427" y="12773"/>
                  </a:cubicBezTo>
                  <a:cubicBezTo>
                    <a:pt x="15427" y="13000"/>
                    <a:pt x="15401" y="13170"/>
                    <a:pt x="15330" y="13170"/>
                  </a:cubicBezTo>
                  <a:cubicBezTo>
                    <a:pt x="15259" y="13170"/>
                    <a:pt x="15232" y="13000"/>
                    <a:pt x="15232" y="12773"/>
                  </a:cubicBezTo>
                  <a:cubicBezTo>
                    <a:pt x="15241" y="12546"/>
                    <a:pt x="15267" y="12375"/>
                    <a:pt x="15330" y="12375"/>
                  </a:cubicBezTo>
                  <a:lnTo>
                    <a:pt x="15330" y="12375"/>
                  </a:lnTo>
                  <a:close/>
                  <a:moveTo>
                    <a:pt x="15800" y="12375"/>
                  </a:moveTo>
                  <a:cubicBezTo>
                    <a:pt x="15871" y="12375"/>
                    <a:pt x="15898" y="12546"/>
                    <a:pt x="15898" y="12773"/>
                  </a:cubicBezTo>
                  <a:cubicBezTo>
                    <a:pt x="15898" y="13000"/>
                    <a:pt x="15871" y="13170"/>
                    <a:pt x="15800" y="13170"/>
                  </a:cubicBezTo>
                  <a:cubicBezTo>
                    <a:pt x="15729" y="13170"/>
                    <a:pt x="15703" y="13000"/>
                    <a:pt x="15703" y="12773"/>
                  </a:cubicBezTo>
                  <a:cubicBezTo>
                    <a:pt x="15703" y="12546"/>
                    <a:pt x="15729" y="12375"/>
                    <a:pt x="15800" y="12375"/>
                  </a:cubicBezTo>
                  <a:lnTo>
                    <a:pt x="15800" y="12375"/>
                  </a:lnTo>
                  <a:close/>
                  <a:moveTo>
                    <a:pt x="16262" y="12375"/>
                  </a:moveTo>
                  <a:cubicBezTo>
                    <a:pt x="16333" y="12375"/>
                    <a:pt x="16360" y="12546"/>
                    <a:pt x="16360" y="12773"/>
                  </a:cubicBezTo>
                  <a:cubicBezTo>
                    <a:pt x="16360" y="13000"/>
                    <a:pt x="16333" y="13170"/>
                    <a:pt x="16262" y="13170"/>
                  </a:cubicBezTo>
                  <a:cubicBezTo>
                    <a:pt x="16191" y="13170"/>
                    <a:pt x="16164" y="13000"/>
                    <a:pt x="16164" y="12773"/>
                  </a:cubicBezTo>
                  <a:cubicBezTo>
                    <a:pt x="16164" y="12546"/>
                    <a:pt x="16191" y="12375"/>
                    <a:pt x="16262" y="12375"/>
                  </a:cubicBezTo>
                  <a:lnTo>
                    <a:pt x="16262" y="12375"/>
                  </a:lnTo>
                  <a:close/>
                  <a:moveTo>
                    <a:pt x="16724" y="12375"/>
                  </a:moveTo>
                  <a:cubicBezTo>
                    <a:pt x="16795" y="12375"/>
                    <a:pt x="16822" y="12546"/>
                    <a:pt x="16822" y="12773"/>
                  </a:cubicBezTo>
                  <a:cubicBezTo>
                    <a:pt x="16822" y="13000"/>
                    <a:pt x="16795" y="13170"/>
                    <a:pt x="16724" y="13170"/>
                  </a:cubicBezTo>
                  <a:cubicBezTo>
                    <a:pt x="16653" y="13170"/>
                    <a:pt x="16626" y="13000"/>
                    <a:pt x="16626" y="12773"/>
                  </a:cubicBezTo>
                  <a:cubicBezTo>
                    <a:pt x="16635" y="12546"/>
                    <a:pt x="16662" y="12375"/>
                    <a:pt x="16724" y="12375"/>
                  </a:cubicBezTo>
                  <a:lnTo>
                    <a:pt x="16724" y="12375"/>
                  </a:lnTo>
                  <a:close/>
                  <a:moveTo>
                    <a:pt x="17195" y="12375"/>
                  </a:moveTo>
                  <a:cubicBezTo>
                    <a:pt x="17266" y="12375"/>
                    <a:pt x="17292" y="12546"/>
                    <a:pt x="17292" y="12773"/>
                  </a:cubicBezTo>
                  <a:cubicBezTo>
                    <a:pt x="17292" y="13000"/>
                    <a:pt x="17266" y="13170"/>
                    <a:pt x="17195" y="13170"/>
                  </a:cubicBezTo>
                  <a:cubicBezTo>
                    <a:pt x="17124" y="13170"/>
                    <a:pt x="17097" y="13000"/>
                    <a:pt x="17097" y="12773"/>
                  </a:cubicBezTo>
                  <a:cubicBezTo>
                    <a:pt x="17097" y="12546"/>
                    <a:pt x="17124" y="12375"/>
                    <a:pt x="17195" y="12375"/>
                  </a:cubicBezTo>
                  <a:lnTo>
                    <a:pt x="17195" y="12375"/>
                  </a:lnTo>
                  <a:close/>
                  <a:moveTo>
                    <a:pt x="17657" y="13170"/>
                  </a:moveTo>
                  <a:cubicBezTo>
                    <a:pt x="17586" y="13170"/>
                    <a:pt x="17559" y="13000"/>
                    <a:pt x="17559" y="12773"/>
                  </a:cubicBezTo>
                  <a:cubicBezTo>
                    <a:pt x="17559" y="12546"/>
                    <a:pt x="17586" y="12375"/>
                    <a:pt x="17657" y="12375"/>
                  </a:cubicBezTo>
                  <a:cubicBezTo>
                    <a:pt x="17728" y="12375"/>
                    <a:pt x="17754" y="12546"/>
                    <a:pt x="17754" y="12773"/>
                  </a:cubicBezTo>
                  <a:cubicBezTo>
                    <a:pt x="17754" y="13000"/>
                    <a:pt x="17728" y="13170"/>
                    <a:pt x="17657" y="13170"/>
                  </a:cubicBezTo>
                  <a:lnTo>
                    <a:pt x="17657" y="13170"/>
                  </a:lnTo>
                  <a:close/>
                  <a:moveTo>
                    <a:pt x="18127" y="13170"/>
                  </a:moveTo>
                  <a:cubicBezTo>
                    <a:pt x="18056" y="13170"/>
                    <a:pt x="18030" y="13000"/>
                    <a:pt x="18030" y="12773"/>
                  </a:cubicBezTo>
                  <a:cubicBezTo>
                    <a:pt x="18030" y="12546"/>
                    <a:pt x="18056" y="12375"/>
                    <a:pt x="18127" y="12375"/>
                  </a:cubicBezTo>
                  <a:cubicBezTo>
                    <a:pt x="18198" y="12375"/>
                    <a:pt x="18225" y="12546"/>
                    <a:pt x="18225" y="12773"/>
                  </a:cubicBezTo>
                  <a:cubicBezTo>
                    <a:pt x="18216" y="13000"/>
                    <a:pt x="18189" y="13170"/>
                    <a:pt x="18127" y="13170"/>
                  </a:cubicBezTo>
                  <a:lnTo>
                    <a:pt x="18127" y="13170"/>
                  </a:lnTo>
                  <a:close/>
                  <a:moveTo>
                    <a:pt x="20135" y="12432"/>
                  </a:moveTo>
                  <a:lnTo>
                    <a:pt x="20348" y="12432"/>
                  </a:lnTo>
                  <a:cubicBezTo>
                    <a:pt x="20525" y="12688"/>
                    <a:pt x="20694" y="12971"/>
                    <a:pt x="20854" y="13312"/>
                  </a:cubicBezTo>
                  <a:cubicBezTo>
                    <a:pt x="20872" y="13340"/>
                    <a:pt x="20881" y="13369"/>
                    <a:pt x="20898" y="13397"/>
                  </a:cubicBezTo>
                  <a:lnTo>
                    <a:pt x="20463" y="13511"/>
                  </a:lnTo>
                  <a:lnTo>
                    <a:pt x="20135" y="12432"/>
                  </a:lnTo>
                  <a:lnTo>
                    <a:pt x="20135" y="12432"/>
                  </a:lnTo>
                  <a:close/>
                  <a:moveTo>
                    <a:pt x="20090" y="12432"/>
                  </a:moveTo>
                  <a:lnTo>
                    <a:pt x="19886" y="12432"/>
                  </a:lnTo>
                  <a:lnTo>
                    <a:pt x="19850" y="13681"/>
                  </a:lnTo>
                  <a:lnTo>
                    <a:pt x="20410" y="13511"/>
                  </a:lnTo>
                  <a:lnTo>
                    <a:pt x="20090" y="12432"/>
                  </a:lnTo>
                  <a:lnTo>
                    <a:pt x="20090" y="12432"/>
                  </a:lnTo>
                  <a:close/>
                  <a:moveTo>
                    <a:pt x="10374" y="19159"/>
                  </a:moveTo>
                  <a:cubicBezTo>
                    <a:pt x="10409" y="19102"/>
                    <a:pt x="10445" y="19074"/>
                    <a:pt x="10480" y="19045"/>
                  </a:cubicBezTo>
                  <a:lnTo>
                    <a:pt x="10480" y="18705"/>
                  </a:lnTo>
                  <a:lnTo>
                    <a:pt x="10249" y="18705"/>
                  </a:lnTo>
                  <a:lnTo>
                    <a:pt x="10374" y="19159"/>
                  </a:lnTo>
                  <a:lnTo>
                    <a:pt x="10374" y="19159"/>
                  </a:lnTo>
                  <a:close/>
                  <a:moveTo>
                    <a:pt x="10196" y="19869"/>
                  </a:moveTo>
                  <a:cubicBezTo>
                    <a:pt x="10214" y="19727"/>
                    <a:pt x="10240" y="19585"/>
                    <a:pt x="10276" y="19471"/>
                  </a:cubicBezTo>
                  <a:cubicBezTo>
                    <a:pt x="10347" y="19244"/>
                    <a:pt x="10445" y="19102"/>
                    <a:pt x="10551" y="19102"/>
                  </a:cubicBezTo>
                  <a:cubicBezTo>
                    <a:pt x="10649" y="19102"/>
                    <a:pt x="10756" y="19244"/>
                    <a:pt x="10827" y="19471"/>
                  </a:cubicBezTo>
                  <a:cubicBezTo>
                    <a:pt x="10862" y="19585"/>
                    <a:pt x="10889" y="19727"/>
                    <a:pt x="10907" y="19869"/>
                  </a:cubicBezTo>
                  <a:cubicBezTo>
                    <a:pt x="10924" y="20011"/>
                    <a:pt x="10933" y="20181"/>
                    <a:pt x="10933" y="20351"/>
                  </a:cubicBezTo>
                  <a:cubicBezTo>
                    <a:pt x="10933" y="20039"/>
                    <a:pt x="10889" y="19727"/>
                    <a:pt x="10818" y="19500"/>
                  </a:cubicBezTo>
                  <a:cubicBezTo>
                    <a:pt x="10747" y="19273"/>
                    <a:pt x="10649" y="19159"/>
                    <a:pt x="10551" y="19159"/>
                  </a:cubicBezTo>
                  <a:cubicBezTo>
                    <a:pt x="10454" y="19159"/>
                    <a:pt x="10356" y="19273"/>
                    <a:pt x="10285" y="19500"/>
                  </a:cubicBezTo>
                  <a:cubicBezTo>
                    <a:pt x="10214" y="19727"/>
                    <a:pt x="10169" y="20039"/>
                    <a:pt x="10169" y="20351"/>
                  </a:cubicBezTo>
                  <a:cubicBezTo>
                    <a:pt x="10169" y="20181"/>
                    <a:pt x="10178" y="20011"/>
                    <a:pt x="10196" y="19869"/>
                  </a:cubicBezTo>
                  <a:lnTo>
                    <a:pt x="10196" y="19869"/>
                  </a:lnTo>
                  <a:close/>
                  <a:moveTo>
                    <a:pt x="10551" y="20890"/>
                  </a:moveTo>
                  <a:cubicBezTo>
                    <a:pt x="10605" y="20890"/>
                    <a:pt x="10658" y="20805"/>
                    <a:pt x="10693" y="20692"/>
                  </a:cubicBezTo>
                  <a:cubicBezTo>
                    <a:pt x="10658" y="20777"/>
                    <a:pt x="10622" y="20834"/>
                    <a:pt x="10569" y="20834"/>
                  </a:cubicBezTo>
                  <a:cubicBezTo>
                    <a:pt x="10462" y="20834"/>
                    <a:pt x="10383" y="20578"/>
                    <a:pt x="10383" y="20238"/>
                  </a:cubicBezTo>
                  <a:cubicBezTo>
                    <a:pt x="10383" y="20096"/>
                    <a:pt x="10400" y="19954"/>
                    <a:pt x="10427" y="19840"/>
                  </a:cubicBezTo>
                  <a:cubicBezTo>
                    <a:pt x="10391" y="19954"/>
                    <a:pt x="10365" y="20096"/>
                    <a:pt x="10365" y="20294"/>
                  </a:cubicBezTo>
                  <a:cubicBezTo>
                    <a:pt x="10365" y="20635"/>
                    <a:pt x="10445" y="20890"/>
                    <a:pt x="10551" y="20890"/>
                  </a:cubicBezTo>
                  <a:lnTo>
                    <a:pt x="10551" y="20890"/>
                  </a:lnTo>
                  <a:close/>
                  <a:moveTo>
                    <a:pt x="10800" y="18705"/>
                  </a:moveTo>
                  <a:lnTo>
                    <a:pt x="10658" y="18705"/>
                  </a:lnTo>
                  <a:lnTo>
                    <a:pt x="10658" y="19074"/>
                  </a:lnTo>
                  <a:cubicBezTo>
                    <a:pt x="10676" y="19102"/>
                    <a:pt x="10702" y="19131"/>
                    <a:pt x="10720" y="19159"/>
                  </a:cubicBezTo>
                  <a:lnTo>
                    <a:pt x="10800" y="18705"/>
                  </a:lnTo>
                  <a:lnTo>
                    <a:pt x="10800" y="18705"/>
                  </a:lnTo>
                  <a:close/>
                  <a:moveTo>
                    <a:pt x="19548" y="19131"/>
                  </a:moveTo>
                  <a:cubicBezTo>
                    <a:pt x="19566" y="19102"/>
                    <a:pt x="19593" y="19074"/>
                    <a:pt x="19619" y="19074"/>
                  </a:cubicBezTo>
                  <a:lnTo>
                    <a:pt x="19619" y="18478"/>
                  </a:lnTo>
                  <a:cubicBezTo>
                    <a:pt x="19539" y="18506"/>
                    <a:pt x="19468" y="18535"/>
                    <a:pt x="19388" y="18563"/>
                  </a:cubicBezTo>
                  <a:lnTo>
                    <a:pt x="19548" y="19131"/>
                  </a:lnTo>
                  <a:lnTo>
                    <a:pt x="19548" y="19131"/>
                  </a:lnTo>
                  <a:close/>
                  <a:moveTo>
                    <a:pt x="19353" y="19869"/>
                  </a:moveTo>
                  <a:cubicBezTo>
                    <a:pt x="19371" y="19727"/>
                    <a:pt x="19397" y="19585"/>
                    <a:pt x="19433" y="19471"/>
                  </a:cubicBezTo>
                  <a:cubicBezTo>
                    <a:pt x="19504" y="19244"/>
                    <a:pt x="19602" y="19102"/>
                    <a:pt x="19708" y="19102"/>
                  </a:cubicBezTo>
                  <a:cubicBezTo>
                    <a:pt x="19806" y="19102"/>
                    <a:pt x="19912" y="19244"/>
                    <a:pt x="19984" y="19471"/>
                  </a:cubicBezTo>
                  <a:cubicBezTo>
                    <a:pt x="20019" y="19585"/>
                    <a:pt x="20046" y="19727"/>
                    <a:pt x="20063" y="19869"/>
                  </a:cubicBezTo>
                  <a:cubicBezTo>
                    <a:pt x="20081" y="20011"/>
                    <a:pt x="20090" y="20181"/>
                    <a:pt x="20090" y="20351"/>
                  </a:cubicBezTo>
                  <a:cubicBezTo>
                    <a:pt x="20090" y="20039"/>
                    <a:pt x="20046" y="19727"/>
                    <a:pt x="19975" y="19500"/>
                  </a:cubicBezTo>
                  <a:cubicBezTo>
                    <a:pt x="19904" y="19273"/>
                    <a:pt x="19806" y="19159"/>
                    <a:pt x="19708" y="19159"/>
                  </a:cubicBezTo>
                  <a:cubicBezTo>
                    <a:pt x="19611" y="19159"/>
                    <a:pt x="19513" y="19273"/>
                    <a:pt x="19442" y="19500"/>
                  </a:cubicBezTo>
                  <a:cubicBezTo>
                    <a:pt x="19371" y="19727"/>
                    <a:pt x="19326" y="20039"/>
                    <a:pt x="19326" y="20351"/>
                  </a:cubicBezTo>
                  <a:cubicBezTo>
                    <a:pt x="19326" y="20181"/>
                    <a:pt x="19335" y="20011"/>
                    <a:pt x="19353" y="19869"/>
                  </a:cubicBezTo>
                  <a:lnTo>
                    <a:pt x="19353" y="19869"/>
                  </a:lnTo>
                  <a:close/>
                  <a:moveTo>
                    <a:pt x="19708" y="20890"/>
                  </a:moveTo>
                  <a:cubicBezTo>
                    <a:pt x="19762" y="20890"/>
                    <a:pt x="19815" y="20805"/>
                    <a:pt x="19850" y="20692"/>
                  </a:cubicBezTo>
                  <a:cubicBezTo>
                    <a:pt x="19815" y="20777"/>
                    <a:pt x="19779" y="20834"/>
                    <a:pt x="19726" y="20834"/>
                  </a:cubicBezTo>
                  <a:cubicBezTo>
                    <a:pt x="19619" y="20834"/>
                    <a:pt x="19539" y="20578"/>
                    <a:pt x="19539" y="20238"/>
                  </a:cubicBezTo>
                  <a:cubicBezTo>
                    <a:pt x="19539" y="20096"/>
                    <a:pt x="19557" y="19954"/>
                    <a:pt x="19584" y="19840"/>
                  </a:cubicBezTo>
                  <a:cubicBezTo>
                    <a:pt x="19548" y="19954"/>
                    <a:pt x="19522" y="20096"/>
                    <a:pt x="19522" y="20294"/>
                  </a:cubicBezTo>
                  <a:cubicBezTo>
                    <a:pt x="19522" y="20635"/>
                    <a:pt x="19602" y="20890"/>
                    <a:pt x="19708" y="20890"/>
                  </a:cubicBezTo>
                  <a:lnTo>
                    <a:pt x="19708" y="20890"/>
                  </a:lnTo>
                  <a:close/>
                  <a:moveTo>
                    <a:pt x="2460" y="13000"/>
                  </a:moveTo>
                  <a:cubicBezTo>
                    <a:pt x="2931" y="13397"/>
                    <a:pt x="3570" y="13936"/>
                    <a:pt x="4263" y="14447"/>
                  </a:cubicBezTo>
                  <a:cubicBezTo>
                    <a:pt x="4201" y="14447"/>
                    <a:pt x="4130" y="14447"/>
                    <a:pt x="4068" y="14447"/>
                  </a:cubicBezTo>
                  <a:lnTo>
                    <a:pt x="3375" y="14447"/>
                  </a:lnTo>
                  <a:lnTo>
                    <a:pt x="3029" y="14476"/>
                  </a:lnTo>
                  <a:cubicBezTo>
                    <a:pt x="2913" y="14476"/>
                    <a:pt x="2798" y="14504"/>
                    <a:pt x="2682" y="14504"/>
                  </a:cubicBezTo>
                  <a:cubicBezTo>
                    <a:pt x="2798" y="14504"/>
                    <a:pt x="2913" y="14532"/>
                    <a:pt x="3029" y="14532"/>
                  </a:cubicBezTo>
                  <a:lnTo>
                    <a:pt x="3375" y="14561"/>
                  </a:lnTo>
                  <a:lnTo>
                    <a:pt x="4068" y="14561"/>
                  </a:lnTo>
                  <a:cubicBezTo>
                    <a:pt x="4281" y="14561"/>
                    <a:pt x="4503" y="14561"/>
                    <a:pt x="4716" y="14561"/>
                  </a:cubicBezTo>
                  <a:lnTo>
                    <a:pt x="5906" y="14561"/>
                  </a:lnTo>
                  <a:lnTo>
                    <a:pt x="5906" y="10616"/>
                  </a:lnTo>
                  <a:lnTo>
                    <a:pt x="5711" y="10616"/>
                  </a:lnTo>
                  <a:cubicBezTo>
                    <a:pt x="4432" y="10616"/>
                    <a:pt x="2744" y="11836"/>
                    <a:pt x="2460" y="12035"/>
                  </a:cubicBezTo>
                  <a:lnTo>
                    <a:pt x="2460" y="13000"/>
                  </a:lnTo>
                  <a:lnTo>
                    <a:pt x="2460" y="13000"/>
                  </a:lnTo>
                  <a:close/>
                  <a:moveTo>
                    <a:pt x="21254" y="13993"/>
                  </a:moveTo>
                  <a:cubicBezTo>
                    <a:pt x="21138" y="13681"/>
                    <a:pt x="21023" y="13397"/>
                    <a:pt x="20889" y="13142"/>
                  </a:cubicBezTo>
                  <a:cubicBezTo>
                    <a:pt x="20632" y="12631"/>
                    <a:pt x="20365" y="12233"/>
                    <a:pt x="20090" y="11864"/>
                  </a:cubicBezTo>
                  <a:cubicBezTo>
                    <a:pt x="19886" y="11609"/>
                    <a:pt x="19682" y="11382"/>
                    <a:pt x="19477" y="11183"/>
                  </a:cubicBezTo>
                  <a:lnTo>
                    <a:pt x="19477" y="14504"/>
                  </a:lnTo>
                  <a:lnTo>
                    <a:pt x="21405" y="14504"/>
                  </a:lnTo>
                  <a:cubicBezTo>
                    <a:pt x="21360" y="14334"/>
                    <a:pt x="21307" y="14163"/>
                    <a:pt x="21254" y="13993"/>
                  </a:cubicBezTo>
                  <a:lnTo>
                    <a:pt x="21254" y="13993"/>
                  </a:lnTo>
                  <a:close/>
                  <a:moveTo>
                    <a:pt x="9503" y="12035"/>
                  </a:moveTo>
                  <a:cubicBezTo>
                    <a:pt x="9503" y="12063"/>
                    <a:pt x="9503" y="13227"/>
                    <a:pt x="9423" y="13624"/>
                  </a:cubicBezTo>
                  <a:cubicBezTo>
                    <a:pt x="9388" y="13965"/>
                    <a:pt x="9326" y="14334"/>
                    <a:pt x="9290" y="14532"/>
                  </a:cubicBezTo>
                  <a:lnTo>
                    <a:pt x="18527" y="14532"/>
                  </a:lnTo>
                  <a:cubicBezTo>
                    <a:pt x="18527" y="14504"/>
                    <a:pt x="18527" y="14476"/>
                    <a:pt x="18527" y="14476"/>
                  </a:cubicBezTo>
                  <a:lnTo>
                    <a:pt x="18527" y="12148"/>
                  </a:lnTo>
                  <a:cubicBezTo>
                    <a:pt x="18527" y="11864"/>
                    <a:pt x="18598" y="11637"/>
                    <a:pt x="18687" y="11637"/>
                  </a:cubicBezTo>
                  <a:lnTo>
                    <a:pt x="18909" y="11637"/>
                  </a:lnTo>
                  <a:cubicBezTo>
                    <a:pt x="18998" y="11637"/>
                    <a:pt x="19069" y="11864"/>
                    <a:pt x="19069" y="12148"/>
                  </a:cubicBezTo>
                  <a:lnTo>
                    <a:pt x="19069" y="14476"/>
                  </a:lnTo>
                  <a:cubicBezTo>
                    <a:pt x="19069" y="14504"/>
                    <a:pt x="19069" y="14532"/>
                    <a:pt x="19069" y="14532"/>
                  </a:cubicBezTo>
                  <a:lnTo>
                    <a:pt x="19433" y="14532"/>
                  </a:lnTo>
                  <a:lnTo>
                    <a:pt x="19433" y="11183"/>
                  </a:lnTo>
                  <a:cubicBezTo>
                    <a:pt x="19371" y="11126"/>
                    <a:pt x="19300" y="11070"/>
                    <a:pt x="19237" y="11013"/>
                  </a:cubicBezTo>
                  <a:cubicBezTo>
                    <a:pt x="19095" y="10899"/>
                    <a:pt x="18944" y="10814"/>
                    <a:pt x="18802" y="10757"/>
                  </a:cubicBezTo>
                  <a:cubicBezTo>
                    <a:pt x="18713" y="10729"/>
                    <a:pt x="18634" y="10701"/>
                    <a:pt x="18545" y="10672"/>
                  </a:cubicBezTo>
                  <a:cubicBezTo>
                    <a:pt x="18438" y="10644"/>
                    <a:pt x="18340" y="10616"/>
                    <a:pt x="18243" y="10616"/>
                  </a:cubicBezTo>
                  <a:lnTo>
                    <a:pt x="9450" y="10616"/>
                  </a:lnTo>
                  <a:cubicBezTo>
                    <a:pt x="9503" y="11098"/>
                    <a:pt x="9503" y="12035"/>
                    <a:pt x="9503" y="12035"/>
                  </a:cubicBezTo>
                  <a:lnTo>
                    <a:pt x="9503" y="12035"/>
                  </a:lnTo>
                  <a:close/>
                  <a:moveTo>
                    <a:pt x="7558" y="14532"/>
                  </a:moveTo>
                  <a:cubicBezTo>
                    <a:pt x="7452" y="14419"/>
                    <a:pt x="7354" y="14249"/>
                    <a:pt x="7247" y="14192"/>
                  </a:cubicBezTo>
                  <a:cubicBezTo>
                    <a:pt x="7079" y="14107"/>
                    <a:pt x="6572" y="14022"/>
                    <a:pt x="6572" y="13142"/>
                  </a:cubicBezTo>
                  <a:cubicBezTo>
                    <a:pt x="6572" y="12688"/>
                    <a:pt x="6626" y="12262"/>
                    <a:pt x="6670" y="11950"/>
                  </a:cubicBezTo>
                  <a:cubicBezTo>
                    <a:pt x="6679" y="11183"/>
                    <a:pt x="6741" y="11041"/>
                    <a:pt x="6768" y="11013"/>
                  </a:cubicBezTo>
                  <a:cubicBezTo>
                    <a:pt x="6857" y="10984"/>
                    <a:pt x="7567" y="10672"/>
                    <a:pt x="7727" y="10616"/>
                  </a:cubicBezTo>
                  <a:cubicBezTo>
                    <a:pt x="7727" y="10587"/>
                    <a:pt x="5951" y="10587"/>
                    <a:pt x="5951" y="10587"/>
                  </a:cubicBezTo>
                  <a:lnTo>
                    <a:pt x="5951" y="14504"/>
                  </a:lnTo>
                  <a:lnTo>
                    <a:pt x="7558" y="14504"/>
                  </a:lnTo>
                  <a:lnTo>
                    <a:pt x="7558" y="14532"/>
                  </a:lnTo>
                  <a:close/>
                  <a:moveTo>
                    <a:pt x="9317" y="10559"/>
                  </a:moveTo>
                  <a:lnTo>
                    <a:pt x="9370" y="10559"/>
                  </a:lnTo>
                  <a:cubicBezTo>
                    <a:pt x="9406" y="10672"/>
                    <a:pt x="9441" y="11495"/>
                    <a:pt x="9441" y="12035"/>
                  </a:cubicBezTo>
                  <a:cubicBezTo>
                    <a:pt x="9441" y="12574"/>
                    <a:pt x="9406" y="13397"/>
                    <a:pt x="9370" y="13511"/>
                  </a:cubicBezTo>
                  <a:lnTo>
                    <a:pt x="9361" y="13511"/>
                  </a:lnTo>
                  <a:cubicBezTo>
                    <a:pt x="9388" y="13340"/>
                    <a:pt x="9406" y="12943"/>
                    <a:pt x="9414" y="12546"/>
                  </a:cubicBezTo>
                  <a:lnTo>
                    <a:pt x="9361" y="12546"/>
                  </a:lnTo>
                  <a:cubicBezTo>
                    <a:pt x="9370" y="12262"/>
                    <a:pt x="9370" y="12035"/>
                    <a:pt x="9370" y="12035"/>
                  </a:cubicBezTo>
                  <a:cubicBezTo>
                    <a:pt x="9361" y="12035"/>
                    <a:pt x="9361" y="11126"/>
                    <a:pt x="9317" y="10559"/>
                  </a:cubicBezTo>
                  <a:lnTo>
                    <a:pt x="9317" y="10559"/>
                  </a:lnTo>
                  <a:close/>
                  <a:moveTo>
                    <a:pt x="7789" y="12035"/>
                  </a:moveTo>
                  <a:cubicBezTo>
                    <a:pt x="7789" y="12460"/>
                    <a:pt x="7763" y="13113"/>
                    <a:pt x="7736" y="13227"/>
                  </a:cubicBezTo>
                  <a:cubicBezTo>
                    <a:pt x="7736" y="13227"/>
                    <a:pt x="7727" y="13227"/>
                    <a:pt x="7718" y="13227"/>
                  </a:cubicBezTo>
                  <a:cubicBezTo>
                    <a:pt x="7736" y="13085"/>
                    <a:pt x="7745" y="12801"/>
                    <a:pt x="7754" y="12489"/>
                  </a:cubicBezTo>
                  <a:lnTo>
                    <a:pt x="6812" y="12375"/>
                  </a:lnTo>
                  <a:cubicBezTo>
                    <a:pt x="6812" y="12262"/>
                    <a:pt x="6812" y="12148"/>
                    <a:pt x="6812" y="12006"/>
                  </a:cubicBezTo>
                  <a:cubicBezTo>
                    <a:pt x="6812" y="11637"/>
                    <a:pt x="6803" y="11439"/>
                    <a:pt x="6794" y="11297"/>
                  </a:cubicBezTo>
                  <a:cubicBezTo>
                    <a:pt x="6794" y="11297"/>
                    <a:pt x="6786" y="11297"/>
                    <a:pt x="6786" y="11325"/>
                  </a:cubicBezTo>
                  <a:cubicBezTo>
                    <a:pt x="6786" y="11325"/>
                    <a:pt x="6777" y="11353"/>
                    <a:pt x="6777" y="11353"/>
                  </a:cubicBezTo>
                  <a:cubicBezTo>
                    <a:pt x="6768" y="11382"/>
                    <a:pt x="6768" y="11410"/>
                    <a:pt x="6759" y="11439"/>
                  </a:cubicBezTo>
                  <a:cubicBezTo>
                    <a:pt x="6750" y="11495"/>
                    <a:pt x="6750" y="11581"/>
                    <a:pt x="6741" y="11637"/>
                  </a:cubicBezTo>
                  <a:cubicBezTo>
                    <a:pt x="6732" y="11779"/>
                    <a:pt x="6732" y="11921"/>
                    <a:pt x="6732" y="12091"/>
                  </a:cubicBezTo>
                  <a:cubicBezTo>
                    <a:pt x="6732" y="12233"/>
                    <a:pt x="6732" y="12404"/>
                    <a:pt x="6741" y="12546"/>
                  </a:cubicBezTo>
                  <a:cubicBezTo>
                    <a:pt x="6741" y="12631"/>
                    <a:pt x="6750" y="12688"/>
                    <a:pt x="6759" y="12773"/>
                  </a:cubicBezTo>
                  <a:cubicBezTo>
                    <a:pt x="6768" y="12829"/>
                    <a:pt x="6777" y="12915"/>
                    <a:pt x="6794" y="12971"/>
                  </a:cubicBezTo>
                  <a:cubicBezTo>
                    <a:pt x="6777" y="12943"/>
                    <a:pt x="6759" y="12858"/>
                    <a:pt x="6750" y="12801"/>
                  </a:cubicBezTo>
                  <a:cubicBezTo>
                    <a:pt x="6741" y="12716"/>
                    <a:pt x="6732" y="12659"/>
                    <a:pt x="6732" y="12574"/>
                  </a:cubicBezTo>
                  <a:cubicBezTo>
                    <a:pt x="6723" y="12432"/>
                    <a:pt x="6723" y="12262"/>
                    <a:pt x="6714" y="12120"/>
                  </a:cubicBezTo>
                  <a:cubicBezTo>
                    <a:pt x="6714" y="11978"/>
                    <a:pt x="6714" y="11808"/>
                    <a:pt x="6723" y="11666"/>
                  </a:cubicBezTo>
                  <a:cubicBezTo>
                    <a:pt x="6723" y="11581"/>
                    <a:pt x="6732" y="11524"/>
                    <a:pt x="6741" y="11439"/>
                  </a:cubicBezTo>
                  <a:cubicBezTo>
                    <a:pt x="6750" y="11410"/>
                    <a:pt x="6750" y="11353"/>
                    <a:pt x="6759" y="11325"/>
                  </a:cubicBezTo>
                  <a:cubicBezTo>
                    <a:pt x="6759" y="11297"/>
                    <a:pt x="6768" y="11297"/>
                    <a:pt x="6768" y="11268"/>
                  </a:cubicBezTo>
                  <a:cubicBezTo>
                    <a:pt x="6777" y="11240"/>
                    <a:pt x="6777" y="11240"/>
                    <a:pt x="6786" y="11212"/>
                  </a:cubicBezTo>
                  <a:cubicBezTo>
                    <a:pt x="7141" y="11070"/>
                    <a:pt x="7656" y="10843"/>
                    <a:pt x="7727" y="10814"/>
                  </a:cubicBezTo>
                  <a:cubicBezTo>
                    <a:pt x="7763" y="10956"/>
                    <a:pt x="7789" y="11609"/>
                    <a:pt x="7789" y="12035"/>
                  </a:cubicBezTo>
                  <a:lnTo>
                    <a:pt x="7789" y="12035"/>
                  </a:lnTo>
                  <a:close/>
                  <a:moveTo>
                    <a:pt x="8704" y="10048"/>
                  </a:moveTo>
                  <a:cubicBezTo>
                    <a:pt x="8660" y="9026"/>
                    <a:pt x="8526" y="7323"/>
                    <a:pt x="8278" y="7181"/>
                  </a:cubicBezTo>
                  <a:cubicBezTo>
                    <a:pt x="8491" y="7834"/>
                    <a:pt x="8580" y="9338"/>
                    <a:pt x="8615" y="10048"/>
                  </a:cubicBezTo>
                  <a:lnTo>
                    <a:pt x="8704" y="10048"/>
                  </a:lnTo>
                  <a:lnTo>
                    <a:pt x="8704" y="10048"/>
                  </a:lnTo>
                  <a:close/>
                  <a:moveTo>
                    <a:pt x="19042" y="14447"/>
                  </a:moveTo>
                  <a:cubicBezTo>
                    <a:pt x="19042" y="14674"/>
                    <a:pt x="18989" y="14845"/>
                    <a:pt x="18918" y="14845"/>
                  </a:cubicBezTo>
                  <a:lnTo>
                    <a:pt x="18696" y="14845"/>
                  </a:lnTo>
                  <a:cubicBezTo>
                    <a:pt x="18625" y="14845"/>
                    <a:pt x="18571" y="14674"/>
                    <a:pt x="18571" y="14447"/>
                  </a:cubicBezTo>
                  <a:lnTo>
                    <a:pt x="18571" y="12120"/>
                  </a:lnTo>
                  <a:cubicBezTo>
                    <a:pt x="18571" y="11893"/>
                    <a:pt x="18625" y="11722"/>
                    <a:pt x="18696" y="11722"/>
                  </a:cubicBezTo>
                  <a:lnTo>
                    <a:pt x="18918" y="11722"/>
                  </a:lnTo>
                  <a:cubicBezTo>
                    <a:pt x="18989" y="11722"/>
                    <a:pt x="19042" y="11893"/>
                    <a:pt x="19042" y="12120"/>
                  </a:cubicBezTo>
                  <a:lnTo>
                    <a:pt x="19042" y="14447"/>
                  </a:lnTo>
                  <a:lnTo>
                    <a:pt x="19042" y="14447"/>
                  </a:lnTo>
                  <a:close/>
                  <a:moveTo>
                    <a:pt x="5942" y="15100"/>
                  </a:moveTo>
                  <a:lnTo>
                    <a:pt x="6253" y="15100"/>
                  </a:lnTo>
                  <a:lnTo>
                    <a:pt x="8295" y="15072"/>
                  </a:lnTo>
                  <a:lnTo>
                    <a:pt x="12390" y="15043"/>
                  </a:lnTo>
                  <a:lnTo>
                    <a:pt x="16484" y="15072"/>
                  </a:lnTo>
                  <a:lnTo>
                    <a:pt x="18527" y="15100"/>
                  </a:lnTo>
                  <a:lnTo>
                    <a:pt x="19433" y="15129"/>
                  </a:lnTo>
                  <a:lnTo>
                    <a:pt x="19433" y="14760"/>
                  </a:lnTo>
                  <a:lnTo>
                    <a:pt x="19042" y="14760"/>
                  </a:lnTo>
                  <a:cubicBezTo>
                    <a:pt x="19015" y="14901"/>
                    <a:pt x="18962" y="14987"/>
                    <a:pt x="18909" y="14987"/>
                  </a:cubicBezTo>
                  <a:lnTo>
                    <a:pt x="18687" y="14987"/>
                  </a:lnTo>
                  <a:cubicBezTo>
                    <a:pt x="18634" y="14987"/>
                    <a:pt x="18580" y="14901"/>
                    <a:pt x="18554" y="14760"/>
                  </a:cubicBezTo>
                  <a:lnTo>
                    <a:pt x="5942" y="14760"/>
                  </a:lnTo>
                  <a:lnTo>
                    <a:pt x="5942" y="15100"/>
                  </a:lnTo>
                  <a:lnTo>
                    <a:pt x="5942" y="15100"/>
                  </a:lnTo>
                  <a:close/>
                  <a:moveTo>
                    <a:pt x="5240" y="15129"/>
                  </a:moveTo>
                  <a:lnTo>
                    <a:pt x="5906" y="15100"/>
                  </a:lnTo>
                  <a:lnTo>
                    <a:pt x="5906" y="14731"/>
                  </a:lnTo>
                  <a:lnTo>
                    <a:pt x="4698" y="14731"/>
                  </a:lnTo>
                  <a:cubicBezTo>
                    <a:pt x="4885" y="14873"/>
                    <a:pt x="5063" y="14987"/>
                    <a:pt x="5240" y="15129"/>
                  </a:cubicBezTo>
                  <a:lnTo>
                    <a:pt x="5240" y="15129"/>
                  </a:lnTo>
                  <a:close/>
                  <a:moveTo>
                    <a:pt x="5906" y="15185"/>
                  </a:moveTo>
                  <a:lnTo>
                    <a:pt x="5329" y="15157"/>
                  </a:lnTo>
                  <a:cubicBezTo>
                    <a:pt x="5524" y="15270"/>
                    <a:pt x="5711" y="15412"/>
                    <a:pt x="5906" y="15526"/>
                  </a:cubicBezTo>
                  <a:lnTo>
                    <a:pt x="5906" y="15185"/>
                  </a:lnTo>
                  <a:lnTo>
                    <a:pt x="5906" y="15185"/>
                  </a:lnTo>
                  <a:close/>
                  <a:moveTo>
                    <a:pt x="11040" y="16207"/>
                  </a:moveTo>
                  <a:cubicBezTo>
                    <a:pt x="11226" y="16122"/>
                    <a:pt x="11448" y="16065"/>
                    <a:pt x="11724" y="16065"/>
                  </a:cubicBezTo>
                  <a:cubicBezTo>
                    <a:pt x="12026" y="16065"/>
                    <a:pt x="12434" y="15980"/>
                    <a:pt x="12861" y="15895"/>
                  </a:cubicBezTo>
                  <a:cubicBezTo>
                    <a:pt x="14068" y="15668"/>
                    <a:pt x="14877" y="15554"/>
                    <a:pt x="15063" y="16122"/>
                  </a:cubicBezTo>
                  <a:cubicBezTo>
                    <a:pt x="15072" y="16150"/>
                    <a:pt x="15081" y="16179"/>
                    <a:pt x="15081" y="16207"/>
                  </a:cubicBezTo>
                  <a:cubicBezTo>
                    <a:pt x="16458" y="16207"/>
                    <a:pt x="17657" y="16207"/>
                    <a:pt x="18296" y="16207"/>
                  </a:cubicBezTo>
                  <a:cubicBezTo>
                    <a:pt x="18651" y="16207"/>
                    <a:pt x="19051" y="16235"/>
                    <a:pt x="19433" y="16235"/>
                  </a:cubicBezTo>
                  <a:lnTo>
                    <a:pt x="19433" y="15185"/>
                  </a:lnTo>
                  <a:lnTo>
                    <a:pt x="18527" y="15214"/>
                  </a:lnTo>
                  <a:lnTo>
                    <a:pt x="16484" y="15242"/>
                  </a:lnTo>
                  <a:lnTo>
                    <a:pt x="12390" y="15270"/>
                  </a:lnTo>
                  <a:lnTo>
                    <a:pt x="8295" y="15242"/>
                  </a:lnTo>
                  <a:lnTo>
                    <a:pt x="6253" y="15214"/>
                  </a:lnTo>
                  <a:lnTo>
                    <a:pt x="5942" y="15214"/>
                  </a:lnTo>
                  <a:lnTo>
                    <a:pt x="5942" y="15583"/>
                  </a:lnTo>
                  <a:cubicBezTo>
                    <a:pt x="6617" y="15980"/>
                    <a:pt x="7238" y="16235"/>
                    <a:pt x="7691" y="16235"/>
                  </a:cubicBezTo>
                  <a:cubicBezTo>
                    <a:pt x="8295" y="16207"/>
                    <a:pt x="9565" y="16207"/>
                    <a:pt x="11040" y="16207"/>
                  </a:cubicBezTo>
                  <a:lnTo>
                    <a:pt x="11040" y="16207"/>
                  </a:lnTo>
                  <a:close/>
                  <a:moveTo>
                    <a:pt x="13758" y="17229"/>
                  </a:moveTo>
                  <a:cubicBezTo>
                    <a:pt x="13687" y="17371"/>
                    <a:pt x="13607" y="17484"/>
                    <a:pt x="13527" y="17541"/>
                  </a:cubicBezTo>
                  <a:cubicBezTo>
                    <a:pt x="13447" y="17598"/>
                    <a:pt x="13358" y="17570"/>
                    <a:pt x="13278" y="17570"/>
                  </a:cubicBezTo>
                  <a:cubicBezTo>
                    <a:pt x="13109" y="17570"/>
                    <a:pt x="12940" y="17570"/>
                    <a:pt x="12772" y="17570"/>
                  </a:cubicBezTo>
                  <a:cubicBezTo>
                    <a:pt x="12603" y="17570"/>
                    <a:pt x="12434" y="17570"/>
                    <a:pt x="12265" y="17570"/>
                  </a:cubicBezTo>
                  <a:lnTo>
                    <a:pt x="12017" y="17598"/>
                  </a:lnTo>
                  <a:cubicBezTo>
                    <a:pt x="11937" y="17598"/>
                    <a:pt x="11848" y="17626"/>
                    <a:pt x="11768" y="17626"/>
                  </a:cubicBezTo>
                  <a:cubicBezTo>
                    <a:pt x="11848" y="17626"/>
                    <a:pt x="11937" y="17655"/>
                    <a:pt x="12017" y="17655"/>
                  </a:cubicBezTo>
                  <a:lnTo>
                    <a:pt x="12265" y="17683"/>
                  </a:lnTo>
                  <a:cubicBezTo>
                    <a:pt x="12434" y="17683"/>
                    <a:pt x="12603" y="17683"/>
                    <a:pt x="12772" y="17683"/>
                  </a:cubicBezTo>
                  <a:cubicBezTo>
                    <a:pt x="12940" y="17683"/>
                    <a:pt x="13109" y="17683"/>
                    <a:pt x="13278" y="17683"/>
                  </a:cubicBezTo>
                  <a:lnTo>
                    <a:pt x="13402" y="17683"/>
                  </a:lnTo>
                  <a:cubicBezTo>
                    <a:pt x="13447" y="17683"/>
                    <a:pt x="13491" y="17655"/>
                    <a:pt x="13527" y="17626"/>
                  </a:cubicBezTo>
                  <a:cubicBezTo>
                    <a:pt x="13607" y="17513"/>
                    <a:pt x="13687" y="17371"/>
                    <a:pt x="13758" y="17229"/>
                  </a:cubicBezTo>
                  <a:lnTo>
                    <a:pt x="13758" y="17229"/>
                  </a:lnTo>
                  <a:close/>
                  <a:moveTo>
                    <a:pt x="11422" y="16945"/>
                  </a:moveTo>
                  <a:cubicBezTo>
                    <a:pt x="11448" y="16945"/>
                    <a:pt x="11484" y="16945"/>
                    <a:pt x="11511" y="16945"/>
                  </a:cubicBezTo>
                  <a:cubicBezTo>
                    <a:pt x="12283" y="16973"/>
                    <a:pt x="13154" y="17030"/>
                    <a:pt x="13846" y="16945"/>
                  </a:cubicBezTo>
                  <a:cubicBezTo>
                    <a:pt x="14433" y="16888"/>
                    <a:pt x="14726" y="16775"/>
                    <a:pt x="14877" y="16633"/>
                  </a:cubicBezTo>
                  <a:cubicBezTo>
                    <a:pt x="14655" y="16690"/>
                    <a:pt x="14441" y="16718"/>
                    <a:pt x="14219" y="16746"/>
                  </a:cubicBezTo>
                  <a:cubicBezTo>
                    <a:pt x="13997" y="16775"/>
                    <a:pt x="13775" y="16803"/>
                    <a:pt x="13553" y="16832"/>
                  </a:cubicBezTo>
                  <a:cubicBezTo>
                    <a:pt x="13331" y="16860"/>
                    <a:pt x="13109" y="16860"/>
                    <a:pt x="12887" y="16888"/>
                  </a:cubicBezTo>
                  <a:cubicBezTo>
                    <a:pt x="12665" y="16888"/>
                    <a:pt x="12443" y="16888"/>
                    <a:pt x="12221" y="16888"/>
                  </a:cubicBezTo>
                  <a:cubicBezTo>
                    <a:pt x="11999" y="16860"/>
                    <a:pt x="11777" y="16888"/>
                    <a:pt x="11555" y="16888"/>
                  </a:cubicBezTo>
                  <a:cubicBezTo>
                    <a:pt x="11502" y="16945"/>
                    <a:pt x="11457" y="16945"/>
                    <a:pt x="11422" y="16945"/>
                  </a:cubicBezTo>
                  <a:lnTo>
                    <a:pt x="11422" y="16945"/>
                  </a:lnTo>
                  <a:close/>
                  <a:moveTo>
                    <a:pt x="15010" y="16434"/>
                  </a:moveTo>
                  <a:cubicBezTo>
                    <a:pt x="15010" y="16434"/>
                    <a:pt x="15010" y="16463"/>
                    <a:pt x="15001" y="16491"/>
                  </a:cubicBezTo>
                  <a:cubicBezTo>
                    <a:pt x="14735" y="16491"/>
                    <a:pt x="14468" y="16519"/>
                    <a:pt x="14211" y="16519"/>
                  </a:cubicBezTo>
                  <a:lnTo>
                    <a:pt x="13544" y="16548"/>
                  </a:lnTo>
                  <a:cubicBezTo>
                    <a:pt x="13322" y="16576"/>
                    <a:pt x="13100" y="16576"/>
                    <a:pt x="12878" y="16576"/>
                  </a:cubicBezTo>
                  <a:cubicBezTo>
                    <a:pt x="12656" y="16576"/>
                    <a:pt x="12434" y="16576"/>
                    <a:pt x="12212" y="16576"/>
                  </a:cubicBezTo>
                  <a:cubicBezTo>
                    <a:pt x="11990" y="16576"/>
                    <a:pt x="11768" y="16604"/>
                    <a:pt x="11546" y="16633"/>
                  </a:cubicBezTo>
                  <a:cubicBezTo>
                    <a:pt x="11324" y="16661"/>
                    <a:pt x="11102" y="16718"/>
                    <a:pt x="10880" y="16775"/>
                  </a:cubicBezTo>
                  <a:cubicBezTo>
                    <a:pt x="10800" y="16803"/>
                    <a:pt x="10711" y="16832"/>
                    <a:pt x="10631" y="16832"/>
                  </a:cubicBezTo>
                  <a:cubicBezTo>
                    <a:pt x="10818" y="16604"/>
                    <a:pt x="11164" y="16321"/>
                    <a:pt x="11741" y="16321"/>
                  </a:cubicBezTo>
                  <a:cubicBezTo>
                    <a:pt x="12043" y="16321"/>
                    <a:pt x="12452" y="16235"/>
                    <a:pt x="12887" y="16150"/>
                  </a:cubicBezTo>
                  <a:cubicBezTo>
                    <a:pt x="13758" y="15980"/>
                    <a:pt x="14850" y="15781"/>
                    <a:pt x="15010" y="16292"/>
                  </a:cubicBezTo>
                  <a:cubicBezTo>
                    <a:pt x="15010" y="16406"/>
                    <a:pt x="15010" y="16434"/>
                    <a:pt x="15010" y="16434"/>
                  </a:cubicBezTo>
                  <a:lnTo>
                    <a:pt x="15010" y="16434"/>
                  </a:lnTo>
                  <a:close/>
                  <a:moveTo>
                    <a:pt x="5098" y="6471"/>
                  </a:moveTo>
                  <a:lnTo>
                    <a:pt x="4627" y="6471"/>
                  </a:lnTo>
                  <a:lnTo>
                    <a:pt x="2913" y="341"/>
                  </a:lnTo>
                  <a:cubicBezTo>
                    <a:pt x="2904" y="341"/>
                    <a:pt x="2895" y="341"/>
                    <a:pt x="2887" y="341"/>
                  </a:cubicBezTo>
                  <a:lnTo>
                    <a:pt x="1599" y="341"/>
                  </a:lnTo>
                  <a:lnTo>
                    <a:pt x="3686" y="10928"/>
                  </a:lnTo>
                  <a:cubicBezTo>
                    <a:pt x="4308" y="10587"/>
                    <a:pt x="5063" y="10275"/>
                    <a:pt x="5711" y="10275"/>
                  </a:cubicBezTo>
                  <a:lnTo>
                    <a:pt x="7771" y="10275"/>
                  </a:lnTo>
                  <a:cubicBezTo>
                    <a:pt x="7798" y="10133"/>
                    <a:pt x="7834" y="10076"/>
                    <a:pt x="7842" y="10076"/>
                  </a:cubicBezTo>
                  <a:cubicBezTo>
                    <a:pt x="7851" y="10076"/>
                    <a:pt x="8553" y="10076"/>
                    <a:pt x="8553" y="10076"/>
                  </a:cubicBezTo>
                  <a:cubicBezTo>
                    <a:pt x="8509" y="9111"/>
                    <a:pt x="8384" y="7493"/>
                    <a:pt x="8162" y="7181"/>
                  </a:cubicBezTo>
                  <a:lnTo>
                    <a:pt x="7052" y="7181"/>
                  </a:lnTo>
                  <a:lnTo>
                    <a:pt x="5666" y="7181"/>
                  </a:lnTo>
                  <a:cubicBezTo>
                    <a:pt x="5462" y="7181"/>
                    <a:pt x="5258" y="6926"/>
                    <a:pt x="5098" y="6471"/>
                  </a:cubicBezTo>
                  <a:lnTo>
                    <a:pt x="5098" y="6471"/>
                  </a:lnTo>
                  <a:close/>
                  <a:moveTo>
                    <a:pt x="2958" y="369"/>
                  </a:moveTo>
                  <a:cubicBezTo>
                    <a:pt x="3188" y="426"/>
                    <a:pt x="3411" y="766"/>
                    <a:pt x="3579" y="1334"/>
                  </a:cubicBezTo>
                  <a:lnTo>
                    <a:pt x="5036" y="6330"/>
                  </a:lnTo>
                  <a:cubicBezTo>
                    <a:pt x="5045" y="6358"/>
                    <a:pt x="5054" y="6386"/>
                    <a:pt x="5063" y="6415"/>
                  </a:cubicBezTo>
                  <a:lnTo>
                    <a:pt x="4645" y="6415"/>
                  </a:lnTo>
                  <a:lnTo>
                    <a:pt x="2958" y="369"/>
                  </a:lnTo>
                  <a:lnTo>
                    <a:pt x="2958" y="369"/>
                  </a:lnTo>
                  <a:close/>
                  <a:moveTo>
                    <a:pt x="284" y="852"/>
                  </a:moveTo>
                  <a:lnTo>
                    <a:pt x="1563" y="852"/>
                  </a:lnTo>
                  <a:lnTo>
                    <a:pt x="1465" y="369"/>
                  </a:lnTo>
                  <a:lnTo>
                    <a:pt x="187" y="369"/>
                  </a:lnTo>
                  <a:lnTo>
                    <a:pt x="284" y="852"/>
                  </a:lnTo>
                  <a:lnTo>
                    <a:pt x="284" y="852"/>
                  </a:lnTo>
                  <a:close/>
                  <a:moveTo>
                    <a:pt x="3437" y="10332"/>
                  </a:moveTo>
                  <a:lnTo>
                    <a:pt x="1608" y="1079"/>
                  </a:lnTo>
                  <a:lnTo>
                    <a:pt x="329" y="1079"/>
                  </a:lnTo>
                  <a:lnTo>
                    <a:pt x="364" y="1249"/>
                  </a:lnTo>
                  <a:lnTo>
                    <a:pt x="1537" y="1419"/>
                  </a:lnTo>
                  <a:lnTo>
                    <a:pt x="426" y="1589"/>
                  </a:lnTo>
                  <a:lnTo>
                    <a:pt x="2158" y="10360"/>
                  </a:lnTo>
                  <a:lnTo>
                    <a:pt x="3437" y="10360"/>
                  </a:lnTo>
                  <a:lnTo>
                    <a:pt x="3437" y="10332"/>
                  </a:lnTo>
                  <a:close/>
                  <a:moveTo>
                    <a:pt x="2434" y="11694"/>
                  </a:moveTo>
                  <a:lnTo>
                    <a:pt x="2203" y="10530"/>
                  </a:lnTo>
                  <a:lnTo>
                    <a:pt x="3482" y="10530"/>
                  </a:lnTo>
                  <a:lnTo>
                    <a:pt x="3562" y="10956"/>
                  </a:lnTo>
                  <a:cubicBezTo>
                    <a:pt x="3002" y="11297"/>
                    <a:pt x="2558" y="11609"/>
                    <a:pt x="2434" y="11694"/>
                  </a:cubicBezTo>
                  <a:lnTo>
                    <a:pt x="2434" y="11694"/>
                  </a:lnTo>
                  <a:close/>
                  <a:moveTo>
                    <a:pt x="8597" y="7181"/>
                  </a:moveTo>
                  <a:cubicBezTo>
                    <a:pt x="8864" y="7181"/>
                    <a:pt x="9006" y="8998"/>
                    <a:pt x="9059" y="10076"/>
                  </a:cubicBezTo>
                  <a:lnTo>
                    <a:pt x="8811" y="10076"/>
                  </a:lnTo>
                  <a:cubicBezTo>
                    <a:pt x="8793" y="9736"/>
                    <a:pt x="8766" y="9225"/>
                    <a:pt x="8722" y="8685"/>
                  </a:cubicBezTo>
                  <a:cubicBezTo>
                    <a:pt x="8660" y="7976"/>
                    <a:pt x="8580" y="7493"/>
                    <a:pt x="8482" y="7181"/>
                  </a:cubicBezTo>
                  <a:lnTo>
                    <a:pt x="8597" y="7181"/>
                  </a:lnTo>
                  <a:lnTo>
                    <a:pt x="8597" y="7181"/>
                  </a:lnTo>
                  <a:close/>
                  <a:moveTo>
                    <a:pt x="7860" y="10275"/>
                  </a:moveTo>
                  <a:lnTo>
                    <a:pt x="9210" y="10275"/>
                  </a:lnTo>
                  <a:cubicBezTo>
                    <a:pt x="9255" y="10388"/>
                    <a:pt x="9299" y="11382"/>
                    <a:pt x="9299" y="12035"/>
                  </a:cubicBezTo>
                  <a:cubicBezTo>
                    <a:pt x="9299" y="12688"/>
                    <a:pt x="9255" y="13681"/>
                    <a:pt x="9210" y="13794"/>
                  </a:cubicBezTo>
                  <a:lnTo>
                    <a:pt x="9201" y="13794"/>
                  </a:lnTo>
                  <a:cubicBezTo>
                    <a:pt x="9228" y="13653"/>
                    <a:pt x="9246" y="13255"/>
                    <a:pt x="9263" y="12858"/>
                  </a:cubicBezTo>
                  <a:lnTo>
                    <a:pt x="7842" y="12858"/>
                  </a:lnTo>
                  <a:cubicBezTo>
                    <a:pt x="7860" y="12460"/>
                    <a:pt x="7860" y="12035"/>
                    <a:pt x="7860" y="12035"/>
                  </a:cubicBezTo>
                  <a:cubicBezTo>
                    <a:pt x="7860" y="12035"/>
                    <a:pt x="7860" y="10984"/>
                    <a:pt x="7780" y="10701"/>
                  </a:cubicBezTo>
                  <a:cubicBezTo>
                    <a:pt x="7816" y="10417"/>
                    <a:pt x="7842" y="10303"/>
                    <a:pt x="7860" y="10275"/>
                  </a:cubicBezTo>
                  <a:lnTo>
                    <a:pt x="7860" y="10275"/>
                  </a:lnTo>
                  <a:close/>
                  <a:moveTo>
                    <a:pt x="19220" y="18251"/>
                  </a:moveTo>
                  <a:cubicBezTo>
                    <a:pt x="19513" y="18166"/>
                    <a:pt x="19815" y="18052"/>
                    <a:pt x="20099" y="17882"/>
                  </a:cubicBezTo>
                  <a:cubicBezTo>
                    <a:pt x="20241" y="17797"/>
                    <a:pt x="20392" y="17711"/>
                    <a:pt x="20534" y="17570"/>
                  </a:cubicBezTo>
                  <a:cubicBezTo>
                    <a:pt x="20676" y="17456"/>
                    <a:pt x="20818" y="17314"/>
                    <a:pt x="20961" y="17144"/>
                  </a:cubicBezTo>
                  <a:cubicBezTo>
                    <a:pt x="21103" y="16973"/>
                    <a:pt x="21236" y="16775"/>
                    <a:pt x="21360" y="16491"/>
                  </a:cubicBezTo>
                  <a:cubicBezTo>
                    <a:pt x="21422" y="16349"/>
                    <a:pt x="21476" y="16150"/>
                    <a:pt x="21520" y="15923"/>
                  </a:cubicBezTo>
                  <a:cubicBezTo>
                    <a:pt x="21529" y="15866"/>
                    <a:pt x="21538" y="15810"/>
                    <a:pt x="21538" y="15725"/>
                  </a:cubicBezTo>
                  <a:cubicBezTo>
                    <a:pt x="21538" y="15668"/>
                    <a:pt x="21547" y="15583"/>
                    <a:pt x="21538" y="15526"/>
                  </a:cubicBezTo>
                  <a:cubicBezTo>
                    <a:pt x="21538" y="15384"/>
                    <a:pt x="21529" y="15270"/>
                    <a:pt x="21511" y="15157"/>
                  </a:cubicBezTo>
                  <a:cubicBezTo>
                    <a:pt x="21493" y="15015"/>
                    <a:pt x="21476" y="14873"/>
                    <a:pt x="21449" y="14731"/>
                  </a:cubicBezTo>
                  <a:lnTo>
                    <a:pt x="19468" y="14731"/>
                  </a:lnTo>
                  <a:lnTo>
                    <a:pt x="19468" y="15100"/>
                  </a:lnTo>
                  <a:lnTo>
                    <a:pt x="20587" y="15157"/>
                  </a:lnTo>
                  <a:lnTo>
                    <a:pt x="19477" y="15185"/>
                  </a:lnTo>
                  <a:lnTo>
                    <a:pt x="19477" y="16235"/>
                  </a:lnTo>
                  <a:cubicBezTo>
                    <a:pt x="20419" y="16235"/>
                    <a:pt x="21298" y="16065"/>
                    <a:pt x="21431" y="15072"/>
                  </a:cubicBezTo>
                  <a:cubicBezTo>
                    <a:pt x="21440" y="15129"/>
                    <a:pt x="21449" y="15185"/>
                    <a:pt x="21458" y="15270"/>
                  </a:cubicBezTo>
                  <a:cubicBezTo>
                    <a:pt x="21467" y="15384"/>
                    <a:pt x="21476" y="15469"/>
                    <a:pt x="21476" y="15583"/>
                  </a:cubicBezTo>
                  <a:cubicBezTo>
                    <a:pt x="21476" y="15639"/>
                    <a:pt x="21476" y="15696"/>
                    <a:pt x="21476" y="15725"/>
                  </a:cubicBezTo>
                  <a:cubicBezTo>
                    <a:pt x="21476" y="15781"/>
                    <a:pt x="21467" y="15810"/>
                    <a:pt x="21458" y="15866"/>
                  </a:cubicBezTo>
                  <a:cubicBezTo>
                    <a:pt x="21431" y="16065"/>
                    <a:pt x="21378" y="16207"/>
                    <a:pt x="21325" y="16349"/>
                  </a:cubicBezTo>
                  <a:cubicBezTo>
                    <a:pt x="21209" y="16633"/>
                    <a:pt x="21076" y="16832"/>
                    <a:pt x="20943" y="17002"/>
                  </a:cubicBezTo>
                  <a:cubicBezTo>
                    <a:pt x="20667" y="17342"/>
                    <a:pt x="20383" y="17570"/>
                    <a:pt x="20090" y="17740"/>
                  </a:cubicBezTo>
                  <a:cubicBezTo>
                    <a:pt x="19797" y="17939"/>
                    <a:pt x="19504" y="18052"/>
                    <a:pt x="19211" y="18166"/>
                  </a:cubicBezTo>
                  <a:cubicBezTo>
                    <a:pt x="18918" y="18279"/>
                    <a:pt x="18625" y="18336"/>
                    <a:pt x="18323" y="18364"/>
                  </a:cubicBezTo>
                  <a:cubicBezTo>
                    <a:pt x="18625" y="18364"/>
                    <a:pt x="18918" y="18336"/>
                    <a:pt x="19220" y="18251"/>
                  </a:cubicBezTo>
                  <a:lnTo>
                    <a:pt x="19220" y="18251"/>
                  </a:lnTo>
                  <a:close/>
                  <a:moveTo>
                    <a:pt x="13269" y="18393"/>
                  </a:moveTo>
                  <a:lnTo>
                    <a:pt x="15232" y="18393"/>
                  </a:lnTo>
                  <a:lnTo>
                    <a:pt x="16218" y="18364"/>
                  </a:lnTo>
                  <a:lnTo>
                    <a:pt x="17204" y="18336"/>
                  </a:lnTo>
                  <a:lnTo>
                    <a:pt x="16218" y="18307"/>
                  </a:lnTo>
                  <a:lnTo>
                    <a:pt x="15232" y="18279"/>
                  </a:lnTo>
                  <a:lnTo>
                    <a:pt x="13269" y="18279"/>
                  </a:lnTo>
                  <a:lnTo>
                    <a:pt x="11306" y="18279"/>
                  </a:lnTo>
                  <a:lnTo>
                    <a:pt x="10320" y="18307"/>
                  </a:lnTo>
                  <a:lnTo>
                    <a:pt x="9335" y="18336"/>
                  </a:lnTo>
                  <a:lnTo>
                    <a:pt x="10320" y="18364"/>
                  </a:lnTo>
                  <a:lnTo>
                    <a:pt x="11306" y="18393"/>
                  </a:lnTo>
                  <a:lnTo>
                    <a:pt x="13269" y="18393"/>
                  </a:lnTo>
                  <a:lnTo>
                    <a:pt x="13269" y="18393"/>
                  </a:lnTo>
                  <a:close/>
                  <a:moveTo>
                    <a:pt x="0" y="0"/>
                  </a:moveTo>
                  <a:lnTo>
                    <a:pt x="2887" y="0"/>
                  </a:lnTo>
                  <a:cubicBezTo>
                    <a:pt x="3180" y="0"/>
                    <a:pt x="3455" y="397"/>
                    <a:pt x="3659" y="1079"/>
                  </a:cubicBezTo>
                  <a:lnTo>
                    <a:pt x="5116" y="6074"/>
                  </a:lnTo>
                  <a:cubicBezTo>
                    <a:pt x="5258" y="6557"/>
                    <a:pt x="5462" y="6840"/>
                    <a:pt x="5675" y="6840"/>
                  </a:cubicBezTo>
                  <a:lnTo>
                    <a:pt x="7052" y="6840"/>
                  </a:lnTo>
                  <a:lnTo>
                    <a:pt x="8242" y="6840"/>
                  </a:lnTo>
                  <a:lnTo>
                    <a:pt x="8588" y="6840"/>
                  </a:lnTo>
                  <a:cubicBezTo>
                    <a:pt x="8970" y="6840"/>
                    <a:pt x="9112" y="9111"/>
                    <a:pt x="9157" y="10076"/>
                  </a:cubicBezTo>
                  <a:lnTo>
                    <a:pt x="9210" y="10076"/>
                  </a:lnTo>
                  <a:cubicBezTo>
                    <a:pt x="9237" y="10076"/>
                    <a:pt x="9263" y="10161"/>
                    <a:pt x="9281" y="10275"/>
                  </a:cubicBezTo>
                  <a:lnTo>
                    <a:pt x="18234" y="10275"/>
                  </a:lnTo>
                  <a:cubicBezTo>
                    <a:pt x="18864" y="10275"/>
                    <a:pt x="19690" y="10928"/>
                    <a:pt x="20392" y="11978"/>
                  </a:cubicBezTo>
                  <a:cubicBezTo>
                    <a:pt x="21156" y="13113"/>
                    <a:pt x="21600" y="14476"/>
                    <a:pt x="21600" y="15668"/>
                  </a:cubicBezTo>
                  <a:cubicBezTo>
                    <a:pt x="21600" y="16576"/>
                    <a:pt x="21245" y="17342"/>
                    <a:pt x="20570" y="17910"/>
                  </a:cubicBezTo>
                  <a:cubicBezTo>
                    <a:pt x="20339" y="18109"/>
                    <a:pt x="20072" y="18279"/>
                    <a:pt x="19779" y="18393"/>
                  </a:cubicBezTo>
                  <a:lnTo>
                    <a:pt x="19779" y="19045"/>
                  </a:lnTo>
                  <a:cubicBezTo>
                    <a:pt x="19957" y="19187"/>
                    <a:pt x="20090" y="19698"/>
                    <a:pt x="20090" y="20294"/>
                  </a:cubicBezTo>
                  <a:cubicBezTo>
                    <a:pt x="20090" y="21004"/>
                    <a:pt x="19912" y="21572"/>
                    <a:pt x="19690" y="21572"/>
                  </a:cubicBezTo>
                  <a:cubicBezTo>
                    <a:pt x="19468" y="21572"/>
                    <a:pt x="19291" y="21004"/>
                    <a:pt x="19291" y="20294"/>
                  </a:cubicBezTo>
                  <a:cubicBezTo>
                    <a:pt x="19291" y="19954"/>
                    <a:pt x="19326" y="19670"/>
                    <a:pt x="19397" y="19443"/>
                  </a:cubicBezTo>
                  <a:lnTo>
                    <a:pt x="19158" y="18591"/>
                  </a:lnTo>
                  <a:cubicBezTo>
                    <a:pt x="18847" y="18676"/>
                    <a:pt x="18527" y="18705"/>
                    <a:pt x="18198" y="18705"/>
                  </a:cubicBezTo>
                  <a:lnTo>
                    <a:pt x="10915" y="18705"/>
                  </a:lnTo>
                  <a:lnTo>
                    <a:pt x="10800" y="19329"/>
                  </a:lnTo>
                  <a:cubicBezTo>
                    <a:pt x="10889" y="19556"/>
                    <a:pt x="10942" y="19925"/>
                    <a:pt x="10942" y="20323"/>
                  </a:cubicBezTo>
                  <a:cubicBezTo>
                    <a:pt x="10942" y="21032"/>
                    <a:pt x="10764" y="21600"/>
                    <a:pt x="10542" y="21600"/>
                  </a:cubicBezTo>
                  <a:cubicBezTo>
                    <a:pt x="10320" y="21600"/>
                    <a:pt x="10143" y="21032"/>
                    <a:pt x="10143" y="20323"/>
                  </a:cubicBezTo>
                  <a:cubicBezTo>
                    <a:pt x="10143" y="20011"/>
                    <a:pt x="10178" y="19727"/>
                    <a:pt x="10232" y="19528"/>
                  </a:cubicBezTo>
                  <a:lnTo>
                    <a:pt x="10010" y="18733"/>
                  </a:lnTo>
                  <a:lnTo>
                    <a:pt x="8100" y="18733"/>
                  </a:lnTo>
                  <a:cubicBezTo>
                    <a:pt x="7567" y="18733"/>
                    <a:pt x="6768" y="18336"/>
                    <a:pt x="5933" y="17797"/>
                  </a:cubicBezTo>
                  <a:cubicBezTo>
                    <a:pt x="5933" y="17797"/>
                    <a:pt x="5897" y="17797"/>
                    <a:pt x="5897" y="17797"/>
                  </a:cubicBezTo>
                  <a:lnTo>
                    <a:pt x="5897" y="17768"/>
                  </a:lnTo>
                  <a:cubicBezTo>
                    <a:pt x="4219" y="16690"/>
                    <a:pt x="2416" y="15043"/>
                    <a:pt x="2389" y="15015"/>
                  </a:cubicBezTo>
                  <a:lnTo>
                    <a:pt x="2354" y="14987"/>
                  </a:lnTo>
                  <a:lnTo>
                    <a:pt x="2354" y="14816"/>
                  </a:lnTo>
                  <a:cubicBezTo>
                    <a:pt x="2123" y="14703"/>
                    <a:pt x="1954" y="14447"/>
                    <a:pt x="1954" y="14447"/>
                  </a:cubicBezTo>
                  <a:cubicBezTo>
                    <a:pt x="1954" y="14447"/>
                    <a:pt x="1927" y="13936"/>
                    <a:pt x="1927" y="13425"/>
                  </a:cubicBezTo>
                  <a:cubicBezTo>
                    <a:pt x="1927" y="12943"/>
                    <a:pt x="1954" y="12404"/>
                    <a:pt x="1954" y="12404"/>
                  </a:cubicBezTo>
                  <a:cubicBezTo>
                    <a:pt x="1954" y="12404"/>
                    <a:pt x="2123" y="12148"/>
                    <a:pt x="2354" y="12035"/>
                  </a:cubicBezTo>
                  <a:lnTo>
                    <a:pt x="2354" y="11950"/>
                  </a:lnTo>
                  <a:lnTo>
                    <a:pt x="0" y="0"/>
                  </a:ln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grpSp>
        <p:nvGrpSpPr>
          <p:cNvPr id="201" name="Google Shape;201;p23"/>
          <p:cNvGrpSpPr/>
          <p:nvPr/>
        </p:nvGrpSpPr>
        <p:grpSpPr>
          <a:xfrm>
            <a:off x="795098" y="1628775"/>
            <a:ext cx="1590198" cy="740982"/>
            <a:chOff x="-1" y="0"/>
            <a:chExt cx="2827018" cy="1317301"/>
          </a:xfrm>
        </p:grpSpPr>
        <p:sp>
          <p:nvSpPr>
            <p:cNvPr id="202" name="Google Shape;202;p23"/>
            <p:cNvSpPr/>
            <p:nvPr/>
          </p:nvSpPr>
          <p:spPr>
            <a:xfrm>
              <a:off x="-1" y="0"/>
              <a:ext cx="2825766" cy="1317301"/>
            </a:xfrm>
            <a:custGeom>
              <a:avLst/>
              <a:gdLst/>
              <a:ahLst/>
              <a:cxnLst/>
              <a:rect l="l" t="t" r="r" b="b"/>
              <a:pathLst>
                <a:path w="21600" h="21543" extrusionOk="0">
                  <a:moveTo>
                    <a:pt x="15931" y="14829"/>
                  </a:moveTo>
                  <a:cubicBezTo>
                    <a:pt x="17824" y="14684"/>
                    <a:pt x="19707" y="14559"/>
                    <a:pt x="21600" y="14414"/>
                  </a:cubicBezTo>
                  <a:lnTo>
                    <a:pt x="21600" y="15556"/>
                  </a:lnTo>
                  <a:cubicBezTo>
                    <a:pt x="21105" y="15618"/>
                    <a:pt x="20610" y="15681"/>
                    <a:pt x="20124" y="15743"/>
                  </a:cubicBezTo>
                  <a:cubicBezTo>
                    <a:pt x="18571" y="15951"/>
                    <a:pt x="17018" y="16138"/>
                    <a:pt x="15465" y="16325"/>
                  </a:cubicBezTo>
                  <a:cubicBezTo>
                    <a:pt x="15037" y="16366"/>
                    <a:pt x="14620" y="16428"/>
                    <a:pt x="14193" y="16470"/>
                  </a:cubicBezTo>
                  <a:cubicBezTo>
                    <a:pt x="14067" y="16595"/>
                    <a:pt x="13931" y="16698"/>
                    <a:pt x="13795" y="16802"/>
                  </a:cubicBezTo>
                  <a:cubicBezTo>
                    <a:pt x="13445" y="17072"/>
                    <a:pt x="13028" y="17259"/>
                    <a:pt x="12649" y="17425"/>
                  </a:cubicBezTo>
                  <a:cubicBezTo>
                    <a:pt x="12669" y="17446"/>
                    <a:pt x="12678" y="17467"/>
                    <a:pt x="12698" y="17488"/>
                  </a:cubicBezTo>
                  <a:lnTo>
                    <a:pt x="12727" y="17529"/>
                  </a:lnTo>
                  <a:lnTo>
                    <a:pt x="12737" y="17592"/>
                  </a:lnTo>
                  <a:cubicBezTo>
                    <a:pt x="12785" y="17758"/>
                    <a:pt x="12814" y="18028"/>
                    <a:pt x="12814" y="18215"/>
                  </a:cubicBezTo>
                  <a:cubicBezTo>
                    <a:pt x="12814" y="18422"/>
                    <a:pt x="12776" y="18672"/>
                    <a:pt x="12737" y="18838"/>
                  </a:cubicBezTo>
                  <a:lnTo>
                    <a:pt x="12717" y="18900"/>
                  </a:lnTo>
                  <a:lnTo>
                    <a:pt x="12688" y="18942"/>
                  </a:lnTo>
                  <a:cubicBezTo>
                    <a:pt x="12678" y="18962"/>
                    <a:pt x="12659" y="18983"/>
                    <a:pt x="12649" y="19004"/>
                  </a:cubicBezTo>
                  <a:cubicBezTo>
                    <a:pt x="12678" y="19212"/>
                    <a:pt x="12678" y="19440"/>
                    <a:pt x="12669" y="19648"/>
                  </a:cubicBezTo>
                  <a:cubicBezTo>
                    <a:pt x="12640" y="20271"/>
                    <a:pt x="12416" y="21018"/>
                    <a:pt x="12086" y="20935"/>
                  </a:cubicBezTo>
                  <a:cubicBezTo>
                    <a:pt x="11989" y="20915"/>
                    <a:pt x="11902" y="20811"/>
                    <a:pt x="11834" y="20686"/>
                  </a:cubicBezTo>
                  <a:cubicBezTo>
                    <a:pt x="11756" y="20790"/>
                    <a:pt x="11659" y="20852"/>
                    <a:pt x="11562" y="20811"/>
                  </a:cubicBezTo>
                  <a:cubicBezTo>
                    <a:pt x="11436" y="20790"/>
                    <a:pt x="11329" y="20624"/>
                    <a:pt x="11261" y="20416"/>
                  </a:cubicBezTo>
                  <a:cubicBezTo>
                    <a:pt x="11048" y="20520"/>
                    <a:pt x="10805" y="20624"/>
                    <a:pt x="10591" y="20624"/>
                  </a:cubicBezTo>
                  <a:cubicBezTo>
                    <a:pt x="10543" y="20624"/>
                    <a:pt x="10484" y="20624"/>
                    <a:pt x="10436" y="20603"/>
                  </a:cubicBezTo>
                  <a:cubicBezTo>
                    <a:pt x="9970" y="20499"/>
                    <a:pt x="9630" y="19793"/>
                    <a:pt x="9601" y="18775"/>
                  </a:cubicBezTo>
                  <a:cubicBezTo>
                    <a:pt x="9601" y="18672"/>
                    <a:pt x="9601" y="18588"/>
                    <a:pt x="9601" y="18485"/>
                  </a:cubicBezTo>
                  <a:cubicBezTo>
                    <a:pt x="9125" y="18630"/>
                    <a:pt x="8611" y="18775"/>
                    <a:pt x="8125" y="18817"/>
                  </a:cubicBezTo>
                  <a:cubicBezTo>
                    <a:pt x="8125" y="18858"/>
                    <a:pt x="8125" y="18900"/>
                    <a:pt x="8125" y="18942"/>
                  </a:cubicBezTo>
                  <a:cubicBezTo>
                    <a:pt x="8096" y="19523"/>
                    <a:pt x="7892" y="20229"/>
                    <a:pt x="7582" y="20146"/>
                  </a:cubicBezTo>
                  <a:cubicBezTo>
                    <a:pt x="7494" y="20125"/>
                    <a:pt x="7407" y="20042"/>
                    <a:pt x="7349" y="19918"/>
                  </a:cubicBezTo>
                  <a:cubicBezTo>
                    <a:pt x="7271" y="20022"/>
                    <a:pt x="7184" y="20063"/>
                    <a:pt x="7096" y="20042"/>
                  </a:cubicBezTo>
                  <a:cubicBezTo>
                    <a:pt x="6786" y="19959"/>
                    <a:pt x="6650" y="19191"/>
                    <a:pt x="6679" y="18609"/>
                  </a:cubicBezTo>
                  <a:cubicBezTo>
                    <a:pt x="6679" y="18588"/>
                    <a:pt x="6679" y="18588"/>
                    <a:pt x="6679" y="18568"/>
                  </a:cubicBezTo>
                  <a:cubicBezTo>
                    <a:pt x="5970" y="18443"/>
                    <a:pt x="5223" y="18485"/>
                    <a:pt x="4514" y="18568"/>
                  </a:cubicBezTo>
                  <a:cubicBezTo>
                    <a:pt x="4291" y="18588"/>
                    <a:pt x="4068" y="18609"/>
                    <a:pt x="3844" y="18609"/>
                  </a:cubicBezTo>
                  <a:lnTo>
                    <a:pt x="3815" y="19336"/>
                  </a:lnTo>
                  <a:lnTo>
                    <a:pt x="3369" y="19274"/>
                  </a:lnTo>
                  <a:cubicBezTo>
                    <a:pt x="3359" y="19315"/>
                    <a:pt x="3349" y="19357"/>
                    <a:pt x="3349" y="19398"/>
                  </a:cubicBezTo>
                  <a:cubicBezTo>
                    <a:pt x="3349" y="19419"/>
                    <a:pt x="3349" y="19440"/>
                    <a:pt x="3349" y="19461"/>
                  </a:cubicBezTo>
                  <a:lnTo>
                    <a:pt x="3349" y="19627"/>
                  </a:lnTo>
                  <a:cubicBezTo>
                    <a:pt x="3349" y="19648"/>
                    <a:pt x="3349" y="19668"/>
                    <a:pt x="3349" y="19710"/>
                  </a:cubicBezTo>
                  <a:cubicBezTo>
                    <a:pt x="3553" y="19793"/>
                    <a:pt x="3640" y="20292"/>
                    <a:pt x="3621" y="20707"/>
                  </a:cubicBezTo>
                  <a:cubicBezTo>
                    <a:pt x="3602" y="21122"/>
                    <a:pt x="3456" y="21600"/>
                    <a:pt x="3233" y="21538"/>
                  </a:cubicBezTo>
                  <a:cubicBezTo>
                    <a:pt x="3174" y="21517"/>
                    <a:pt x="3126" y="21475"/>
                    <a:pt x="3087" y="21413"/>
                  </a:cubicBezTo>
                  <a:cubicBezTo>
                    <a:pt x="3039" y="21455"/>
                    <a:pt x="2990" y="21496"/>
                    <a:pt x="2932" y="21475"/>
                  </a:cubicBezTo>
                  <a:cubicBezTo>
                    <a:pt x="2708" y="21434"/>
                    <a:pt x="2621" y="20894"/>
                    <a:pt x="2641" y="20478"/>
                  </a:cubicBezTo>
                  <a:cubicBezTo>
                    <a:pt x="2660" y="20146"/>
                    <a:pt x="2757" y="19752"/>
                    <a:pt x="2912" y="19668"/>
                  </a:cubicBezTo>
                  <a:cubicBezTo>
                    <a:pt x="2912" y="19648"/>
                    <a:pt x="2912" y="19482"/>
                    <a:pt x="2912" y="19482"/>
                  </a:cubicBezTo>
                  <a:cubicBezTo>
                    <a:pt x="2912" y="19440"/>
                    <a:pt x="2912" y="19419"/>
                    <a:pt x="2922" y="19378"/>
                  </a:cubicBezTo>
                  <a:lnTo>
                    <a:pt x="2893" y="19212"/>
                  </a:lnTo>
                  <a:lnTo>
                    <a:pt x="2349" y="19066"/>
                  </a:lnTo>
                  <a:lnTo>
                    <a:pt x="2378" y="18547"/>
                  </a:lnTo>
                  <a:cubicBezTo>
                    <a:pt x="1728" y="18464"/>
                    <a:pt x="680" y="18215"/>
                    <a:pt x="223" y="17280"/>
                  </a:cubicBezTo>
                  <a:cubicBezTo>
                    <a:pt x="87" y="16989"/>
                    <a:pt x="0" y="16636"/>
                    <a:pt x="0" y="16221"/>
                  </a:cubicBezTo>
                  <a:cubicBezTo>
                    <a:pt x="0" y="14725"/>
                    <a:pt x="1039" y="12752"/>
                    <a:pt x="1534" y="11797"/>
                  </a:cubicBezTo>
                  <a:cubicBezTo>
                    <a:pt x="1563" y="11735"/>
                    <a:pt x="1602" y="11672"/>
                    <a:pt x="1631" y="11610"/>
                  </a:cubicBezTo>
                  <a:cubicBezTo>
                    <a:pt x="2243" y="10405"/>
                    <a:pt x="3155" y="10052"/>
                    <a:pt x="3961" y="10052"/>
                  </a:cubicBezTo>
                  <a:lnTo>
                    <a:pt x="13261" y="10052"/>
                  </a:lnTo>
                  <a:cubicBezTo>
                    <a:pt x="13416" y="10052"/>
                    <a:pt x="13562" y="10052"/>
                    <a:pt x="13717" y="10073"/>
                  </a:cubicBezTo>
                  <a:lnTo>
                    <a:pt x="14824" y="8744"/>
                  </a:lnTo>
                  <a:lnTo>
                    <a:pt x="16698" y="685"/>
                  </a:lnTo>
                  <a:cubicBezTo>
                    <a:pt x="16795" y="270"/>
                    <a:pt x="16998" y="0"/>
                    <a:pt x="17212" y="0"/>
                  </a:cubicBezTo>
                  <a:lnTo>
                    <a:pt x="17775" y="0"/>
                  </a:lnTo>
                  <a:lnTo>
                    <a:pt x="17018" y="10800"/>
                  </a:lnTo>
                  <a:cubicBezTo>
                    <a:pt x="17280" y="10883"/>
                    <a:pt x="17552" y="10987"/>
                    <a:pt x="17814" y="11112"/>
                  </a:cubicBezTo>
                  <a:lnTo>
                    <a:pt x="17872" y="11132"/>
                  </a:lnTo>
                  <a:lnTo>
                    <a:pt x="17901" y="11257"/>
                  </a:lnTo>
                  <a:cubicBezTo>
                    <a:pt x="17930" y="11361"/>
                    <a:pt x="17950" y="11465"/>
                    <a:pt x="17969" y="11568"/>
                  </a:cubicBezTo>
                  <a:cubicBezTo>
                    <a:pt x="18251" y="11506"/>
                    <a:pt x="18523" y="11444"/>
                    <a:pt x="18804" y="11382"/>
                  </a:cubicBezTo>
                  <a:cubicBezTo>
                    <a:pt x="19338" y="11257"/>
                    <a:pt x="19872" y="11132"/>
                    <a:pt x="20406" y="11008"/>
                  </a:cubicBezTo>
                  <a:cubicBezTo>
                    <a:pt x="20678" y="10945"/>
                    <a:pt x="20969" y="10862"/>
                    <a:pt x="21241" y="10821"/>
                  </a:cubicBezTo>
                  <a:cubicBezTo>
                    <a:pt x="21357" y="10800"/>
                    <a:pt x="21503" y="10862"/>
                    <a:pt x="21590" y="11028"/>
                  </a:cubicBezTo>
                  <a:lnTo>
                    <a:pt x="21590" y="11652"/>
                  </a:lnTo>
                  <a:lnTo>
                    <a:pt x="21532" y="11672"/>
                  </a:lnTo>
                  <a:cubicBezTo>
                    <a:pt x="20328" y="12025"/>
                    <a:pt x="19115" y="12378"/>
                    <a:pt x="17911" y="12732"/>
                  </a:cubicBezTo>
                  <a:cubicBezTo>
                    <a:pt x="17901" y="12752"/>
                    <a:pt x="17901" y="12773"/>
                    <a:pt x="17892" y="12794"/>
                  </a:cubicBezTo>
                  <a:cubicBezTo>
                    <a:pt x="17892" y="12794"/>
                    <a:pt x="17862" y="12856"/>
                    <a:pt x="17862" y="12856"/>
                  </a:cubicBezTo>
                  <a:lnTo>
                    <a:pt x="17833" y="12898"/>
                  </a:lnTo>
                  <a:cubicBezTo>
                    <a:pt x="17202" y="13562"/>
                    <a:pt x="16571" y="14185"/>
                    <a:pt x="15931" y="14829"/>
                  </a:cubicBez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03" name="Google Shape;203;p23"/>
            <p:cNvSpPr/>
            <p:nvPr/>
          </p:nvSpPr>
          <p:spPr>
            <a:xfrm>
              <a:off x="12699" y="25399"/>
              <a:ext cx="2814318" cy="1289294"/>
            </a:xfrm>
            <a:custGeom>
              <a:avLst/>
              <a:gdLst/>
              <a:ahLst/>
              <a:cxnLst/>
              <a:rect l="l" t="t" r="r" b="b"/>
              <a:pathLst>
                <a:path w="21600" h="21561" extrusionOk="0">
                  <a:moveTo>
                    <a:pt x="12447" y="19476"/>
                  </a:moveTo>
                  <a:cubicBezTo>
                    <a:pt x="12428" y="19391"/>
                    <a:pt x="12408" y="19327"/>
                    <a:pt x="12379" y="19285"/>
                  </a:cubicBezTo>
                  <a:cubicBezTo>
                    <a:pt x="12379" y="19285"/>
                    <a:pt x="12389" y="19264"/>
                    <a:pt x="12389" y="19264"/>
                  </a:cubicBezTo>
                  <a:cubicBezTo>
                    <a:pt x="12408" y="19327"/>
                    <a:pt x="12428" y="19412"/>
                    <a:pt x="12447" y="19476"/>
                  </a:cubicBezTo>
                  <a:lnTo>
                    <a:pt x="12447" y="19476"/>
                  </a:lnTo>
                  <a:close/>
                  <a:moveTo>
                    <a:pt x="21600" y="15441"/>
                  </a:moveTo>
                  <a:lnTo>
                    <a:pt x="21600" y="15207"/>
                  </a:lnTo>
                  <a:cubicBezTo>
                    <a:pt x="20401" y="15377"/>
                    <a:pt x="17935" y="15717"/>
                    <a:pt x="15469" y="15993"/>
                  </a:cubicBezTo>
                  <a:cubicBezTo>
                    <a:pt x="13442" y="16227"/>
                    <a:pt x="11999" y="16354"/>
                    <a:pt x="10966" y="16439"/>
                  </a:cubicBezTo>
                  <a:cubicBezTo>
                    <a:pt x="10975" y="16375"/>
                    <a:pt x="10995" y="16333"/>
                    <a:pt x="11005" y="16290"/>
                  </a:cubicBezTo>
                  <a:lnTo>
                    <a:pt x="11784" y="16227"/>
                  </a:lnTo>
                  <a:cubicBezTo>
                    <a:pt x="12818" y="16142"/>
                    <a:pt x="13861" y="16035"/>
                    <a:pt x="14894" y="15929"/>
                  </a:cubicBezTo>
                  <a:lnTo>
                    <a:pt x="16444" y="15759"/>
                  </a:lnTo>
                  <a:cubicBezTo>
                    <a:pt x="16960" y="15696"/>
                    <a:pt x="17477" y="15653"/>
                    <a:pt x="17994" y="15589"/>
                  </a:cubicBezTo>
                  <a:lnTo>
                    <a:pt x="19543" y="15398"/>
                  </a:lnTo>
                  <a:cubicBezTo>
                    <a:pt x="20060" y="15335"/>
                    <a:pt x="20577" y="15271"/>
                    <a:pt x="21093" y="15186"/>
                  </a:cubicBezTo>
                  <a:lnTo>
                    <a:pt x="19534" y="15313"/>
                  </a:lnTo>
                  <a:lnTo>
                    <a:pt x="17984" y="15462"/>
                  </a:lnTo>
                  <a:lnTo>
                    <a:pt x="14874" y="15759"/>
                  </a:lnTo>
                  <a:lnTo>
                    <a:pt x="11784" y="16078"/>
                  </a:lnTo>
                  <a:lnTo>
                    <a:pt x="10225" y="16248"/>
                  </a:lnTo>
                  <a:cubicBezTo>
                    <a:pt x="9962" y="16269"/>
                    <a:pt x="9708" y="16290"/>
                    <a:pt x="9445" y="16312"/>
                  </a:cubicBezTo>
                  <a:cubicBezTo>
                    <a:pt x="9318" y="16312"/>
                    <a:pt x="9182" y="16312"/>
                    <a:pt x="9055" y="16312"/>
                  </a:cubicBezTo>
                  <a:cubicBezTo>
                    <a:pt x="8929" y="16312"/>
                    <a:pt x="8792" y="16312"/>
                    <a:pt x="8665" y="16290"/>
                  </a:cubicBezTo>
                  <a:cubicBezTo>
                    <a:pt x="8919" y="16354"/>
                    <a:pt x="9182" y="16354"/>
                    <a:pt x="9445" y="16354"/>
                  </a:cubicBezTo>
                  <a:cubicBezTo>
                    <a:pt x="9708" y="16354"/>
                    <a:pt x="9962" y="16354"/>
                    <a:pt x="10225" y="16333"/>
                  </a:cubicBezTo>
                  <a:lnTo>
                    <a:pt x="10498" y="16312"/>
                  </a:lnTo>
                  <a:cubicBezTo>
                    <a:pt x="10488" y="16354"/>
                    <a:pt x="10478" y="16418"/>
                    <a:pt x="10469" y="16460"/>
                  </a:cubicBezTo>
                  <a:cubicBezTo>
                    <a:pt x="9026" y="16545"/>
                    <a:pt x="8607" y="16460"/>
                    <a:pt x="8519" y="16396"/>
                  </a:cubicBezTo>
                  <a:cubicBezTo>
                    <a:pt x="8529" y="15844"/>
                    <a:pt x="8704" y="15568"/>
                    <a:pt x="9055" y="15568"/>
                  </a:cubicBezTo>
                  <a:cubicBezTo>
                    <a:pt x="9153" y="15568"/>
                    <a:pt x="9357" y="15568"/>
                    <a:pt x="9621" y="15568"/>
                  </a:cubicBezTo>
                  <a:cubicBezTo>
                    <a:pt x="10488" y="15568"/>
                    <a:pt x="12087" y="15589"/>
                    <a:pt x="12555" y="15568"/>
                  </a:cubicBezTo>
                  <a:cubicBezTo>
                    <a:pt x="13003" y="15547"/>
                    <a:pt x="18686" y="15122"/>
                    <a:pt x="21590" y="14910"/>
                  </a:cubicBezTo>
                  <a:lnTo>
                    <a:pt x="21590" y="14697"/>
                  </a:lnTo>
                  <a:cubicBezTo>
                    <a:pt x="19943" y="14825"/>
                    <a:pt x="17389" y="15016"/>
                    <a:pt x="15410" y="15165"/>
                  </a:cubicBezTo>
                  <a:cubicBezTo>
                    <a:pt x="16551" y="14039"/>
                    <a:pt x="17760" y="12807"/>
                    <a:pt x="17779" y="12786"/>
                  </a:cubicBezTo>
                  <a:lnTo>
                    <a:pt x="17789" y="12765"/>
                  </a:lnTo>
                  <a:lnTo>
                    <a:pt x="17799" y="12743"/>
                  </a:lnTo>
                  <a:cubicBezTo>
                    <a:pt x="17799" y="12743"/>
                    <a:pt x="17818" y="12701"/>
                    <a:pt x="17838" y="12616"/>
                  </a:cubicBezTo>
                  <a:cubicBezTo>
                    <a:pt x="19329" y="12170"/>
                    <a:pt x="21493" y="11533"/>
                    <a:pt x="21522" y="11512"/>
                  </a:cubicBezTo>
                  <a:lnTo>
                    <a:pt x="21581" y="11490"/>
                  </a:lnTo>
                  <a:lnTo>
                    <a:pt x="21571" y="11363"/>
                  </a:lnTo>
                  <a:cubicBezTo>
                    <a:pt x="21571" y="11320"/>
                    <a:pt x="21532" y="11023"/>
                    <a:pt x="21249" y="11065"/>
                  </a:cubicBezTo>
                  <a:cubicBezTo>
                    <a:pt x="21093" y="11087"/>
                    <a:pt x="19261" y="11512"/>
                    <a:pt x="17886" y="11830"/>
                  </a:cubicBezTo>
                  <a:cubicBezTo>
                    <a:pt x="17877" y="11703"/>
                    <a:pt x="17847" y="11554"/>
                    <a:pt x="17808" y="11405"/>
                  </a:cubicBezTo>
                  <a:lnTo>
                    <a:pt x="17799" y="11363"/>
                  </a:lnTo>
                  <a:lnTo>
                    <a:pt x="17779" y="11363"/>
                  </a:lnTo>
                  <a:cubicBezTo>
                    <a:pt x="17769" y="11363"/>
                    <a:pt x="17428" y="11193"/>
                    <a:pt x="16882" y="11002"/>
                  </a:cubicBezTo>
                  <a:lnTo>
                    <a:pt x="17643" y="0"/>
                  </a:lnTo>
                  <a:lnTo>
                    <a:pt x="17184" y="0"/>
                  </a:lnTo>
                  <a:cubicBezTo>
                    <a:pt x="16999" y="0"/>
                    <a:pt x="16834" y="234"/>
                    <a:pt x="16746" y="595"/>
                  </a:cubicBezTo>
                  <a:lnTo>
                    <a:pt x="14845" y="8899"/>
                  </a:lnTo>
                  <a:lnTo>
                    <a:pt x="13685" y="10322"/>
                  </a:lnTo>
                  <a:cubicBezTo>
                    <a:pt x="13529" y="10322"/>
                    <a:pt x="13364" y="10301"/>
                    <a:pt x="13208" y="10301"/>
                  </a:cubicBezTo>
                  <a:lnTo>
                    <a:pt x="3870" y="10301"/>
                  </a:lnTo>
                  <a:cubicBezTo>
                    <a:pt x="2622" y="10301"/>
                    <a:pt x="1949" y="11129"/>
                    <a:pt x="1599" y="11830"/>
                  </a:cubicBezTo>
                  <a:cubicBezTo>
                    <a:pt x="1569" y="11894"/>
                    <a:pt x="1540" y="11958"/>
                    <a:pt x="1501" y="12021"/>
                  </a:cubicBezTo>
                  <a:cubicBezTo>
                    <a:pt x="1014" y="12977"/>
                    <a:pt x="0" y="14973"/>
                    <a:pt x="0" y="16396"/>
                  </a:cubicBezTo>
                  <a:cubicBezTo>
                    <a:pt x="0" y="16736"/>
                    <a:pt x="68" y="17055"/>
                    <a:pt x="195" y="17331"/>
                  </a:cubicBezTo>
                  <a:cubicBezTo>
                    <a:pt x="565" y="18117"/>
                    <a:pt x="1433" y="18457"/>
                    <a:pt x="2398" y="18584"/>
                  </a:cubicBezTo>
                  <a:lnTo>
                    <a:pt x="2369" y="19115"/>
                  </a:lnTo>
                  <a:lnTo>
                    <a:pt x="2875" y="19242"/>
                  </a:lnTo>
                  <a:lnTo>
                    <a:pt x="2944" y="19625"/>
                  </a:lnTo>
                  <a:cubicBezTo>
                    <a:pt x="2934" y="19646"/>
                    <a:pt x="2924" y="19667"/>
                    <a:pt x="2924" y="19688"/>
                  </a:cubicBezTo>
                  <a:lnTo>
                    <a:pt x="2924" y="19858"/>
                  </a:lnTo>
                  <a:cubicBezTo>
                    <a:pt x="2924" y="19901"/>
                    <a:pt x="2944" y="19922"/>
                    <a:pt x="2953" y="19922"/>
                  </a:cubicBezTo>
                  <a:lnTo>
                    <a:pt x="2983" y="19922"/>
                  </a:lnTo>
                  <a:lnTo>
                    <a:pt x="2983" y="20092"/>
                  </a:lnTo>
                  <a:cubicBezTo>
                    <a:pt x="2963" y="20071"/>
                    <a:pt x="2944" y="20071"/>
                    <a:pt x="2924" y="20050"/>
                  </a:cubicBezTo>
                  <a:cubicBezTo>
                    <a:pt x="2788" y="20007"/>
                    <a:pt x="2661" y="20326"/>
                    <a:pt x="2642" y="20708"/>
                  </a:cubicBezTo>
                  <a:cubicBezTo>
                    <a:pt x="2622" y="21112"/>
                    <a:pt x="2719" y="21451"/>
                    <a:pt x="2846" y="21494"/>
                  </a:cubicBezTo>
                  <a:cubicBezTo>
                    <a:pt x="2905" y="21515"/>
                    <a:pt x="2963" y="21451"/>
                    <a:pt x="3012" y="21366"/>
                  </a:cubicBezTo>
                  <a:cubicBezTo>
                    <a:pt x="3051" y="21473"/>
                    <a:pt x="3100" y="21558"/>
                    <a:pt x="3158" y="21558"/>
                  </a:cubicBezTo>
                  <a:cubicBezTo>
                    <a:pt x="3295" y="21600"/>
                    <a:pt x="3421" y="21281"/>
                    <a:pt x="3441" y="20899"/>
                  </a:cubicBezTo>
                  <a:cubicBezTo>
                    <a:pt x="3460" y="20496"/>
                    <a:pt x="3373" y="20156"/>
                    <a:pt x="3236" y="20113"/>
                  </a:cubicBezTo>
                  <a:cubicBezTo>
                    <a:pt x="3197" y="20113"/>
                    <a:pt x="3158" y="20113"/>
                    <a:pt x="3119" y="20156"/>
                  </a:cubicBezTo>
                  <a:lnTo>
                    <a:pt x="3119" y="19901"/>
                  </a:lnTo>
                  <a:lnTo>
                    <a:pt x="3139" y="19901"/>
                  </a:lnTo>
                  <a:cubicBezTo>
                    <a:pt x="3158" y="19901"/>
                    <a:pt x="3168" y="19858"/>
                    <a:pt x="3168" y="19837"/>
                  </a:cubicBezTo>
                  <a:lnTo>
                    <a:pt x="3168" y="19667"/>
                  </a:lnTo>
                  <a:cubicBezTo>
                    <a:pt x="3168" y="19646"/>
                    <a:pt x="3158" y="19625"/>
                    <a:pt x="3158" y="19604"/>
                  </a:cubicBezTo>
                  <a:cubicBezTo>
                    <a:pt x="3178" y="19476"/>
                    <a:pt x="3207" y="19370"/>
                    <a:pt x="3226" y="19264"/>
                  </a:cubicBezTo>
                  <a:lnTo>
                    <a:pt x="3645" y="19327"/>
                  </a:lnTo>
                  <a:lnTo>
                    <a:pt x="3675" y="18584"/>
                  </a:lnTo>
                  <a:cubicBezTo>
                    <a:pt x="3938" y="18584"/>
                    <a:pt x="4191" y="18563"/>
                    <a:pt x="4435" y="18542"/>
                  </a:cubicBezTo>
                  <a:cubicBezTo>
                    <a:pt x="5663" y="18414"/>
                    <a:pt x="6297" y="18478"/>
                    <a:pt x="6735" y="18584"/>
                  </a:cubicBezTo>
                  <a:cubicBezTo>
                    <a:pt x="6726" y="18669"/>
                    <a:pt x="6716" y="18754"/>
                    <a:pt x="6716" y="18839"/>
                  </a:cubicBezTo>
                  <a:cubicBezTo>
                    <a:pt x="6687" y="19476"/>
                    <a:pt x="6833" y="20028"/>
                    <a:pt x="7047" y="20071"/>
                  </a:cubicBezTo>
                  <a:cubicBezTo>
                    <a:pt x="7135" y="20092"/>
                    <a:pt x="7232" y="20007"/>
                    <a:pt x="7301" y="19880"/>
                  </a:cubicBezTo>
                  <a:cubicBezTo>
                    <a:pt x="7359" y="20050"/>
                    <a:pt x="7437" y="20177"/>
                    <a:pt x="7535" y="20198"/>
                  </a:cubicBezTo>
                  <a:cubicBezTo>
                    <a:pt x="7749" y="20241"/>
                    <a:pt x="7944" y="19773"/>
                    <a:pt x="7983" y="19136"/>
                  </a:cubicBezTo>
                  <a:cubicBezTo>
                    <a:pt x="7993" y="19030"/>
                    <a:pt x="7993" y="18924"/>
                    <a:pt x="7983" y="18818"/>
                  </a:cubicBezTo>
                  <a:cubicBezTo>
                    <a:pt x="8334" y="18796"/>
                    <a:pt x="8958" y="18648"/>
                    <a:pt x="9679" y="18435"/>
                  </a:cubicBezTo>
                  <a:cubicBezTo>
                    <a:pt x="9669" y="18605"/>
                    <a:pt x="9660" y="18775"/>
                    <a:pt x="9669" y="18966"/>
                  </a:cubicBezTo>
                  <a:cubicBezTo>
                    <a:pt x="9689" y="19880"/>
                    <a:pt x="9991" y="20538"/>
                    <a:pt x="10420" y="20644"/>
                  </a:cubicBezTo>
                  <a:cubicBezTo>
                    <a:pt x="10469" y="20665"/>
                    <a:pt x="10517" y="20665"/>
                    <a:pt x="10566" y="20665"/>
                  </a:cubicBezTo>
                  <a:cubicBezTo>
                    <a:pt x="10742" y="20665"/>
                    <a:pt x="10946" y="20602"/>
                    <a:pt x="11287" y="20432"/>
                  </a:cubicBezTo>
                  <a:cubicBezTo>
                    <a:pt x="11356" y="20665"/>
                    <a:pt x="11443" y="20835"/>
                    <a:pt x="11560" y="20857"/>
                  </a:cubicBezTo>
                  <a:cubicBezTo>
                    <a:pt x="11658" y="20878"/>
                    <a:pt x="11755" y="20793"/>
                    <a:pt x="11833" y="20644"/>
                  </a:cubicBezTo>
                  <a:cubicBezTo>
                    <a:pt x="11892" y="20835"/>
                    <a:pt x="11979" y="20963"/>
                    <a:pt x="12087" y="20984"/>
                  </a:cubicBezTo>
                  <a:cubicBezTo>
                    <a:pt x="12321" y="21048"/>
                    <a:pt x="12535" y="20538"/>
                    <a:pt x="12564" y="19858"/>
                  </a:cubicBezTo>
                  <a:cubicBezTo>
                    <a:pt x="12574" y="19604"/>
                    <a:pt x="12564" y="19349"/>
                    <a:pt x="12525" y="19136"/>
                  </a:cubicBezTo>
                  <a:cubicBezTo>
                    <a:pt x="12584" y="19051"/>
                    <a:pt x="12613" y="18988"/>
                    <a:pt x="12623" y="18988"/>
                  </a:cubicBezTo>
                  <a:lnTo>
                    <a:pt x="12632" y="18966"/>
                  </a:lnTo>
                  <a:lnTo>
                    <a:pt x="12642" y="18945"/>
                  </a:lnTo>
                  <a:cubicBezTo>
                    <a:pt x="12642" y="18924"/>
                    <a:pt x="12710" y="18648"/>
                    <a:pt x="12710" y="18393"/>
                  </a:cubicBezTo>
                  <a:cubicBezTo>
                    <a:pt x="12710" y="18138"/>
                    <a:pt x="12642" y="17883"/>
                    <a:pt x="12642" y="17862"/>
                  </a:cubicBezTo>
                  <a:lnTo>
                    <a:pt x="12632" y="17841"/>
                  </a:lnTo>
                  <a:lnTo>
                    <a:pt x="12623" y="17819"/>
                  </a:lnTo>
                  <a:cubicBezTo>
                    <a:pt x="12613" y="17798"/>
                    <a:pt x="12516" y="17650"/>
                    <a:pt x="12379" y="17480"/>
                  </a:cubicBezTo>
                  <a:cubicBezTo>
                    <a:pt x="12983" y="17225"/>
                    <a:pt x="13481" y="16949"/>
                    <a:pt x="13753" y="16736"/>
                  </a:cubicBezTo>
                  <a:cubicBezTo>
                    <a:pt x="13861" y="16651"/>
                    <a:pt x="14007" y="16524"/>
                    <a:pt x="14163" y="16375"/>
                  </a:cubicBezTo>
                  <a:cubicBezTo>
                    <a:pt x="14562" y="16333"/>
                    <a:pt x="14991" y="16290"/>
                    <a:pt x="15449" y="16227"/>
                  </a:cubicBezTo>
                  <a:cubicBezTo>
                    <a:pt x="17906" y="15929"/>
                    <a:pt x="20382" y="15611"/>
                    <a:pt x="21600" y="15441"/>
                  </a:cubicBezTo>
                  <a:lnTo>
                    <a:pt x="21600" y="15441"/>
                  </a:lnTo>
                  <a:close/>
                  <a:moveTo>
                    <a:pt x="1940" y="13890"/>
                  </a:moveTo>
                  <a:cubicBezTo>
                    <a:pt x="1647" y="13805"/>
                    <a:pt x="1355" y="13678"/>
                    <a:pt x="1072" y="13508"/>
                  </a:cubicBezTo>
                  <a:cubicBezTo>
                    <a:pt x="1365" y="13635"/>
                    <a:pt x="1657" y="13720"/>
                    <a:pt x="1949" y="13784"/>
                  </a:cubicBezTo>
                  <a:cubicBezTo>
                    <a:pt x="2242" y="13848"/>
                    <a:pt x="2534" y="13890"/>
                    <a:pt x="2827" y="13890"/>
                  </a:cubicBezTo>
                  <a:cubicBezTo>
                    <a:pt x="2973" y="13890"/>
                    <a:pt x="3119" y="13912"/>
                    <a:pt x="3265" y="13912"/>
                  </a:cubicBezTo>
                  <a:cubicBezTo>
                    <a:pt x="3343" y="13912"/>
                    <a:pt x="3412" y="13933"/>
                    <a:pt x="3490" y="13933"/>
                  </a:cubicBezTo>
                  <a:lnTo>
                    <a:pt x="3704" y="13975"/>
                  </a:lnTo>
                  <a:cubicBezTo>
                    <a:pt x="3733" y="13975"/>
                    <a:pt x="3762" y="13954"/>
                    <a:pt x="3782" y="13890"/>
                  </a:cubicBezTo>
                  <a:cubicBezTo>
                    <a:pt x="3801" y="13848"/>
                    <a:pt x="3811" y="13784"/>
                    <a:pt x="3811" y="13699"/>
                  </a:cubicBezTo>
                  <a:cubicBezTo>
                    <a:pt x="3811" y="13550"/>
                    <a:pt x="3801" y="13381"/>
                    <a:pt x="3792" y="13232"/>
                  </a:cubicBezTo>
                  <a:cubicBezTo>
                    <a:pt x="3782" y="13083"/>
                    <a:pt x="3762" y="12913"/>
                    <a:pt x="3733" y="12765"/>
                  </a:cubicBezTo>
                  <a:cubicBezTo>
                    <a:pt x="3704" y="12616"/>
                    <a:pt x="3675" y="12467"/>
                    <a:pt x="3636" y="12340"/>
                  </a:cubicBezTo>
                  <a:cubicBezTo>
                    <a:pt x="3733" y="12595"/>
                    <a:pt x="3782" y="12892"/>
                    <a:pt x="3821" y="13211"/>
                  </a:cubicBezTo>
                  <a:cubicBezTo>
                    <a:pt x="3840" y="13359"/>
                    <a:pt x="3850" y="13529"/>
                    <a:pt x="3850" y="13699"/>
                  </a:cubicBezTo>
                  <a:cubicBezTo>
                    <a:pt x="3850" y="13784"/>
                    <a:pt x="3840" y="13890"/>
                    <a:pt x="3811" y="13954"/>
                  </a:cubicBezTo>
                  <a:cubicBezTo>
                    <a:pt x="3782" y="14018"/>
                    <a:pt x="3743" y="14081"/>
                    <a:pt x="3694" y="14081"/>
                  </a:cubicBezTo>
                  <a:cubicBezTo>
                    <a:pt x="3675" y="14081"/>
                    <a:pt x="3655" y="14081"/>
                    <a:pt x="3636" y="14081"/>
                  </a:cubicBezTo>
                  <a:lnTo>
                    <a:pt x="3577" y="14081"/>
                  </a:lnTo>
                  <a:lnTo>
                    <a:pt x="3470" y="14060"/>
                  </a:lnTo>
                  <a:cubicBezTo>
                    <a:pt x="3392" y="14060"/>
                    <a:pt x="3324" y="14039"/>
                    <a:pt x="3246" y="14039"/>
                  </a:cubicBezTo>
                  <a:cubicBezTo>
                    <a:pt x="3100" y="14018"/>
                    <a:pt x="2953" y="14018"/>
                    <a:pt x="2807" y="14018"/>
                  </a:cubicBezTo>
                  <a:cubicBezTo>
                    <a:pt x="2534" y="14018"/>
                    <a:pt x="2232" y="13975"/>
                    <a:pt x="1940" y="13890"/>
                  </a:cubicBezTo>
                  <a:lnTo>
                    <a:pt x="1940" y="13890"/>
                  </a:lnTo>
                  <a:close/>
                  <a:moveTo>
                    <a:pt x="13978" y="12807"/>
                  </a:moveTo>
                  <a:cubicBezTo>
                    <a:pt x="14036" y="12786"/>
                    <a:pt x="14095" y="12956"/>
                    <a:pt x="14114" y="13211"/>
                  </a:cubicBezTo>
                  <a:cubicBezTo>
                    <a:pt x="14134" y="13465"/>
                    <a:pt x="14114" y="13678"/>
                    <a:pt x="14056" y="13699"/>
                  </a:cubicBezTo>
                  <a:cubicBezTo>
                    <a:pt x="13997" y="13720"/>
                    <a:pt x="13939" y="13550"/>
                    <a:pt x="13919" y="13296"/>
                  </a:cubicBezTo>
                  <a:cubicBezTo>
                    <a:pt x="13900" y="13041"/>
                    <a:pt x="13929" y="12828"/>
                    <a:pt x="13978" y="12807"/>
                  </a:cubicBezTo>
                  <a:lnTo>
                    <a:pt x="13978" y="12807"/>
                  </a:lnTo>
                  <a:close/>
                  <a:moveTo>
                    <a:pt x="13568" y="12828"/>
                  </a:moveTo>
                  <a:cubicBezTo>
                    <a:pt x="13627" y="12807"/>
                    <a:pt x="13685" y="12977"/>
                    <a:pt x="13705" y="13232"/>
                  </a:cubicBezTo>
                  <a:cubicBezTo>
                    <a:pt x="13724" y="13465"/>
                    <a:pt x="13705" y="13699"/>
                    <a:pt x="13646" y="13720"/>
                  </a:cubicBezTo>
                  <a:cubicBezTo>
                    <a:pt x="13597" y="13742"/>
                    <a:pt x="13529" y="13572"/>
                    <a:pt x="13510" y="13317"/>
                  </a:cubicBezTo>
                  <a:cubicBezTo>
                    <a:pt x="13490" y="13062"/>
                    <a:pt x="13510" y="12850"/>
                    <a:pt x="13568" y="12828"/>
                  </a:cubicBezTo>
                  <a:lnTo>
                    <a:pt x="13568" y="12828"/>
                  </a:lnTo>
                  <a:close/>
                  <a:moveTo>
                    <a:pt x="13149" y="12828"/>
                  </a:moveTo>
                  <a:cubicBezTo>
                    <a:pt x="13208" y="12807"/>
                    <a:pt x="13266" y="12977"/>
                    <a:pt x="13286" y="13232"/>
                  </a:cubicBezTo>
                  <a:cubicBezTo>
                    <a:pt x="13305" y="13465"/>
                    <a:pt x="13286" y="13699"/>
                    <a:pt x="13227" y="13720"/>
                  </a:cubicBezTo>
                  <a:cubicBezTo>
                    <a:pt x="13169" y="13742"/>
                    <a:pt x="13110" y="13572"/>
                    <a:pt x="13091" y="13317"/>
                  </a:cubicBezTo>
                  <a:cubicBezTo>
                    <a:pt x="13071" y="13062"/>
                    <a:pt x="13100" y="12850"/>
                    <a:pt x="13149" y="12828"/>
                  </a:cubicBezTo>
                  <a:lnTo>
                    <a:pt x="13149" y="12828"/>
                  </a:lnTo>
                  <a:close/>
                  <a:moveTo>
                    <a:pt x="12730" y="12850"/>
                  </a:moveTo>
                  <a:cubicBezTo>
                    <a:pt x="12779" y="12828"/>
                    <a:pt x="12847" y="12998"/>
                    <a:pt x="12866" y="13253"/>
                  </a:cubicBezTo>
                  <a:cubicBezTo>
                    <a:pt x="12886" y="13487"/>
                    <a:pt x="12866" y="13720"/>
                    <a:pt x="12808" y="13742"/>
                  </a:cubicBezTo>
                  <a:cubicBezTo>
                    <a:pt x="12749" y="13763"/>
                    <a:pt x="12691" y="13593"/>
                    <a:pt x="12671" y="13338"/>
                  </a:cubicBezTo>
                  <a:cubicBezTo>
                    <a:pt x="12652" y="13083"/>
                    <a:pt x="12671" y="12871"/>
                    <a:pt x="12730" y="12850"/>
                  </a:cubicBezTo>
                  <a:lnTo>
                    <a:pt x="12730" y="12850"/>
                  </a:lnTo>
                  <a:close/>
                  <a:moveTo>
                    <a:pt x="12301" y="12850"/>
                  </a:moveTo>
                  <a:cubicBezTo>
                    <a:pt x="12360" y="12828"/>
                    <a:pt x="12418" y="12998"/>
                    <a:pt x="12438" y="13253"/>
                  </a:cubicBezTo>
                  <a:cubicBezTo>
                    <a:pt x="12457" y="13487"/>
                    <a:pt x="12438" y="13720"/>
                    <a:pt x="12379" y="13742"/>
                  </a:cubicBezTo>
                  <a:cubicBezTo>
                    <a:pt x="12330" y="13763"/>
                    <a:pt x="12262" y="13593"/>
                    <a:pt x="12243" y="13338"/>
                  </a:cubicBezTo>
                  <a:cubicBezTo>
                    <a:pt x="12223" y="13083"/>
                    <a:pt x="12243" y="12871"/>
                    <a:pt x="12301" y="12850"/>
                  </a:cubicBezTo>
                  <a:lnTo>
                    <a:pt x="12301" y="12850"/>
                  </a:lnTo>
                  <a:close/>
                  <a:moveTo>
                    <a:pt x="11862" y="12850"/>
                  </a:moveTo>
                  <a:cubicBezTo>
                    <a:pt x="11911" y="12828"/>
                    <a:pt x="11979" y="12998"/>
                    <a:pt x="11999" y="13253"/>
                  </a:cubicBezTo>
                  <a:cubicBezTo>
                    <a:pt x="12018" y="13487"/>
                    <a:pt x="11999" y="13720"/>
                    <a:pt x="11940" y="13742"/>
                  </a:cubicBezTo>
                  <a:cubicBezTo>
                    <a:pt x="11892" y="13763"/>
                    <a:pt x="11823" y="13593"/>
                    <a:pt x="11804" y="13338"/>
                  </a:cubicBezTo>
                  <a:cubicBezTo>
                    <a:pt x="11784" y="13104"/>
                    <a:pt x="11814" y="12892"/>
                    <a:pt x="11862" y="12850"/>
                  </a:cubicBezTo>
                  <a:lnTo>
                    <a:pt x="11862" y="12850"/>
                  </a:lnTo>
                  <a:close/>
                  <a:moveTo>
                    <a:pt x="11424" y="12871"/>
                  </a:moveTo>
                  <a:cubicBezTo>
                    <a:pt x="11482" y="12850"/>
                    <a:pt x="11541" y="13019"/>
                    <a:pt x="11560" y="13274"/>
                  </a:cubicBezTo>
                  <a:cubicBezTo>
                    <a:pt x="11580" y="13529"/>
                    <a:pt x="11560" y="13742"/>
                    <a:pt x="11502" y="13763"/>
                  </a:cubicBezTo>
                  <a:cubicBezTo>
                    <a:pt x="11443" y="13784"/>
                    <a:pt x="11385" y="13614"/>
                    <a:pt x="11365" y="13359"/>
                  </a:cubicBezTo>
                  <a:cubicBezTo>
                    <a:pt x="11346" y="13104"/>
                    <a:pt x="11375" y="12892"/>
                    <a:pt x="11424" y="12871"/>
                  </a:cubicBezTo>
                  <a:lnTo>
                    <a:pt x="11424" y="12871"/>
                  </a:lnTo>
                  <a:close/>
                  <a:moveTo>
                    <a:pt x="10985" y="12871"/>
                  </a:moveTo>
                  <a:cubicBezTo>
                    <a:pt x="11044" y="12850"/>
                    <a:pt x="11102" y="13019"/>
                    <a:pt x="11122" y="13274"/>
                  </a:cubicBezTo>
                  <a:cubicBezTo>
                    <a:pt x="11141" y="13508"/>
                    <a:pt x="11122" y="13742"/>
                    <a:pt x="11063" y="13763"/>
                  </a:cubicBezTo>
                  <a:cubicBezTo>
                    <a:pt x="11005" y="13784"/>
                    <a:pt x="10946" y="13614"/>
                    <a:pt x="10927" y="13359"/>
                  </a:cubicBezTo>
                  <a:cubicBezTo>
                    <a:pt x="10897" y="13126"/>
                    <a:pt x="10927" y="12892"/>
                    <a:pt x="10985" y="12871"/>
                  </a:cubicBezTo>
                  <a:lnTo>
                    <a:pt x="10985" y="12871"/>
                  </a:lnTo>
                  <a:close/>
                  <a:moveTo>
                    <a:pt x="10527" y="12892"/>
                  </a:moveTo>
                  <a:cubicBezTo>
                    <a:pt x="10576" y="12871"/>
                    <a:pt x="10644" y="13041"/>
                    <a:pt x="10664" y="13296"/>
                  </a:cubicBezTo>
                  <a:cubicBezTo>
                    <a:pt x="10683" y="13529"/>
                    <a:pt x="10664" y="13763"/>
                    <a:pt x="10605" y="13784"/>
                  </a:cubicBezTo>
                  <a:cubicBezTo>
                    <a:pt x="10547" y="13805"/>
                    <a:pt x="10488" y="13635"/>
                    <a:pt x="10469" y="13381"/>
                  </a:cubicBezTo>
                  <a:cubicBezTo>
                    <a:pt x="10449" y="13126"/>
                    <a:pt x="10478" y="12913"/>
                    <a:pt x="10527" y="12892"/>
                  </a:cubicBezTo>
                  <a:lnTo>
                    <a:pt x="10527" y="12892"/>
                  </a:lnTo>
                  <a:close/>
                  <a:moveTo>
                    <a:pt x="10069" y="12892"/>
                  </a:moveTo>
                  <a:cubicBezTo>
                    <a:pt x="10127" y="12871"/>
                    <a:pt x="10186" y="13041"/>
                    <a:pt x="10205" y="13296"/>
                  </a:cubicBezTo>
                  <a:cubicBezTo>
                    <a:pt x="10225" y="13529"/>
                    <a:pt x="10205" y="13763"/>
                    <a:pt x="10147" y="13784"/>
                  </a:cubicBezTo>
                  <a:cubicBezTo>
                    <a:pt x="10088" y="13805"/>
                    <a:pt x="10030" y="13635"/>
                    <a:pt x="10010" y="13381"/>
                  </a:cubicBezTo>
                  <a:cubicBezTo>
                    <a:pt x="9991" y="13126"/>
                    <a:pt x="10020" y="12913"/>
                    <a:pt x="10069" y="12892"/>
                  </a:cubicBezTo>
                  <a:lnTo>
                    <a:pt x="10069" y="12892"/>
                  </a:lnTo>
                  <a:close/>
                  <a:moveTo>
                    <a:pt x="9611" y="12913"/>
                  </a:moveTo>
                  <a:cubicBezTo>
                    <a:pt x="9669" y="12892"/>
                    <a:pt x="9728" y="13062"/>
                    <a:pt x="9747" y="13317"/>
                  </a:cubicBezTo>
                  <a:cubicBezTo>
                    <a:pt x="9767" y="13572"/>
                    <a:pt x="9747" y="13784"/>
                    <a:pt x="9689" y="13805"/>
                  </a:cubicBezTo>
                  <a:cubicBezTo>
                    <a:pt x="9630" y="13827"/>
                    <a:pt x="9572" y="13657"/>
                    <a:pt x="9552" y="13402"/>
                  </a:cubicBezTo>
                  <a:cubicBezTo>
                    <a:pt x="9533" y="13147"/>
                    <a:pt x="9552" y="12935"/>
                    <a:pt x="9611" y="12913"/>
                  </a:cubicBezTo>
                  <a:lnTo>
                    <a:pt x="9611" y="12913"/>
                  </a:lnTo>
                  <a:close/>
                  <a:moveTo>
                    <a:pt x="9143" y="12913"/>
                  </a:moveTo>
                  <a:cubicBezTo>
                    <a:pt x="9201" y="12892"/>
                    <a:pt x="9260" y="13062"/>
                    <a:pt x="9279" y="13317"/>
                  </a:cubicBezTo>
                  <a:cubicBezTo>
                    <a:pt x="9299" y="13550"/>
                    <a:pt x="9279" y="13784"/>
                    <a:pt x="9221" y="13805"/>
                  </a:cubicBezTo>
                  <a:cubicBezTo>
                    <a:pt x="9162" y="13827"/>
                    <a:pt x="9104" y="13657"/>
                    <a:pt x="9084" y="13402"/>
                  </a:cubicBezTo>
                  <a:cubicBezTo>
                    <a:pt x="9065" y="13147"/>
                    <a:pt x="9084" y="12935"/>
                    <a:pt x="9143" y="12913"/>
                  </a:cubicBezTo>
                  <a:lnTo>
                    <a:pt x="9143" y="12913"/>
                  </a:lnTo>
                  <a:close/>
                  <a:moveTo>
                    <a:pt x="8665" y="12913"/>
                  </a:moveTo>
                  <a:cubicBezTo>
                    <a:pt x="8724" y="12892"/>
                    <a:pt x="8782" y="13062"/>
                    <a:pt x="8802" y="13317"/>
                  </a:cubicBezTo>
                  <a:cubicBezTo>
                    <a:pt x="8821" y="13550"/>
                    <a:pt x="8802" y="13784"/>
                    <a:pt x="8743" y="13805"/>
                  </a:cubicBezTo>
                  <a:cubicBezTo>
                    <a:pt x="8685" y="13827"/>
                    <a:pt x="8626" y="13657"/>
                    <a:pt x="8607" y="13402"/>
                  </a:cubicBezTo>
                  <a:cubicBezTo>
                    <a:pt x="8587" y="13168"/>
                    <a:pt x="8617" y="12956"/>
                    <a:pt x="8665" y="12913"/>
                  </a:cubicBezTo>
                  <a:lnTo>
                    <a:pt x="8665" y="12913"/>
                  </a:lnTo>
                  <a:close/>
                  <a:moveTo>
                    <a:pt x="8188" y="12935"/>
                  </a:moveTo>
                  <a:cubicBezTo>
                    <a:pt x="8246" y="12913"/>
                    <a:pt x="8305" y="13083"/>
                    <a:pt x="8324" y="13338"/>
                  </a:cubicBezTo>
                  <a:cubicBezTo>
                    <a:pt x="8344" y="13572"/>
                    <a:pt x="8324" y="13805"/>
                    <a:pt x="8266" y="13827"/>
                  </a:cubicBezTo>
                  <a:cubicBezTo>
                    <a:pt x="8207" y="13848"/>
                    <a:pt x="8149" y="13678"/>
                    <a:pt x="8129" y="13423"/>
                  </a:cubicBezTo>
                  <a:cubicBezTo>
                    <a:pt x="8110" y="13168"/>
                    <a:pt x="8139" y="12956"/>
                    <a:pt x="8188" y="12935"/>
                  </a:cubicBezTo>
                  <a:lnTo>
                    <a:pt x="8188" y="12935"/>
                  </a:lnTo>
                  <a:close/>
                  <a:moveTo>
                    <a:pt x="7700" y="12935"/>
                  </a:moveTo>
                  <a:cubicBezTo>
                    <a:pt x="7759" y="12913"/>
                    <a:pt x="7817" y="13083"/>
                    <a:pt x="7837" y="13338"/>
                  </a:cubicBezTo>
                  <a:cubicBezTo>
                    <a:pt x="7856" y="13572"/>
                    <a:pt x="7837" y="13805"/>
                    <a:pt x="7778" y="13827"/>
                  </a:cubicBezTo>
                  <a:cubicBezTo>
                    <a:pt x="7720" y="13848"/>
                    <a:pt x="7661" y="13678"/>
                    <a:pt x="7642" y="13423"/>
                  </a:cubicBezTo>
                  <a:cubicBezTo>
                    <a:pt x="7622" y="13189"/>
                    <a:pt x="7652" y="12977"/>
                    <a:pt x="7700" y="12935"/>
                  </a:cubicBezTo>
                  <a:lnTo>
                    <a:pt x="7700" y="12935"/>
                  </a:lnTo>
                  <a:close/>
                  <a:moveTo>
                    <a:pt x="7213" y="12956"/>
                  </a:moveTo>
                  <a:cubicBezTo>
                    <a:pt x="7271" y="12935"/>
                    <a:pt x="7330" y="13104"/>
                    <a:pt x="7349" y="13359"/>
                  </a:cubicBezTo>
                  <a:cubicBezTo>
                    <a:pt x="7369" y="13614"/>
                    <a:pt x="7349" y="13827"/>
                    <a:pt x="7291" y="13848"/>
                  </a:cubicBezTo>
                  <a:cubicBezTo>
                    <a:pt x="7242" y="13869"/>
                    <a:pt x="7174" y="13699"/>
                    <a:pt x="7155" y="13444"/>
                  </a:cubicBezTo>
                  <a:cubicBezTo>
                    <a:pt x="7135" y="13189"/>
                    <a:pt x="7155" y="12977"/>
                    <a:pt x="7213" y="12956"/>
                  </a:cubicBezTo>
                  <a:lnTo>
                    <a:pt x="7213" y="12956"/>
                  </a:lnTo>
                  <a:close/>
                  <a:moveTo>
                    <a:pt x="6716" y="12977"/>
                  </a:moveTo>
                  <a:cubicBezTo>
                    <a:pt x="6774" y="12956"/>
                    <a:pt x="6833" y="13126"/>
                    <a:pt x="6852" y="13381"/>
                  </a:cubicBezTo>
                  <a:cubicBezTo>
                    <a:pt x="6872" y="13614"/>
                    <a:pt x="6852" y="13848"/>
                    <a:pt x="6794" y="13869"/>
                  </a:cubicBezTo>
                  <a:cubicBezTo>
                    <a:pt x="6735" y="13890"/>
                    <a:pt x="6677" y="13720"/>
                    <a:pt x="6657" y="13465"/>
                  </a:cubicBezTo>
                  <a:cubicBezTo>
                    <a:pt x="6638" y="13211"/>
                    <a:pt x="6667" y="12998"/>
                    <a:pt x="6716" y="12977"/>
                  </a:cubicBezTo>
                  <a:lnTo>
                    <a:pt x="6716" y="12977"/>
                  </a:lnTo>
                  <a:close/>
                  <a:moveTo>
                    <a:pt x="6219" y="12977"/>
                  </a:moveTo>
                  <a:cubicBezTo>
                    <a:pt x="6277" y="12956"/>
                    <a:pt x="6336" y="13126"/>
                    <a:pt x="6355" y="13381"/>
                  </a:cubicBezTo>
                  <a:cubicBezTo>
                    <a:pt x="6375" y="13614"/>
                    <a:pt x="6355" y="13848"/>
                    <a:pt x="6297" y="13869"/>
                  </a:cubicBezTo>
                  <a:cubicBezTo>
                    <a:pt x="6248" y="13890"/>
                    <a:pt x="6180" y="13720"/>
                    <a:pt x="6160" y="13465"/>
                  </a:cubicBezTo>
                  <a:cubicBezTo>
                    <a:pt x="6131" y="13232"/>
                    <a:pt x="6160" y="12998"/>
                    <a:pt x="6219" y="12977"/>
                  </a:cubicBezTo>
                  <a:lnTo>
                    <a:pt x="6219" y="12977"/>
                  </a:lnTo>
                  <a:close/>
                  <a:moveTo>
                    <a:pt x="12009" y="19773"/>
                  </a:moveTo>
                  <a:cubicBezTo>
                    <a:pt x="12018" y="19773"/>
                    <a:pt x="12018" y="19752"/>
                    <a:pt x="12028" y="19752"/>
                  </a:cubicBezTo>
                  <a:cubicBezTo>
                    <a:pt x="12028" y="19773"/>
                    <a:pt x="12028" y="19795"/>
                    <a:pt x="12028" y="19816"/>
                  </a:cubicBezTo>
                  <a:cubicBezTo>
                    <a:pt x="12018" y="19943"/>
                    <a:pt x="12028" y="20071"/>
                    <a:pt x="12048" y="20177"/>
                  </a:cubicBezTo>
                  <a:cubicBezTo>
                    <a:pt x="12018" y="20071"/>
                    <a:pt x="12009" y="19922"/>
                    <a:pt x="12009" y="19773"/>
                  </a:cubicBezTo>
                  <a:lnTo>
                    <a:pt x="12009" y="19773"/>
                  </a:lnTo>
                  <a:close/>
                  <a:moveTo>
                    <a:pt x="11765" y="20050"/>
                  </a:moveTo>
                  <a:cubicBezTo>
                    <a:pt x="11775" y="20050"/>
                    <a:pt x="11775" y="20028"/>
                    <a:pt x="11784" y="20028"/>
                  </a:cubicBezTo>
                  <a:cubicBezTo>
                    <a:pt x="11794" y="20198"/>
                    <a:pt x="11814" y="20389"/>
                    <a:pt x="11853" y="20538"/>
                  </a:cubicBezTo>
                  <a:cubicBezTo>
                    <a:pt x="11814" y="20411"/>
                    <a:pt x="11784" y="20219"/>
                    <a:pt x="11765" y="20050"/>
                  </a:cubicBezTo>
                  <a:lnTo>
                    <a:pt x="11765" y="20050"/>
                  </a:lnTo>
                  <a:close/>
                  <a:moveTo>
                    <a:pt x="11326" y="20389"/>
                  </a:moveTo>
                  <a:cubicBezTo>
                    <a:pt x="11326" y="20389"/>
                    <a:pt x="11336" y="20411"/>
                    <a:pt x="11336" y="20411"/>
                  </a:cubicBezTo>
                  <a:cubicBezTo>
                    <a:pt x="11336" y="20411"/>
                    <a:pt x="11326" y="20389"/>
                    <a:pt x="11326" y="20389"/>
                  </a:cubicBezTo>
                  <a:lnTo>
                    <a:pt x="11326" y="20389"/>
                  </a:lnTo>
                  <a:close/>
                  <a:moveTo>
                    <a:pt x="7476" y="19051"/>
                  </a:moveTo>
                  <a:cubicBezTo>
                    <a:pt x="7476" y="18966"/>
                    <a:pt x="7496" y="18881"/>
                    <a:pt x="7505" y="18796"/>
                  </a:cubicBezTo>
                  <a:cubicBezTo>
                    <a:pt x="7515" y="18796"/>
                    <a:pt x="7525" y="18796"/>
                    <a:pt x="7535" y="18796"/>
                  </a:cubicBezTo>
                  <a:cubicBezTo>
                    <a:pt x="7505" y="18881"/>
                    <a:pt x="7496" y="19009"/>
                    <a:pt x="7486" y="19115"/>
                  </a:cubicBezTo>
                  <a:cubicBezTo>
                    <a:pt x="7476" y="19242"/>
                    <a:pt x="7486" y="19349"/>
                    <a:pt x="7505" y="19455"/>
                  </a:cubicBezTo>
                  <a:cubicBezTo>
                    <a:pt x="7486" y="19349"/>
                    <a:pt x="7476" y="19200"/>
                    <a:pt x="7476" y="19051"/>
                  </a:cubicBezTo>
                  <a:lnTo>
                    <a:pt x="7476" y="19051"/>
                  </a:lnTo>
                  <a:close/>
                  <a:moveTo>
                    <a:pt x="7252" y="19242"/>
                  </a:moveTo>
                  <a:cubicBezTo>
                    <a:pt x="7242" y="19073"/>
                    <a:pt x="7252" y="18903"/>
                    <a:pt x="7271" y="18733"/>
                  </a:cubicBezTo>
                  <a:cubicBezTo>
                    <a:pt x="7281" y="18733"/>
                    <a:pt x="7291" y="18733"/>
                    <a:pt x="7301" y="18733"/>
                  </a:cubicBezTo>
                  <a:cubicBezTo>
                    <a:pt x="7281" y="18903"/>
                    <a:pt x="7271" y="19073"/>
                    <a:pt x="7271" y="19221"/>
                  </a:cubicBezTo>
                  <a:cubicBezTo>
                    <a:pt x="7271" y="19412"/>
                    <a:pt x="7301" y="19604"/>
                    <a:pt x="7340" y="19773"/>
                  </a:cubicBezTo>
                  <a:cubicBezTo>
                    <a:pt x="7281" y="19625"/>
                    <a:pt x="7262" y="19434"/>
                    <a:pt x="7252" y="19242"/>
                  </a:cubicBezTo>
                  <a:lnTo>
                    <a:pt x="7252" y="19242"/>
                  </a:lnTo>
                  <a:close/>
                  <a:moveTo>
                    <a:pt x="6765" y="19115"/>
                  </a:moveTo>
                  <a:cubicBezTo>
                    <a:pt x="6755" y="18945"/>
                    <a:pt x="6765" y="18754"/>
                    <a:pt x="6784" y="18584"/>
                  </a:cubicBezTo>
                  <a:cubicBezTo>
                    <a:pt x="6794" y="18584"/>
                    <a:pt x="6804" y="18584"/>
                    <a:pt x="6813" y="18584"/>
                  </a:cubicBezTo>
                  <a:cubicBezTo>
                    <a:pt x="6794" y="18754"/>
                    <a:pt x="6784" y="18924"/>
                    <a:pt x="6784" y="19094"/>
                  </a:cubicBezTo>
                  <a:cubicBezTo>
                    <a:pt x="6784" y="19285"/>
                    <a:pt x="6813" y="19476"/>
                    <a:pt x="6852" y="19646"/>
                  </a:cubicBezTo>
                  <a:cubicBezTo>
                    <a:pt x="6804" y="19519"/>
                    <a:pt x="6774" y="19327"/>
                    <a:pt x="6765" y="19115"/>
                  </a:cubicBezTo>
                  <a:lnTo>
                    <a:pt x="6765" y="19115"/>
                  </a:lnTo>
                  <a:close/>
                  <a:moveTo>
                    <a:pt x="3051" y="19391"/>
                  </a:moveTo>
                  <a:lnTo>
                    <a:pt x="3022" y="19264"/>
                  </a:lnTo>
                  <a:lnTo>
                    <a:pt x="3070" y="19264"/>
                  </a:lnTo>
                  <a:cubicBezTo>
                    <a:pt x="3070" y="19306"/>
                    <a:pt x="3061" y="19349"/>
                    <a:pt x="3051" y="19391"/>
                  </a:cubicBezTo>
                  <a:lnTo>
                    <a:pt x="3051" y="19391"/>
                  </a:lnTo>
                  <a:close/>
                  <a:moveTo>
                    <a:pt x="3061" y="20304"/>
                  </a:moveTo>
                  <a:cubicBezTo>
                    <a:pt x="3051" y="20326"/>
                    <a:pt x="3051" y="20326"/>
                    <a:pt x="3041" y="20347"/>
                  </a:cubicBezTo>
                  <a:cubicBezTo>
                    <a:pt x="3041" y="20177"/>
                    <a:pt x="3041" y="19986"/>
                    <a:pt x="3041" y="19816"/>
                  </a:cubicBezTo>
                  <a:cubicBezTo>
                    <a:pt x="2992" y="19540"/>
                    <a:pt x="2944" y="19264"/>
                    <a:pt x="2895" y="18988"/>
                  </a:cubicBezTo>
                  <a:cubicBezTo>
                    <a:pt x="2875" y="18860"/>
                    <a:pt x="2856" y="18733"/>
                    <a:pt x="2827" y="18605"/>
                  </a:cubicBezTo>
                  <a:cubicBezTo>
                    <a:pt x="2836" y="18605"/>
                    <a:pt x="2836" y="18605"/>
                    <a:pt x="2846" y="18605"/>
                  </a:cubicBezTo>
                  <a:cubicBezTo>
                    <a:pt x="2866" y="18733"/>
                    <a:pt x="2895" y="18839"/>
                    <a:pt x="2914" y="18966"/>
                  </a:cubicBezTo>
                  <a:cubicBezTo>
                    <a:pt x="2963" y="19242"/>
                    <a:pt x="3012" y="19519"/>
                    <a:pt x="3061" y="19795"/>
                  </a:cubicBezTo>
                  <a:cubicBezTo>
                    <a:pt x="3061" y="19965"/>
                    <a:pt x="3061" y="20135"/>
                    <a:pt x="3061" y="20304"/>
                  </a:cubicBezTo>
                  <a:lnTo>
                    <a:pt x="3061" y="20304"/>
                  </a:lnTo>
                  <a:close/>
                  <a:moveTo>
                    <a:pt x="3178" y="20198"/>
                  </a:moveTo>
                  <a:cubicBezTo>
                    <a:pt x="3207" y="20177"/>
                    <a:pt x="3236" y="20177"/>
                    <a:pt x="3265" y="20177"/>
                  </a:cubicBezTo>
                  <a:cubicBezTo>
                    <a:pt x="3207" y="20177"/>
                    <a:pt x="3158" y="20219"/>
                    <a:pt x="3109" y="20304"/>
                  </a:cubicBezTo>
                  <a:cubicBezTo>
                    <a:pt x="3070" y="20389"/>
                    <a:pt x="3041" y="20496"/>
                    <a:pt x="3022" y="20602"/>
                  </a:cubicBezTo>
                  <a:cubicBezTo>
                    <a:pt x="3002" y="20708"/>
                    <a:pt x="2992" y="20835"/>
                    <a:pt x="3002" y="20963"/>
                  </a:cubicBezTo>
                  <a:cubicBezTo>
                    <a:pt x="3002" y="21090"/>
                    <a:pt x="3022" y="21196"/>
                    <a:pt x="3041" y="21324"/>
                  </a:cubicBezTo>
                  <a:cubicBezTo>
                    <a:pt x="3012" y="21218"/>
                    <a:pt x="2992" y="21090"/>
                    <a:pt x="2983" y="20963"/>
                  </a:cubicBezTo>
                  <a:cubicBezTo>
                    <a:pt x="2973" y="20835"/>
                    <a:pt x="2983" y="20708"/>
                    <a:pt x="3002" y="20581"/>
                  </a:cubicBezTo>
                  <a:cubicBezTo>
                    <a:pt x="3022" y="20453"/>
                    <a:pt x="3051" y="20347"/>
                    <a:pt x="3100" y="20262"/>
                  </a:cubicBezTo>
                  <a:cubicBezTo>
                    <a:pt x="3119" y="20262"/>
                    <a:pt x="3148" y="20219"/>
                    <a:pt x="3178" y="20198"/>
                  </a:cubicBezTo>
                  <a:lnTo>
                    <a:pt x="3178" y="20198"/>
                  </a:lnTo>
                  <a:close/>
                  <a:moveTo>
                    <a:pt x="3285" y="20517"/>
                  </a:moveTo>
                  <a:cubicBezTo>
                    <a:pt x="3334" y="20538"/>
                    <a:pt x="3373" y="20602"/>
                    <a:pt x="3382" y="20729"/>
                  </a:cubicBezTo>
                  <a:cubicBezTo>
                    <a:pt x="3363" y="20644"/>
                    <a:pt x="3334" y="20581"/>
                    <a:pt x="3285" y="20559"/>
                  </a:cubicBezTo>
                  <a:cubicBezTo>
                    <a:pt x="3217" y="20538"/>
                    <a:pt x="3148" y="20708"/>
                    <a:pt x="3139" y="20920"/>
                  </a:cubicBezTo>
                  <a:cubicBezTo>
                    <a:pt x="3139" y="20984"/>
                    <a:pt x="3139" y="21069"/>
                    <a:pt x="3148" y="21133"/>
                  </a:cubicBezTo>
                  <a:cubicBezTo>
                    <a:pt x="3129" y="21069"/>
                    <a:pt x="3129" y="20963"/>
                    <a:pt x="3129" y="20878"/>
                  </a:cubicBezTo>
                  <a:cubicBezTo>
                    <a:pt x="3148" y="20665"/>
                    <a:pt x="3217" y="20496"/>
                    <a:pt x="3285" y="20517"/>
                  </a:cubicBezTo>
                  <a:lnTo>
                    <a:pt x="3285" y="20517"/>
                  </a:lnTo>
                  <a:close/>
                  <a:moveTo>
                    <a:pt x="3382" y="20963"/>
                  </a:moveTo>
                  <a:cubicBezTo>
                    <a:pt x="3373" y="21133"/>
                    <a:pt x="3324" y="21260"/>
                    <a:pt x="3265" y="21239"/>
                  </a:cubicBezTo>
                  <a:cubicBezTo>
                    <a:pt x="3226" y="21239"/>
                    <a:pt x="3197" y="21154"/>
                    <a:pt x="3187" y="21069"/>
                  </a:cubicBezTo>
                  <a:cubicBezTo>
                    <a:pt x="3207" y="21133"/>
                    <a:pt x="3226" y="21196"/>
                    <a:pt x="3256" y="21196"/>
                  </a:cubicBezTo>
                  <a:cubicBezTo>
                    <a:pt x="3314" y="21218"/>
                    <a:pt x="3363" y="21090"/>
                    <a:pt x="3373" y="20920"/>
                  </a:cubicBezTo>
                  <a:cubicBezTo>
                    <a:pt x="3373" y="20857"/>
                    <a:pt x="3373" y="20814"/>
                    <a:pt x="3363" y="20750"/>
                  </a:cubicBezTo>
                  <a:cubicBezTo>
                    <a:pt x="3382" y="20814"/>
                    <a:pt x="3392" y="20878"/>
                    <a:pt x="3382" y="20963"/>
                  </a:cubicBezTo>
                  <a:lnTo>
                    <a:pt x="3382" y="20963"/>
                  </a:lnTo>
                  <a:close/>
                  <a:moveTo>
                    <a:pt x="2719" y="20559"/>
                  </a:moveTo>
                  <a:cubicBezTo>
                    <a:pt x="2700" y="20665"/>
                    <a:pt x="2690" y="20793"/>
                    <a:pt x="2700" y="20920"/>
                  </a:cubicBezTo>
                  <a:cubicBezTo>
                    <a:pt x="2700" y="21048"/>
                    <a:pt x="2719" y="21154"/>
                    <a:pt x="2739" y="21281"/>
                  </a:cubicBezTo>
                  <a:cubicBezTo>
                    <a:pt x="2710" y="21175"/>
                    <a:pt x="2690" y="21048"/>
                    <a:pt x="2681" y="20920"/>
                  </a:cubicBezTo>
                  <a:cubicBezTo>
                    <a:pt x="2671" y="20793"/>
                    <a:pt x="2681" y="20665"/>
                    <a:pt x="2700" y="20538"/>
                  </a:cubicBezTo>
                  <a:cubicBezTo>
                    <a:pt x="2719" y="20411"/>
                    <a:pt x="2749" y="20304"/>
                    <a:pt x="2797" y="20219"/>
                  </a:cubicBezTo>
                  <a:cubicBezTo>
                    <a:pt x="2817" y="20177"/>
                    <a:pt x="2846" y="20135"/>
                    <a:pt x="2875" y="20113"/>
                  </a:cubicBezTo>
                  <a:cubicBezTo>
                    <a:pt x="2905" y="20092"/>
                    <a:pt x="2934" y="20092"/>
                    <a:pt x="2963" y="20092"/>
                  </a:cubicBezTo>
                  <a:cubicBezTo>
                    <a:pt x="2905" y="20092"/>
                    <a:pt x="2856" y="20135"/>
                    <a:pt x="2807" y="20219"/>
                  </a:cubicBezTo>
                  <a:cubicBezTo>
                    <a:pt x="2758" y="20326"/>
                    <a:pt x="2729" y="20432"/>
                    <a:pt x="2719" y="20559"/>
                  </a:cubicBezTo>
                  <a:lnTo>
                    <a:pt x="2719" y="20559"/>
                  </a:lnTo>
                  <a:close/>
                  <a:moveTo>
                    <a:pt x="12574" y="18520"/>
                  </a:moveTo>
                  <a:cubicBezTo>
                    <a:pt x="12516" y="18605"/>
                    <a:pt x="12447" y="18669"/>
                    <a:pt x="12379" y="18754"/>
                  </a:cubicBezTo>
                  <a:cubicBezTo>
                    <a:pt x="12389" y="18605"/>
                    <a:pt x="12389" y="18457"/>
                    <a:pt x="12379" y="18308"/>
                  </a:cubicBezTo>
                  <a:cubicBezTo>
                    <a:pt x="12369" y="18053"/>
                    <a:pt x="12340" y="17841"/>
                    <a:pt x="12301" y="17650"/>
                  </a:cubicBezTo>
                  <a:cubicBezTo>
                    <a:pt x="12418" y="17798"/>
                    <a:pt x="12506" y="17926"/>
                    <a:pt x="12535" y="17989"/>
                  </a:cubicBezTo>
                  <a:cubicBezTo>
                    <a:pt x="12545" y="18053"/>
                    <a:pt x="12584" y="18223"/>
                    <a:pt x="12584" y="18393"/>
                  </a:cubicBezTo>
                  <a:cubicBezTo>
                    <a:pt x="12584" y="18414"/>
                    <a:pt x="12574" y="18457"/>
                    <a:pt x="12574" y="18520"/>
                  </a:cubicBezTo>
                  <a:lnTo>
                    <a:pt x="12574" y="18520"/>
                  </a:lnTo>
                  <a:close/>
                  <a:moveTo>
                    <a:pt x="12447" y="19880"/>
                  </a:moveTo>
                  <a:cubicBezTo>
                    <a:pt x="12438" y="20156"/>
                    <a:pt x="12340" y="20389"/>
                    <a:pt x="12243" y="20347"/>
                  </a:cubicBezTo>
                  <a:cubicBezTo>
                    <a:pt x="12184" y="20326"/>
                    <a:pt x="12135" y="20219"/>
                    <a:pt x="12106" y="20071"/>
                  </a:cubicBezTo>
                  <a:cubicBezTo>
                    <a:pt x="12135" y="20198"/>
                    <a:pt x="12174" y="20262"/>
                    <a:pt x="12233" y="20283"/>
                  </a:cubicBezTo>
                  <a:cubicBezTo>
                    <a:pt x="12330" y="20304"/>
                    <a:pt x="12418" y="20092"/>
                    <a:pt x="12438" y="19816"/>
                  </a:cubicBezTo>
                  <a:cubicBezTo>
                    <a:pt x="12447" y="19710"/>
                    <a:pt x="12438" y="19625"/>
                    <a:pt x="12428" y="19540"/>
                  </a:cubicBezTo>
                  <a:cubicBezTo>
                    <a:pt x="12438" y="19625"/>
                    <a:pt x="12447" y="19752"/>
                    <a:pt x="12447" y="19880"/>
                  </a:cubicBezTo>
                  <a:lnTo>
                    <a:pt x="12447" y="19880"/>
                  </a:lnTo>
                  <a:close/>
                  <a:moveTo>
                    <a:pt x="10712" y="20050"/>
                  </a:moveTo>
                  <a:cubicBezTo>
                    <a:pt x="10722" y="20028"/>
                    <a:pt x="10732" y="20007"/>
                    <a:pt x="10732" y="19986"/>
                  </a:cubicBezTo>
                  <a:cubicBezTo>
                    <a:pt x="10732" y="19986"/>
                    <a:pt x="10732" y="19986"/>
                    <a:pt x="10742" y="19965"/>
                  </a:cubicBezTo>
                  <a:cubicBezTo>
                    <a:pt x="10751" y="19943"/>
                    <a:pt x="10751" y="19922"/>
                    <a:pt x="10761" y="19901"/>
                  </a:cubicBezTo>
                  <a:cubicBezTo>
                    <a:pt x="10868" y="19561"/>
                    <a:pt x="10917" y="19136"/>
                    <a:pt x="10897" y="18669"/>
                  </a:cubicBezTo>
                  <a:cubicBezTo>
                    <a:pt x="10878" y="18223"/>
                    <a:pt x="10800" y="17841"/>
                    <a:pt x="10693" y="17565"/>
                  </a:cubicBezTo>
                  <a:cubicBezTo>
                    <a:pt x="10683" y="17543"/>
                    <a:pt x="10664" y="17501"/>
                    <a:pt x="10654" y="17480"/>
                  </a:cubicBezTo>
                  <a:cubicBezTo>
                    <a:pt x="10644" y="17458"/>
                    <a:pt x="10634" y="17437"/>
                    <a:pt x="10625" y="17416"/>
                  </a:cubicBezTo>
                  <a:cubicBezTo>
                    <a:pt x="10556" y="17310"/>
                    <a:pt x="10498" y="17225"/>
                    <a:pt x="10420" y="17182"/>
                  </a:cubicBezTo>
                  <a:cubicBezTo>
                    <a:pt x="10430" y="17182"/>
                    <a:pt x="10430" y="17182"/>
                    <a:pt x="10439" y="17182"/>
                  </a:cubicBezTo>
                  <a:cubicBezTo>
                    <a:pt x="10449" y="17182"/>
                    <a:pt x="10673" y="17119"/>
                    <a:pt x="10819" y="17267"/>
                  </a:cubicBezTo>
                  <a:cubicBezTo>
                    <a:pt x="10868" y="17331"/>
                    <a:pt x="10917" y="17416"/>
                    <a:pt x="10956" y="17522"/>
                  </a:cubicBezTo>
                  <a:cubicBezTo>
                    <a:pt x="11073" y="17819"/>
                    <a:pt x="11151" y="18244"/>
                    <a:pt x="11170" y="18690"/>
                  </a:cubicBezTo>
                  <a:cubicBezTo>
                    <a:pt x="11180" y="19030"/>
                    <a:pt x="11161" y="19349"/>
                    <a:pt x="11112" y="19625"/>
                  </a:cubicBezTo>
                  <a:cubicBezTo>
                    <a:pt x="11034" y="19646"/>
                    <a:pt x="10966" y="19667"/>
                    <a:pt x="10907" y="19688"/>
                  </a:cubicBezTo>
                  <a:cubicBezTo>
                    <a:pt x="10829" y="20007"/>
                    <a:pt x="10712" y="20304"/>
                    <a:pt x="10566" y="20432"/>
                  </a:cubicBezTo>
                  <a:cubicBezTo>
                    <a:pt x="10527" y="20432"/>
                    <a:pt x="10488" y="20432"/>
                    <a:pt x="10449" y="20432"/>
                  </a:cubicBezTo>
                  <a:cubicBezTo>
                    <a:pt x="10547" y="20368"/>
                    <a:pt x="10634" y="20241"/>
                    <a:pt x="10712" y="20050"/>
                  </a:cubicBezTo>
                  <a:lnTo>
                    <a:pt x="10712" y="20050"/>
                  </a:lnTo>
                  <a:close/>
                  <a:moveTo>
                    <a:pt x="7681" y="19561"/>
                  </a:moveTo>
                  <a:cubicBezTo>
                    <a:pt x="7769" y="19582"/>
                    <a:pt x="7856" y="19391"/>
                    <a:pt x="7866" y="19115"/>
                  </a:cubicBezTo>
                  <a:cubicBezTo>
                    <a:pt x="7866" y="19030"/>
                    <a:pt x="7866" y="18924"/>
                    <a:pt x="7856" y="18860"/>
                  </a:cubicBezTo>
                  <a:cubicBezTo>
                    <a:pt x="7876" y="18945"/>
                    <a:pt x="7886" y="19051"/>
                    <a:pt x="7876" y="19179"/>
                  </a:cubicBezTo>
                  <a:cubicBezTo>
                    <a:pt x="7866" y="19455"/>
                    <a:pt x="7778" y="19646"/>
                    <a:pt x="7691" y="19625"/>
                  </a:cubicBezTo>
                  <a:cubicBezTo>
                    <a:pt x="7632" y="19604"/>
                    <a:pt x="7583" y="19519"/>
                    <a:pt x="7564" y="19370"/>
                  </a:cubicBezTo>
                  <a:cubicBezTo>
                    <a:pt x="7593" y="19476"/>
                    <a:pt x="7632" y="19540"/>
                    <a:pt x="7681" y="19561"/>
                  </a:cubicBezTo>
                  <a:lnTo>
                    <a:pt x="7681" y="19561"/>
                  </a:lnTo>
                  <a:close/>
                  <a:moveTo>
                    <a:pt x="4883" y="15419"/>
                  </a:moveTo>
                  <a:cubicBezTo>
                    <a:pt x="4913" y="14973"/>
                    <a:pt x="4913" y="14251"/>
                    <a:pt x="4903" y="13423"/>
                  </a:cubicBezTo>
                  <a:cubicBezTo>
                    <a:pt x="4883" y="12467"/>
                    <a:pt x="4688" y="11873"/>
                    <a:pt x="4601" y="11660"/>
                  </a:cubicBezTo>
                  <a:cubicBezTo>
                    <a:pt x="4591" y="11639"/>
                    <a:pt x="4591" y="11596"/>
                    <a:pt x="4591" y="11575"/>
                  </a:cubicBezTo>
                  <a:cubicBezTo>
                    <a:pt x="4601" y="11554"/>
                    <a:pt x="4610" y="11533"/>
                    <a:pt x="4630" y="11533"/>
                  </a:cubicBezTo>
                  <a:lnTo>
                    <a:pt x="4952" y="11533"/>
                  </a:lnTo>
                  <a:cubicBezTo>
                    <a:pt x="5020" y="11533"/>
                    <a:pt x="5088" y="11596"/>
                    <a:pt x="5137" y="11703"/>
                  </a:cubicBezTo>
                  <a:cubicBezTo>
                    <a:pt x="5205" y="11873"/>
                    <a:pt x="5429" y="12467"/>
                    <a:pt x="5449" y="13444"/>
                  </a:cubicBezTo>
                  <a:cubicBezTo>
                    <a:pt x="5468" y="14273"/>
                    <a:pt x="5458" y="14973"/>
                    <a:pt x="5439" y="15419"/>
                  </a:cubicBezTo>
                  <a:cubicBezTo>
                    <a:pt x="5429" y="15547"/>
                    <a:pt x="5381" y="15653"/>
                    <a:pt x="5312" y="15653"/>
                  </a:cubicBezTo>
                  <a:lnTo>
                    <a:pt x="4961" y="15653"/>
                  </a:lnTo>
                  <a:cubicBezTo>
                    <a:pt x="4932" y="15653"/>
                    <a:pt x="4913" y="15632"/>
                    <a:pt x="4893" y="15589"/>
                  </a:cubicBezTo>
                  <a:cubicBezTo>
                    <a:pt x="4883" y="15526"/>
                    <a:pt x="4874" y="15462"/>
                    <a:pt x="4883" y="15419"/>
                  </a:cubicBezTo>
                  <a:lnTo>
                    <a:pt x="4883" y="15419"/>
                  </a:lnTo>
                  <a:close/>
                  <a:moveTo>
                    <a:pt x="10556" y="18754"/>
                  </a:moveTo>
                  <a:cubicBezTo>
                    <a:pt x="10547" y="18605"/>
                    <a:pt x="10586" y="18478"/>
                    <a:pt x="10644" y="18457"/>
                  </a:cubicBezTo>
                  <a:cubicBezTo>
                    <a:pt x="10654" y="18457"/>
                    <a:pt x="10664" y="18457"/>
                    <a:pt x="10673" y="18457"/>
                  </a:cubicBezTo>
                  <a:cubicBezTo>
                    <a:pt x="10683" y="18542"/>
                    <a:pt x="10683" y="18627"/>
                    <a:pt x="10693" y="18712"/>
                  </a:cubicBezTo>
                  <a:cubicBezTo>
                    <a:pt x="10693" y="18796"/>
                    <a:pt x="10693" y="18903"/>
                    <a:pt x="10693" y="18988"/>
                  </a:cubicBezTo>
                  <a:cubicBezTo>
                    <a:pt x="10683" y="18988"/>
                    <a:pt x="10673" y="19009"/>
                    <a:pt x="10664" y="19009"/>
                  </a:cubicBezTo>
                  <a:cubicBezTo>
                    <a:pt x="10615" y="19009"/>
                    <a:pt x="10566" y="18903"/>
                    <a:pt x="10556" y="18754"/>
                  </a:cubicBezTo>
                  <a:lnTo>
                    <a:pt x="10556" y="18754"/>
                  </a:lnTo>
                  <a:close/>
                  <a:moveTo>
                    <a:pt x="10244" y="17735"/>
                  </a:moveTo>
                  <a:cubicBezTo>
                    <a:pt x="10147" y="18011"/>
                    <a:pt x="10088" y="18414"/>
                    <a:pt x="10108" y="18839"/>
                  </a:cubicBezTo>
                  <a:cubicBezTo>
                    <a:pt x="10127" y="19391"/>
                    <a:pt x="10264" y="19858"/>
                    <a:pt x="10439" y="20050"/>
                  </a:cubicBezTo>
                  <a:cubicBezTo>
                    <a:pt x="10235" y="19943"/>
                    <a:pt x="10079" y="19476"/>
                    <a:pt x="10059" y="18881"/>
                  </a:cubicBezTo>
                  <a:cubicBezTo>
                    <a:pt x="10040" y="18414"/>
                    <a:pt x="10118" y="17968"/>
                    <a:pt x="10244" y="17735"/>
                  </a:cubicBezTo>
                  <a:lnTo>
                    <a:pt x="10244" y="17735"/>
                  </a:lnTo>
                  <a:close/>
                  <a:moveTo>
                    <a:pt x="10293" y="20283"/>
                  </a:moveTo>
                  <a:cubicBezTo>
                    <a:pt x="10001" y="20283"/>
                    <a:pt x="9767" y="19646"/>
                    <a:pt x="9767" y="18839"/>
                  </a:cubicBezTo>
                  <a:cubicBezTo>
                    <a:pt x="9767" y="18669"/>
                    <a:pt x="9777" y="18499"/>
                    <a:pt x="9796" y="18329"/>
                  </a:cubicBezTo>
                  <a:cubicBezTo>
                    <a:pt x="9816" y="18159"/>
                    <a:pt x="9845" y="18011"/>
                    <a:pt x="9894" y="17862"/>
                  </a:cubicBezTo>
                  <a:cubicBezTo>
                    <a:pt x="9932" y="17713"/>
                    <a:pt x="9991" y="17607"/>
                    <a:pt x="10059" y="17501"/>
                  </a:cubicBezTo>
                  <a:cubicBezTo>
                    <a:pt x="10127" y="17416"/>
                    <a:pt x="10205" y="17352"/>
                    <a:pt x="10283" y="17352"/>
                  </a:cubicBezTo>
                  <a:cubicBezTo>
                    <a:pt x="10361" y="17352"/>
                    <a:pt x="10439" y="17395"/>
                    <a:pt x="10508" y="17480"/>
                  </a:cubicBezTo>
                  <a:cubicBezTo>
                    <a:pt x="10576" y="17565"/>
                    <a:pt x="10634" y="17692"/>
                    <a:pt x="10673" y="17841"/>
                  </a:cubicBezTo>
                  <a:cubicBezTo>
                    <a:pt x="10712" y="17989"/>
                    <a:pt x="10742" y="18138"/>
                    <a:pt x="10761" y="18308"/>
                  </a:cubicBezTo>
                  <a:cubicBezTo>
                    <a:pt x="10781" y="18478"/>
                    <a:pt x="10781" y="18648"/>
                    <a:pt x="10781" y="18818"/>
                  </a:cubicBezTo>
                  <a:cubicBezTo>
                    <a:pt x="10781" y="18648"/>
                    <a:pt x="10771" y="18478"/>
                    <a:pt x="10742" y="18329"/>
                  </a:cubicBezTo>
                  <a:cubicBezTo>
                    <a:pt x="10722" y="18159"/>
                    <a:pt x="10693" y="18011"/>
                    <a:pt x="10654" y="17883"/>
                  </a:cubicBezTo>
                  <a:cubicBezTo>
                    <a:pt x="10615" y="17756"/>
                    <a:pt x="10556" y="17628"/>
                    <a:pt x="10498" y="17543"/>
                  </a:cubicBezTo>
                  <a:cubicBezTo>
                    <a:pt x="10439" y="17458"/>
                    <a:pt x="10361" y="17416"/>
                    <a:pt x="10283" y="17416"/>
                  </a:cubicBezTo>
                  <a:cubicBezTo>
                    <a:pt x="10235" y="17416"/>
                    <a:pt x="10176" y="17437"/>
                    <a:pt x="10127" y="17501"/>
                  </a:cubicBezTo>
                  <a:cubicBezTo>
                    <a:pt x="9932" y="17777"/>
                    <a:pt x="9816" y="18308"/>
                    <a:pt x="9835" y="18924"/>
                  </a:cubicBezTo>
                  <a:cubicBezTo>
                    <a:pt x="9864" y="19710"/>
                    <a:pt x="10118" y="20304"/>
                    <a:pt x="10410" y="20241"/>
                  </a:cubicBezTo>
                  <a:cubicBezTo>
                    <a:pt x="10371" y="20262"/>
                    <a:pt x="10332" y="20283"/>
                    <a:pt x="10293" y="20283"/>
                  </a:cubicBezTo>
                  <a:lnTo>
                    <a:pt x="10293" y="20283"/>
                  </a:lnTo>
                  <a:close/>
                  <a:moveTo>
                    <a:pt x="10917" y="16290"/>
                  </a:moveTo>
                  <a:cubicBezTo>
                    <a:pt x="10849" y="16545"/>
                    <a:pt x="10810" y="16927"/>
                    <a:pt x="10800" y="17097"/>
                  </a:cubicBezTo>
                  <a:cubicBezTo>
                    <a:pt x="10683" y="17012"/>
                    <a:pt x="10547" y="17012"/>
                    <a:pt x="10469" y="17034"/>
                  </a:cubicBezTo>
                  <a:cubicBezTo>
                    <a:pt x="10488" y="16885"/>
                    <a:pt x="10517" y="16630"/>
                    <a:pt x="10576" y="16312"/>
                  </a:cubicBezTo>
                  <a:lnTo>
                    <a:pt x="10917" y="16290"/>
                  </a:lnTo>
                  <a:lnTo>
                    <a:pt x="10917" y="16290"/>
                  </a:lnTo>
                  <a:close/>
                  <a:moveTo>
                    <a:pt x="14572" y="14782"/>
                  </a:moveTo>
                  <a:lnTo>
                    <a:pt x="14582" y="14655"/>
                  </a:lnTo>
                  <a:cubicBezTo>
                    <a:pt x="14601" y="14294"/>
                    <a:pt x="14621" y="13869"/>
                    <a:pt x="14611" y="13189"/>
                  </a:cubicBezTo>
                  <a:cubicBezTo>
                    <a:pt x="14601" y="12488"/>
                    <a:pt x="14484" y="11958"/>
                    <a:pt x="14377" y="11639"/>
                  </a:cubicBezTo>
                  <a:cubicBezTo>
                    <a:pt x="14368" y="11596"/>
                    <a:pt x="14368" y="11554"/>
                    <a:pt x="14377" y="11533"/>
                  </a:cubicBezTo>
                  <a:cubicBezTo>
                    <a:pt x="14377" y="11512"/>
                    <a:pt x="14387" y="11512"/>
                    <a:pt x="14397" y="11512"/>
                  </a:cubicBezTo>
                  <a:lnTo>
                    <a:pt x="14611" y="11512"/>
                  </a:lnTo>
                  <a:cubicBezTo>
                    <a:pt x="14660" y="11512"/>
                    <a:pt x="14709" y="11575"/>
                    <a:pt x="14738" y="11660"/>
                  </a:cubicBezTo>
                  <a:cubicBezTo>
                    <a:pt x="14826" y="11915"/>
                    <a:pt x="14962" y="12467"/>
                    <a:pt x="14972" y="13211"/>
                  </a:cubicBezTo>
                  <a:cubicBezTo>
                    <a:pt x="14982" y="13890"/>
                    <a:pt x="14962" y="14315"/>
                    <a:pt x="14943" y="14655"/>
                  </a:cubicBezTo>
                  <a:lnTo>
                    <a:pt x="14933" y="14782"/>
                  </a:lnTo>
                  <a:cubicBezTo>
                    <a:pt x="14923" y="14910"/>
                    <a:pt x="14894" y="14995"/>
                    <a:pt x="14855" y="14995"/>
                  </a:cubicBezTo>
                  <a:lnTo>
                    <a:pt x="14621" y="14995"/>
                  </a:lnTo>
                  <a:cubicBezTo>
                    <a:pt x="14601" y="14995"/>
                    <a:pt x="14592" y="14973"/>
                    <a:pt x="14582" y="14952"/>
                  </a:cubicBezTo>
                  <a:cubicBezTo>
                    <a:pt x="14572" y="14888"/>
                    <a:pt x="14562" y="14846"/>
                    <a:pt x="14572" y="14782"/>
                  </a:cubicBezTo>
                  <a:lnTo>
                    <a:pt x="14572" y="14782"/>
                  </a:lnTo>
                  <a:close/>
                  <a:moveTo>
                    <a:pt x="7895" y="16800"/>
                  </a:moveTo>
                  <a:cubicBezTo>
                    <a:pt x="7876" y="17352"/>
                    <a:pt x="7934" y="17777"/>
                    <a:pt x="7983" y="18011"/>
                  </a:cubicBezTo>
                  <a:cubicBezTo>
                    <a:pt x="7934" y="17862"/>
                    <a:pt x="7895" y="17692"/>
                    <a:pt x="7876" y="17480"/>
                  </a:cubicBezTo>
                  <a:cubicBezTo>
                    <a:pt x="7856" y="17288"/>
                    <a:pt x="7847" y="17076"/>
                    <a:pt x="7847" y="16864"/>
                  </a:cubicBezTo>
                  <a:cubicBezTo>
                    <a:pt x="7847" y="16758"/>
                    <a:pt x="7847" y="16651"/>
                    <a:pt x="7856" y="16545"/>
                  </a:cubicBezTo>
                  <a:cubicBezTo>
                    <a:pt x="7856" y="16503"/>
                    <a:pt x="7866" y="16439"/>
                    <a:pt x="7866" y="16396"/>
                  </a:cubicBezTo>
                  <a:cubicBezTo>
                    <a:pt x="7866" y="16354"/>
                    <a:pt x="7876" y="16290"/>
                    <a:pt x="7886" y="16248"/>
                  </a:cubicBezTo>
                  <a:cubicBezTo>
                    <a:pt x="7876" y="16290"/>
                    <a:pt x="7866" y="16354"/>
                    <a:pt x="7866" y="16396"/>
                  </a:cubicBezTo>
                  <a:cubicBezTo>
                    <a:pt x="7856" y="16439"/>
                    <a:pt x="7856" y="16503"/>
                    <a:pt x="7847" y="16545"/>
                  </a:cubicBezTo>
                  <a:cubicBezTo>
                    <a:pt x="7837" y="16651"/>
                    <a:pt x="7827" y="16758"/>
                    <a:pt x="7817" y="16864"/>
                  </a:cubicBezTo>
                  <a:cubicBezTo>
                    <a:pt x="7808" y="17076"/>
                    <a:pt x="7808" y="17288"/>
                    <a:pt x="7817" y="17501"/>
                  </a:cubicBezTo>
                  <a:cubicBezTo>
                    <a:pt x="7827" y="17713"/>
                    <a:pt x="7856" y="17947"/>
                    <a:pt x="7915" y="18138"/>
                  </a:cubicBezTo>
                  <a:cubicBezTo>
                    <a:pt x="7925" y="18159"/>
                    <a:pt x="7925" y="18181"/>
                    <a:pt x="7934" y="18202"/>
                  </a:cubicBezTo>
                  <a:cubicBezTo>
                    <a:pt x="7759" y="18117"/>
                    <a:pt x="7447" y="17862"/>
                    <a:pt x="7447" y="17055"/>
                  </a:cubicBezTo>
                  <a:cubicBezTo>
                    <a:pt x="7447" y="15929"/>
                    <a:pt x="7720" y="15186"/>
                    <a:pt x="8704" y="15186"/>
                  </a:cubicBezTo>
                  <a:cubicBezTo>
                    <a:pt x="9689" y="15186"/>
                    <a:pt x="11521" y="15186"/>
                    <a:pt x="11521" y="15186"/>
                  </a:cubicBezTo>
                  <a:cubicBezTo>
                    <a:pt x="11521" y="15186"/>
                    <a:pt x="9318" y="15419"/>
                    <a:pt x="8743" y="15483"/>
                  </a:cubicBezTo>
                  <a:cubicBezTo>
                    <a:pt x="8158" y="15547"/>
                    <a:pt x="7925" y="16227"/>
                    <a:pt x="7895" y="16800"/>
                  </a:cubicBezTo>
                  <a:lnTo>
                    <a:pt x="7895" y="16800"/>
                  </a:lnTo>
                  <a:close/>
                  <a:moveTo>
                    <a:pt x="12340" y="18796"/>
                  </a:moveTo>
                  <a:cubicBezTo>
                    <a:pt x="12096" y="19073"/>
                    <a:pt x="11814" y="19349"/>
                    <a:pt x="11570" y="19476"/>
                  </a:cubicBezTo>
                  <a:cubicBezTo>
                    <a:pt x="11434" y="19540"/>
                    <a:pt x="11307" y="19582"/>
                    <a:pt x="11190" y="19625"/>
                  </a:cubicBezTo>
                  <a:cubicBezTo>
                    <a:pt x="11229" y="19370"/>
                    <a:pt x="11248" y="19051"/>
                    <a:pt x="11239" y="18712"/>
                  </a:cubicBezTo>
                  <a:cubicBezTo>
                    <a:pt x="11219" y="18223"/>
                    <a:pt x="11141" y="17777"/>
                    <a:pt x="11005" y="17458"/>
                  </a:cubicBezTo>
                  <a:cubicBezTo>
                    <a:pt x="10975" y="17395"/>
                    <a:pt x="10946" y="17331"/>
                    <a:pt x="10917" y="17267"/>
                  </a:cubicBezTo>
                  <a:cubicBezTo>
                    <a:pt x="11063" y="17182"/>
                    <a:pt x="11385" y="17055"/>
                    <a:pt x="11745" y="17076"/>
                  </a:cubicBezTo>
                  <a:cubicBezTo>
                    <a:pt x="11931" y="17204"/>
                    <a:pt x="12106" y="17416"/>
                    <a:pt x="12243" y="17586"/>
                  </a:cubicBezTo>
                  <a:cubicBezTo>
                    <a:pt x="12291" y="17777"/>
                    <a:pt x="12330" y="18032"/>
                    <a:pt x="12340" y="18329"/>
                  </a:cubicBezTo>
                  <a:cubicBezTo>
                    <a:pt x="12350" y="18478"/>
                    <a:pt x="12350" y="18648"/>
                    <a:pt x="12340" y="18796"/>
                  </a:cubicBezTo>
                  <a:lnTo>
                    <a:pt x="12340" y="18796"/>
                  </a:lnTo>
                  <a:close/>
                  <a:moveTo>
                    <a:pt x="21395" y="11320"/>
                  </a:moveTo>
                  <a:cubicBezTo>
                    <a:pt x="20664" y="11533"/>
                    <a:pt x="16717" y="12722"/>
                    <a:pt x="16434" y="12786"/>
                  </a:cubicBezTo>
                  <a:cubicBezTo>
                    <a:pt x="16142" y="12850"/>
                    <a:pt x="16142" y="12786"/>
                    <a:pt x="16122" y="12531"/>
                  </a:cubicBezTo>
                  <a:cubicBezTo>
                    <a:pt x="16122" y="12510"/>
                    <a:pt x="16122" y="12510"/>
                    <a:pt x="16122" y="12488"/>
                  </a:cubicBezTo>
                  <a:cubicBezTo>
                    <a:pt x="16132" y="12446"/>
                    <a:pt x="16210" y="12446"/>
                    <a:pt x="16268" y="12425"/>
                  </a:cubicBezTo>
                  <a:cubicBezTo>
                    <a:pt x="16288" y="12425"/>
                    <a:pt x="16307" y="12425"/>
                    <a:pt x="16327" y="12425"/>
                  </a:cubicBezTo>
                  <a:cubicBezTo>
                    <a:pt x="16385" y="12425"/>
                    <a:pt x="17019" y="12276"/>
                    <a:pt x="17818" y="12085"/>
                  </a:cubicBezTo>
                  <a:cubicBezTo>
                    <a:pt x="19202" y="11766"/>
                    <a:pt x="21093" y="11320"/>
                    <a:pt x="21249" y="11299"/>
                  </a:cubicBezTo>
                  <a:cubicBezTo>
                    <a:pt x="21317" y="11278"/>
                    <a:pt x="21366" y="11299"/>
                    <a:pt x="21395" y="11320"/>
                  </a:cubicBezTo>
                  <a:lnTo>
                    <a:pt x="21395" y="11320"/>
                  </a:lnTo>
                  <a:close/>
                  <a:moveTo>
                    <a:pt x="16346" y="11044"/>
                  </a:moveTo>
                  <a:cubicBezTo>
                    <a:pt x="16590" y="11193"/>
                    <a:pt x="16687" y="11320"/>
                    <a:pt x="16687" y="11320"/>
                  </a:cubicBezTo>
                  <a:lnTo>
                    <a:pt x="17701" y="11639"/>
                  </a:lnTo>
                  <a:lnTo>
                    <a:pt x="17301" y="11384"/>
                  </a:lnTo>
                  <a:cubicBezTo>
                    <a:pt x="17526" y="11469"/>
                    <a:pt x="17672" y="11533"/>
                    <a:pt x="17721" y="11554"/>
                  </a:cubicBezTo>
                  <a:cubicBezTo>
                    <a:pt x="17750" y="11660"/>
                    <a:pt x="17769" y="11766"/>
                    <a:pt x="17779" y="11851"/>
                  </a:cubicBezTo>
                  <a:cubicBezTo>
                    <a:pt x="16999" y="12042"/>
                    <a:pt x="16375" y="12191"/>
                    <a:pt x="16327" y="12191"/>
                  </a:cubicBezTo>
                  <a:cubicBezTo>
                    <a:pt x="16307" y="12191"/>
                    <a:pt x="16288" y="12191"/>
                    <a:pt x="16268" y="12191"/>
                  </a:cubicBezTo>
                  <a:cubicBezTo>
                    <a:pt x="16161" y="12212"/>
                    <a:pt x="16083" y="12212"/>
                    <a:pt x="16044" y="12319"/>
                  </a:cubicBezTo>
                  <a:cubicBezTo>
                    <a:pt x="16025" y="12382"/>
                    <a:pt x="16015" y="12446"/>
                    <a:pt x="16025" y="12531"/>
                  </a:cubicBezTo>
                  <a:cubicBezTo>
                    <a:pt x="16034" y="12743"/>
                    <a:pt x="16064" y="12871"/>
                    <a:pt x="16122" y="12935"/>
                  </a:cubicBezTo>
                  <a:cubicBezTo>
                    <a:pt x="16171" y="13041"/>
                    <a:pt x="16239" y="13189"/>
                    <a:pt x="16297" y="13317"/>
                  </a:cubicBezTo>
                  <a:cubicBezTo>
                    <a:pt x="15820" y="13763"/>
                    <a:pt x="15362" y="14166"/>
                    <a:pt x="15011" y="14442"/>
                  </a:cubicBezTo>
                  <a:cubicBezTo>
                    <a:pt x="15021" y="14124"/>
                    <a:pt x="15040" y="13720"/>
                    <a:pt x="15030" y="13147"/>
                  </a:cubicBezTo>
                  <a:cubicBezTo>
                    <a:pt x="15021" y="12361"/>
                    <a:pt x="14874" y="11809"/>
                    <a:pt x="14787" y="11533"/>
                  </a:cubicBezTo>
                  <a:cubicBezTo>
                    <a:pt x="14748" y="11405"/>
                    <a:pt x="14679" y="11320"/>
                    <a:pt x="14621" y="11320"/>
                  </a:cubicBezTo>
                  <a:lnTo>
                    <a:pt x="14397" y="11320"/>
                  </a:lnTo>
                  <a:cubicBezTo>
                    <a:pt x="14368" y="11320"/>
                    <a:pt x="14348" y="11363"/>
                    <a:pt x="14329" y="11405"/>
                  </a:cubicBezTo>
                  <a:cubicBezTo>
                    <a:pt x="14309" y="11469"/>
                    <a:pt x="14309" y="11575"/>
                    <a:pt x="14329" y="11639"/>
                  </a:cubicBezTo>
                  <a:cubicBezTo>
                    <a:pt x="14406" y="11894"/>
                    <a:pt x="14533" y="12425"/>
                    <a:pt x="14553" y="13126"/>
                  </a:cubicBezTo>
                  <a:cubicBezTo>
                    <a:pt x="14562" y="13805"/>
                    <a:pt x="14543" y="14230"/>
                    <a:pt x="14523" y="14591"/>
                  </a:cubicBezTo>
                  <a:lnTo>
                    <a:pt x="14514" y="14719"/>
                  </a:lnTo>
                  <a:cubicBezTo>
                    <a:pt x="14484" y="14740"/>
                    <a:pt x="14465" y="14740"/>
                    <a:pt x="14445" y="14740"/>
                  </a:cubicBezTo>
                  <a:cubicBezTo>
                    <a:pt x="13802" y="14761"/>
                    <a:pt x="9738" y="14888"/>
                    <a:pt x="7661" y="14973"/>
                  </a:cubicBezTo>
                  <a:cubicBezTo>
                    <a:pt x="6940" y="14995"/>
                    <a:pt x="6355" y="15058"/>
                    <a:pt x="5858" y="15165"/>
                  </a:cubicBezTo>
                  <a:cubicBezTo>
                    <a:pt x="5868" y="14888"/>
                    <a:pt x="5878" y="14612"/>
                    <a:pt x="5878" y="14294"/>
                  </a:cubicBezTo>
                  <a:cubicBezTo>
                    <a:pt x="5878" y="12467"/>
                    <a:pt x="5673" y="11363"/>
                    <a:pt x="5400" y="10789"/>
                  </a:cubicBezTo>
                  <a:cubicBezTo>
                    <a:pt x="5419" y="10789"/>
                    <a:pt x="5449" y="10789"/>
                    <a:pt x="5468" y="10789"/>
                  </a:cubicBezTo>
                  <a:lnTo>
                    <a:pt x="6716" y="10874"/>
                  </a:lnTo>
                  <a:cubicBezTo>
                    <a:pt x="7544" y="10896"/>
                    <a:pt x="8373" y="10896"/>
                    <a:pt x="9201" y="10896"/>
                  </a:cubicBezTo>
                  <a:cubicBezTo>
                    <a:pt x="10030" y="10896"/>
                    <a:pt x="10858" y="10896"/>
                    <a:pt x="11687" y="10874"/>
                  </a:cubicBezTo>
                  <a:lnTo>
                    <a:pt x="12935" y="10853"/>
                  </a:lnTo>
                  <a:cubicBezTo>
                    <a:pt x="13354" y="10832"/>
                    <a:pt x="13763" y="10832"/>
                    <a:pt x="14182" y="10811"/>
                  </a:cubicBezTo>
                  <a:cubicBezTo>
                    <a:pt x="13763" y="10789"/>
                    <a:pt x="13354" y="10789"/>
                    <a:pt x="12935" y="10768"/>
                  </a:cubicBezTo>
                  <a:lnTo>
                    <a:pt x="11687" y="10747"/>
                  </a:lnTo>
                  <a:cubicBezTo>
                    <a:pt x="10858" y="10726"/>
                    <a:pt x="10030" y="10726"/>
                    <a:pt x="9201" y="10726"/>
                  </a:cubicBezTo>
                  <a:cubicBezTo>
                    <a:pt x="8373" y="10726"/>
                    <a:pt x="7544" y="10726"/>
                    <a:pt x="6716" y="10747"/>
                  </a:cubicBezTo>
                  <a:lnTo>
                    <a:pt x="5468" y="10768"/>
                  </a:lnTo>
                  <a:cubicBezTo>
                    <a:pt x="5429" y="10768"/>
                    <a:pt x="5400" y="10768"/>
                    <a:pt x="5361" y="10768"/>
                  </a:cubicBezTo>
                  <a:cubicBezTo>
                    <a:pt x="5303" y="10662"/>
                    <a:pt x="5254" y="10577"/>
                    <a:pt x="5195" y="10513"/>
                  </a:cubicBezTo>
                  <a:lnTo>
                    <a:pt x="13217" y="10513"/>
                  </a:lnTo>
                  <a:cubicBezTo>
                    <a:pt x="14358" y="10513"/>
                    <a:pt x="15498" y="10789"/>
                    <a:pt x="16346" y="11044"/>
                  </a:cubicBezTo>
                  <a:lnTo>
                    <a:pt x="16346" y="11044"/>
                  </a:lnTo>
                  <a:close/>
                  <a:moveTo>
                    <a:pt x="14816" y="10450"/>
                  </a:moveTo>
                  <a:cubicBezTo>
                    <a:pt x="14523" y="10407"/>
                    <a:pt x="14212" y="10365"/>
                    <a:pt x="13900" y="10322"/>
                  </a:cubicBezTo>
                  <a:lnTo>
                    <a:pt x="14874" y="9133"/>
                  </a:lnTo>
                  <a:lnTo>
                    <a:pt x="14816" y="10450"/>
                  </a:lnTo>
                  <a:lnTo>
                    <a:pt x="14816" y="10450"/>
                  </a:lnTo>
                  <a:close/>
                  <a:moveTo>
                    <a:pt x="17184" y="212"/>
                  </a:moveTo>
                  <a:lnTo>
                    <a:pt x="17516" y="212"/>
                  </a:lnTo>
                  <a:lnTo>
                    <a:pt x="16775" y="10959"/>
                  </a:lnTo>
                  <a:cubicBezTo>
                    <a:pt x="16765" y="10959"/>
                    <a:pt x="16756" y="10959"/>
                    <a:pt x="16736" y="10938"/>
                  </a:cubicBezTo>
                  <a:lnTo>
                    <a:pt x="17457" y="319"/>
                  </a:lnTo>
                  <a:lnTo>
                    <a:pt x="17311" y="319"/>
                  </a:lnTo>
                  <a:lnTo>
                    <a:pt x="16142" y="10747"/>
                  </a:lnTo>
                  <a:cubicBezTo>
                    <a:pt x="15761" y="10641"/>
                    <a:pt x="15323" y="10535"/>
                    <a:pt x="14865" y="10450"/>
                  </a:cubicBezTo>
                  <a:lnTo>
                    <a:pt x="14933" y="8984"/>
                  </a:lnTo>
                  <a:lnTo>
                    <a:pt x="16843" y="680"/>
                  </a:lnTo>
                  <a:cubicBezTo>
                    <a:pt x="16912" y="404"/>
                    <a:pt x="17048" y="212"/>
                    <a:pt x="17184" y="212"/>
                  </a:cubicBezTo>
                  <a:lnTo>
                    <a:pt x="17184" y="212"/>
                  </a:lnTo>
                  <a:close/>
                  <a:moveTo>
                    <a:pt x="2778" y="12956"/>
                  </a:moveTo>
                  <a:cubicBezTo>
                    <a:pt x="2788" y="12743"/>
                    <a:pt x="2797" y="12552"/>
                    <a:pt x="2827" y="12340"/>
                  </a:cubicBezTo>
                  <a:cubicBezTo>
                    <a:pt x="2827" y="12552"/>
                    <a:pt x="2827" y="12743"/>
                    <a:pt x="2817" y="12956"/>
                  </a:cubicBezTo>
                  <a:cubicBezTo>
                    <a:pt x="2807" y="13168"/>
                    <a:pt x="2797" y="13359"/>
                    <a:pt x="2768" y="13572"/>
                  </a:cubicBezTo>
                  <a:cubicBezTo>
                    <a:pt x="2758" y="13359"/>
                    <a:pt x="2768" y="13147"/>
                    <a:pt x="2778" y="12956"/>
                  </a:cubicBezTo>
                  <a:lnTo>
                    <a:pt x="2778" y="12956"/>
                  </a:lnTo>
                  <a:close/>
                  <a:moveTo>
                    <a:pt x="1803" y="12807"/>
                  </a:moveTo>
                  <a:cubicBezTo>
                    <a:pt x="1862" y="12616"/>
                    <a:pt x="1930" y="12404"/>
                    <a:pt x="1998" y="12234"/>
                  </a:cubicBezTo>
                  <a:cubicBezTo>
                    <a:pt x="1949" y="12446"/>
                    <a:pt x="1891" y="12658"/>
                    <a:pt x="1832" y="12850"/>
                  </a:cubicBezTo>
                  <a:cubicBezTo>
                    <a:pt x="1774" y="13041"/>
                    <a:pt x="1706" y="13253"/>
                    <a:pt x="1638" y="13423"/>
                  </a:cubicBezTo>
                  <a:cubicBezTo>
                    <a:pt x="1686" y="13211"/>
                    <a:pt x="1745" y="12998"/>
                    <a:pt x="1803" y="12807"/>
                  </a:cubicBezTo>
                  <a:lnTo>
                    <a:pt x="1803" y="12807"/>
                  </a:lnTo>
                  <a:close/>
                  <a:moveTo>
                    <a:pt x="3061" y="19115"/>
                  </a:moveTo>
                  <a:lnTo>
                    <a:pt x="3080" y="18605"/>
                  </a:lnTo>
                  <a:cubicBezTo>
                    <a:pt x="3256" y="18605"/>
                    <a:pt x="3431" y="18605"/>
                    <a:pt x="3606" y="18605"/>
                  </a:cubicBezTo>
                  <a:lnTo>
                    <a:pt x="3587" y="19179"/>
                  </a:lnTo>
                  <a:lnTo>
                    <a:pt x="3061" y="19115"/>
                  </a:lnTo>
                  <a:lnTo>
                    <a:pt x="3061" y="19115"/>
                  </a:lnTo>
                  <a:close/>
                  <a:moveTo>
                    <a:pt x="2466" y="18563"/>
                  </a:moveTo>
                  <a:cubicBezTo>
                    <a:pt x="2476" y="18563"/>
                    <a:pt x="2486" y="18563"/>
                    <a:pt x="2495" y="18563"/>
                  </a:cubicBezTo>
                  <a:lnTo>
                    <a:pt x="2476" y="18881"/>
                  </a:lnTo>
                  <a:lnTo>
                    <a:pt x="2846" y="19051"/>
                  </a:lnTo>
                  <a:lnTo>
                    <a:pt x="2856" y="19073"/>
                  </a:lnTo>
                  <a:lnTo>
                    <a:pt x="2456" y="18966"/>
                  </a:lnTo>
                  <a:lnTo>
                    <a:pt x="2466" y="18563"/>
                  </a:lnTo>
                  <a:lnTo>
                    <a:pt x="2466" y="18563"/>
                  </a:lnTo>
                  <a:close/>
                  <a:moveTo>
                    <a:pt x="5458" y="18265"/>
                  </a:moveTo>
                  <a:lnTo>
                    <a:pt x="5254" y="18265"/>
                  </a:lnTo>
                  <a:lnTo>
                    <a:pt x="5049" y="18287"/>
                  </a:lnTo>
                  <a:lnTo>
                    <a:pt x="4844" y="18308"/>
                  </a:lnTo>
                  <a:lnTo>
                    <a:pt x="4640" y="18329"/>
                  </a:lnTo>
                  <a:cubicBezTo>
                    <a:pt x="4104" y="18393"/>
                    <a:pt x="3558" y="18435"/>
                    <a:pt x="3022" y="18435"/>
                  </a:cubicBezTo>
                  <a:cubicBezTo>
                    <a:pt x="2749" y="18435"/>
                    <a:pt x="2486" y="18414"/>
                    <a:pt x="2213" y="18393"/>
                  </a:cubicBezTo>
                  <a:cubicBezTo>
                    <a:pt x="1940" y="18350"/>
                    <a:pt x="1677" y="18308"/>
                    <a:pt x="1404" y="18202"/>
                  </a:cubicBezTo>
                  <a:cubicBezTo>
                    <a:pt x="1140" y="18096"/>
                    <a:pt x="868" y="17968"/>
                    <a:pt x="614" y="17735"/>
                  </a:cubicBezTo>
                  <a:cubicBezTo>
                    <a:pt x="487" y="17607"/>
                    <a:pt x="370" y="17458"/>
                    <a:pt x="273" y="17225"/>
                  </a:cubicBezTo>
                  <a:cubicBezTo>
                    <a:pt x="244" y="17161"/>
                    <a:pt x="224" y="17097"/>
                    <a:pt x="205" y="17034"/>
                  </a:cubicBezTo>
                  <a:cubicBezTo>
                    <a:pt x="136" y="16842"/>
                    <a:pt x="97" y="16651"/>
                    <a:pt x="97" y="16418"/>
                  </a:cubicBezTo>
                  <a:cubicBezTo>
                    <a:pt x="97" y="15993"/>
                    <a:pt x="205" y="15483"/>
                    <a:pt x="370" y="14952"/>
                  </a:cubicBezTo>
                  <a:cubicBezTo>
                    <a:pt x="390" y="14888"/>
                    <a:pt x="419" y="14804"/>
                    <a:pt x="439" y="14740"/>
                  </a:cubicBezTo>
                  <a:cubicBezTo>
                    <a:pt x="526" y="14485"/>
                    <a:pt x="624" y="14230"/>
                    <a:pt x="721" y="13996"/>
                  </a:cubicBezTo>
                  <a:cubicBezTo>
                    <a:pt x="819" y="13763"/>
                    <a:pt x="926" y="13529"/>
                    <a:pt x="1023" y="13317"/>
                  </a:cubicBezTo>
                  <a:cubicBezTo>
                    <a:pt x="1550" y="13572"/>
                    <a:pt x="2232" y="13742"/>
                    <a:pt x="2719" y="13742"/>
                  </a:cubicBezTo>
                  <a:cubicBezTo>
                    <a:pt x="3100" y="13742"/>
                    <a:pt x="3499" y="13805"/>
                    <a:pt x="3675" y="13827"/>
                  </a:cubicBezTo>
                  <a:cubicBezTo>
                    <a:pt x="3723" y="13827"/>
                    <a:pt x="3772" y="13742"/>
                    <a:pt x="3772" y="13635"/>
                  </a:cubicBezTo>
                  <a:cubicBezTo>
                    <a:pt x="3762" y="13359"/>
                    <a:pt x="3723" y="12807"/>
                    <a:pt x="3538" y="12297"/>
                  </a:cubicBezTo>
                  <a:cubicBezTo>
                    <a:pt x="3538" y="12297"/>
                    <a:pt x="2983" y="12212"/>
                    <a:pt x="2573" y="12212"/>
                  </a:cubicBezTo>
                  <a:cubicBezTo>
                    <a:pt x="2261" y="12212"/>
                    <a:pt x="1842" y="12085"/>
                    <a:pt x="1667" y="12021"/>
                  </a:cubicBezTo>
                  <a:cubicBezTo>
                    <a:pt x="2008" y="11342"/>
                    <a:pt x="2661" y="10535"/>
                    <a:pt x="3870" y="10535"/>
                  </a:cubicBezTo>
                  <a:lnTo>
                    <a:pt x="4981" y="10535"/>
                  </a:lnTo>
                  <a:cubicBezTo>
                    <a:pt x="5069" y="10577"/>
                    <a:pt x="5156" y="10662"/>
                    <a:pt x="5244" y="10789"/>
                  </a:cubicBezTo>
                  <a:cubicBezTo>
                    <a:pt x="4903" y="10789"/>
                    <a:pt x="4562" y="10811"/>
                    <a:pt x="4221" y="10811"/>
                  </a:cubicBezTo>
                  <a:cubicBezTo>
                    <a:pt x="4571" y="10832"/>
                    <a:pt x="4932" y="10832"/>
                    <a:pt x="5283" y="10832"/>
                  </a:cubicBezTo>
                  <a:cubicBezTo>
                    <a:pt x="5527" y="11257"/>
                    <a:pt x="5722" y="12085"/>
                    <a:pt x="5780" y="13444"/>
                  </a:cubicBezTo>
                  <a:cubicBezTo>
                    <a:pt x="5800" y="13763"/>
                    <a:pt x="5800" y="14103"/>
                    <a:pt x="5809" y="14421"/>
                  </a:cubicBezTo>
                  <a:cubicBezTo>
                    <a:pt x="5809" y="14995"/>
                    <a:pt x="5790" y="15547"/>
                    <a:pt x="5751" y="16099"/>
                  </a:cubicBezTo>
                  <a:cubicBezTo>
                    <a:pt x="5702" y="16651"/>
                    <a:pt x="5644" y="17204"/>
                    <a:pt x="5527" y="17713"/>
                  </a:cubicBezTo>
                  <a:cubicBezTo>
                    <a:pt x="5575" y="17458"/>
                    <a:pt x="5614" y="17182"/>
                    <a:pt x="5644" y="16906"/>
                  </a:cubicBezTo>
                  <a:cubicBezTo>
                    <a:pt x="5673" y="16630"/>
                    <a:pt x="5702" y="16354"/>
                    <a:pt x="5722" y="16078"/>
                  </a:cubicBezTo>
                  <a:cubicBezTo>
                    <a:pt x="5741" y="15781"/>
                    <a:pt x="5751" y="15483"/>
                    <a:pt x="5761" y="15186"/>
                  </a:cubicBezTo>
                  <a:cubicBezTo>
                    <a:pt x="5673" y="15207"/>
                    <a:pt x="5585" y="15228"/>
                    <a:pt x="5497" y="15250"/>
                  </a:cubicBezTo>
                  <a:cubicBezTo>
                    <a:pt x="5517" y="14804"/>
                    <a:pt x="5527" y="14145"/>
                    <a:pt x="5507" y="13359"/>
                  </a:cubicBezTo>
                  <a:cubicBezTo>
                    <a:pt x="5488" y="12340"/>
                    <a:pt x="5254" y="11703"/>
                    <a:pt x="5176" y="11533"/>
                  </a:cubicBezTo>
                  <a:cubicBezTo>
                    <a:pt x="5117" y="11384"/>
                    <a:pt x="5030" y="11299"/>
                    <a:pt x="4932" y="11299"/>
                  </a:cubicBezTo>
                  <a:lnTo>
                    <a:pt x="4610" y="11299"/>
                  </a:lnTo>
                  <a:cubicBezTo>
                    <a:pt x="4571" y="11299"/>
                    <a:pt x="4532" y="11342"/>
                    <a:pt x="4513" y="11427"/>
                  </a:cubicBezTo>
                  <a:cubicBezTo>
                    <a:pt x="4494" y="11512"/>
                    <a:pt x="4503" y="11618"/>
                    <a:pt x="4532" y="11681"/>
                  </a:cubicBezTo>
                  <a:cubicBezTo>
                    <a:pt x="4591" y="11830"/>
                    <a:pt x="4796" y="12425"/>
                    <a:pt x="4815" y="13359"/>
                  </a:cubicBezTo>
                  <a:cubicBezTo>
                    <a:pt x="4835" y="14188"/>
                    <a:pt x="4825" y="14910"/>
                    <a:pt x="4805" y="15335"/>
                  </a:cubicBezTo>
                  <a:cubicBezTo>
                    <a:pt x="4805" y="15398"/>
                    <a:pt x="4805" y="15462"/>
                    <a:pt x="4815" y="15526"/>
                  </a:cubicBezTo>
                  <a:cubicBezTo>
                    <a:pt x="4386" y="15759"/>
                    <a:pt x="4026" y="16099"/>
                    <a:pt x="3675" y="16566"/>
                  </a:cubicBezTo>
                  <a:cubicBezTo>
                    <a:pt x="2944" y="17522"/>
                    <a:pt x="1521" y="18117"/>
                    <a:pt x="624" y="17543"/>
                  </a:cubicBezTo>
                  <a:cubicBezTo>
                    <a:pt x="868" y="17777"/>
                    <a:pt x="1140" y="17926"/>
                    <a:pt x="1404" y="18011"/>
                  </a:cubicBezTo>
                  <a:cubicBezTo>
                    <a:pt x="1667" y="18096"/>
                    <a:pt x="1940" y="18159"/>
                    <a:pt x="2203" y="18202"/>
                  </a:cubicBezTo>
                  <a:cubicBezTo>
                    <a:pt x="2476" y="18244"/>
                    <a:pt x="2739" y="18265"/>
                    <a:pt x="3012" y="18265"/>
                  </a:cubicBezTo>
                  <a:cubicBezTo>
                    <a:pt x="3548" y="18287"/>
                    <a:pt x="4094" y="18244"/>
                    <a:pt x="4630" y="18181"/>
                  </a:cubicBezTo>
                  <a:lnTo>
                    <a:pt x="4835" y="18159"/>
                  </a:lnTo>
                  <a:lnTo>
                    <a:pt x="5039" y="18159"/>
                  </a:lnTo>
                  <a:lnTo>
                    <a:pt x="5244" y="18159"/>
                  </a:lnTo>
                  <a:lnTo>
                    <a:pt x="5449" y="18159"/>
                  </a:lnTo>
                  <a:cubicBezTo>
                    <a:pt x="5722" y="18159"/>
                    <a:pt x="5985" y="18181"/>
                    <a:pt x="6258" y="18202"/>
                  </a:cubicBezTo>
                  <a:cubicBezTo>
                    <a:pt x="6531" y="18244"/>
                    <a:pt x="6794" y="18308"/>
                    <a:pt x="7067" y="18393"/>
                  </a:cubicBezTo>
                  <a:cubicBezTo>
                    <a:pt x="7203" y="18435"/>
                    <a:pt x="7330" y="18478"/>
                    <a:pt x="7466" y="18520"/>
                  </a:cubicBezTo>
                  <a:cubicBezTo>
                    <a:pt x="7603" y="18563"/>
                    <a:pt x="7739" y="18563"/>
                    <a:pt x="7866" y="18584"/>
                  </a:cubicBezTo>
                  <a:cubicBezTo>
                    <a:pt x="7730" y="18584"/>
                    <a:pt x="7593" y="18563"/>
                    <a:pt x="7466" y="18542"/>
                  </a:cubicBezTo>
                  <a:cubicBezTo>
                    <a:pt x="7330" y="18520"/>
                    <a:pt x="7194" y="18478"/>
                    <a:pt x="7067" y="18414"/>
                  </a:cubicBezTo>
                  <a:cubicBezTo>
                    <a:pt x="6804" y="18329"/>
                    <a:pt x="6531" y="18265"/>
                    <a:pt x="6258" y="18223"/>
                  </a:cubicBezTo>
                  <a:cubicBezTo>
                    <a:pt x="5995" y="18265"/>
                    <a:pt x="5722" y="18244"/>
                    <a:pt x="5458" y="18265"/>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grpSp>
        <p:nvGrpSpPr>
          <p:cNvPr id="204" name="Google Shape;204;p23"/>
          <p:cNvGrpSpPr/>
          <p:nvPr/>
        </p:nvGrpSpPr>
        <p:grpSpPr>
          <a:xfrm>
            <a:off x="3924061" y="1814513"/>
            <a:ext cx="1417901" cy="566545"/>
            <a:chOff x="-1" y="0"/>
            <a:chExt cx="2520713" cy="1007190"/>
          </a:xfrm>
        </p:grpSpPr>
        <p:sp>
          <p:nvSpPr>
            <p:cNvPr id="205" name="Google Shape;205;p23"/>
            <p:cNvSpPr/>
            <p:nvPr/>
          </p:nvSpPr>
          <p:spPr>
            <a:xfrm>
              <a:off x="-1" y="0"/>
              <a:ext cx="2520713" cy="1007190"/>
            </a:xfrm>
            <a:custGeom>
              <a:avLst/>
              <a:gdLst/>
              <a:ahLst/>
              <a:cxnLst/>
              <a:rect l="l" t="t" r="r" b="b"/>
              <a:pathLst>
                <a:path w="21511" h="21332" extrusionOk="0">
                  <a:moveTo>
                    <a:pt x="4202" y="4587"/>
                  </a:moveTo>
                  <a:cubicBezTo>
                    <a:pt x="3454" y="4211"/>
                    <a:pt x="2717" y="3807"/>
                    <a:pt x="1969" y="3458"/>
                  </a:cubicBezTo>
                  <a:cubicBezTo>
                    <a:pt x="1731" y="3350"/>
                    <a:pt x="1482" y="3350"/>
                    <a:pt x="1243" y="3458"/>
                  </a:cubicBezTo>
                  <a:cubicBezTo>
                    <a:pt x="853" y="3592"/>
                    <a:pt x="138" y="4157"/>
                    <a:pt x="19" y="5206"/>
                  </a:cubicBezTo>
                  <a:cubicBezTo>
                    <a:pt x="-79" y="6040"/>
                    <a:pt x="224" y="6551"/>
                    <a:pt x="495" y="6820"/>
                  </a:cubicBezTo>
                  <a:cubicBezTo>
                    <a:pt x="940" y="7277"/>
                    <a:pt x="1449" y="7627"/>
                    <a:pt x="1915" y="7977"/>
                  </a:cubicBezTo>
                  <a:cubicBezTo>
                    <a:pt x="2630" y="8515"/>
                    <a:pt x="3346" y="9026"/>
                    <a:pt x="4061" y="9510"/>
                  </a:cubicBezTo>
                  <a:cubicBezTo>
                    <a:pt x="4072" y="9994"/>
                    <a:pt x="4094" y="10478"/>
                    <a:pt x="4126" y="10963"/>
                  </a:cubicBezTo>
                  <a:cubicBezTo>
                    <a:pt x="3563" y="10801"/>
                    <a:pt x="2999" y="10613"/>
                    <a:pt x="2435" y="10451"/>
                  </a:cubicBezTo>
                  <a:cubicBezTo>
                    <a:pt x="2197" y="10371"/>
                    <a:pt x="1482" y="10075"/>
                    <a:pt x="1265" y="10505"/>
                  </a:cubicBezTo>
                  <a:cubicBezTo>
                    <a:pt x="1189" y="10640"/>
                    <a:pt x="1167" y="10828"/>
                    <a:pt x="1157" y="11043"/>
                  </a:cubicBezTo>
                  <a:cubicBezTo>
                    <a:pt x="1157" y="11070"/>
                    <a:pt x="1157" y="11043"/>
                    <a:pt x="1157" y="11097"/>
                  </a:cubicBezTo>
                  <a:cubicBezTo>
                    <a:pt x="1157" y="11474"/>
                    <a:pt x="1297" y="11608"/>
                    <a:pt x="1417" y="11716"/>
                  </a:cubicBezTo>
                  <a:cubicBezTo>
                    <a:pt x="1742" y="12039"/>
                    <a:pt x="2132" y="12254"/>
                    <a:pt x="2468" y="12469"/>
                  </a:cubicBezTo>
                  <a:cubicBezTo>
                    <a:pt x="3064" y="12845"/>
                    <a:pt x="3660" y="13195"/>
                    <a:pt x="4256" y="13518"/>
                  </a:cubicBezTo>
                  <a:cubicBezTo>
                    <a:pt x="4332" y="13572"/>
                    <a:pt x="4408" y="13572"/>
                    <a:pt x="4473" y="13572"/>
                  </a:cubicBezTo>
                  <a:cubicBezTo>
                    <a:pt x="4527" y="13572"/>
                    <a:pt x="4592" y="13572"/>
                    <a:pt x="4646" y="13545"/>
                  </a:cubicBezTo>
                  <a:cubicBezTo>
                    <a:pt x="4679" y="13599"/>
                    <a:pt x="4711" y="13626"/>
                    <a:pt x="4755" y="13679"/>
                  </a:cubicBezTo>
                  <a:cubicBezTo>
                    <a:pt x="4614" y="13814"/>
                    <a:pt x="4527" y="14217"/>
                    <a:pt x="4505" y="14567"/>
                  </a:cubicBezTo>
                  <a:cubicBezTo>
                    <a:pt x="4484" y="15051"/>
                    <a:pt x="4570" y="15643"/>
                    <a:pt x="4798" y="15724"/>
                  </a:cubicBezTo>
                  <a:cubicBezTo>
                    <a:pt x="4831" y="15724"/>
                    <a:pt x="4831" y="15751"/>
                    <a:pt x="4841" y="15724"/>
                  </a:cubicBezTo>
                  <a:cubicBezTo>
                    <a:pt x="4852" y="15724"/>
                    <a:pt x="4852" y="15724"/>
                    <a:pt x="4885" y="15751"/>
                  </a:cubicBezTo>
                  <a:cubicBezTo>
                    <a:pt x="5102" y="15804"/>
                    <a:pt x="5253" y="15293"/>
                    <a:pt x="5275" y="14809"/>
                  </a:cubicBezTo>
                  <a:cubicBezTo>
                    <a:pt x="5286" y="14702"/>
                    <a:pt x="5275" y="14567"/>
                    <a:pt x="5275" y="14459"/>
                  </a:cubicBezTo>
                  <a:lnTo>
                    <a:pt x="5481" y="14083"/>
                  </a:lnTo>
                  <a:cubicBezTo>
                    <a:pt x="5904" y="14217"/>
                    <a:pt x="6348" y="14217"/>
                    <a:pt x="6781" y="14217"/>
                  </a:cubicBezTo>
                  <a:cubicBezTo>
                    <a:pt x="7616" y="14217"/>
                    <a:pt x="8461" y="14110"/>
                    <a:pt x="9296" y="13975"/>
                  </a:cubicBezTo>
                  <a:lnTo>
                    <a:pt x="9523" y="14728"/>
                  </a:lnTo>
                  <a:cubicBezTo>
                    <a:pt x="9317" y="15347"/>
                    <a:pt x="9198" y="16154"/>
                    <a:pt x="9155" y="16961"/>
                  </a:cubicBezTo>
                  <a:cubicBezTo>
                    <a:pt x="9079" y="18494"/>
                    <a:pt x="9339" y="20619"/>
                    <a:pt x="10054" y="20835"/>
                  </a:cubicBezTo>
                  <a:cubicBezTo>
                    <a:pt x="10119" y="20861"/>
                    <a:pt x="10185" y="20861"/>
                    <a:pt x="10250" y="20835"/>
                  </a:cubicBezTo>
                  <a:cubicBezTo>
                    <a:pt x="10315" y="20888"/>
                    <a:pt x="10380" y="20942"/>
                    <a:pt x="10445" y="20942"/>
                  </a:cubicBezTo>
                  <a:cubicBezTo>
                    <a:pt x="11160" y="21157"/>
                    <a:pt x="11626" y="19247"/>
                    <a:pt x="11702" y="17714"/>
                  </a:cubicBezTo>
                  <a:cubicBezTo>
                    <a:pt x="11767" y="16315"/>
                    <a:pt x="11572" y="14486"/>
                    <a:pt x="10997" y="13948"/>
                  </a:cubicBezTo>
                  <a:lnTo>
                    <a:pt x="10987" y="13706"/>
                  </a:lnTo>
                  <a:cubicBezTo>
                    <a:pt x="11236" y="13733"/>
                    <a:pt x="11485" y="13733"/>
                    <a:pt x="11724" y="13760"/>
                  </a:cubicBezTo>
                  <a:cubicBezTo>
                    <a:pt x="12526" y="13814"/>
                    <a:pt x="13328" y="13868"/>
                    <a:pt x="14119" y="13895"/>
                  </a:cubicBezTo>
                  <a:lnTo>
                    <a:pt x="15257" y="17122"/>
                  </a:lnTo>
                  <a:cubicBezTo>
                    <a:pt x="15224" y="17526"/>
                    <a:pt x="15224" y="17956"/>
                    <a:pt x="15246" y="18360"/>
                  </a:cubicBezTo>
                  <a:cubicBezTo>
                    <a:pt x="15311" y="19759"/>
                    <a:pt x="15723" y="21507"/>
                    <a:pt x="16384" y="21319"/>
                  </a:cubicBezTo>
                  <a:cubicBezTo>
                    <a:pt x="16438" y="21292"/>
                    <a:pt x="16503" y="21265"/>
                    <a:pt x="16557" y="21211"/>
                  </a:cubicBezTo>
                  <a:cubicBezTo>
                    <a:pt x="16611" y="21238"/>
                    <a:pt x="16676" y="21238"/>
                    <a:pt x="16731" y="21211"/>
                  </a:cubicBezTo>
                  <a:cubicBezTo>
                    <a:pt x="17381" y="21023"/>
                    <a:pt x="17630" y="19086"/>
                    <a:pt x="17565" y="17687"/>
                  </a:cubicBezTo>
                  <a:cubicBezTo>
                    <a:pt x="17500" y="16289"/>
                    <a:pt x="17088" y="14540"/>
                    <a:pt x="16427" y="14728"/>
                  </a:cubicBezTo>
                  <a:cubicBezTo>
                    <a:pt x="16395" y="14728"/>
                    <a:pt x="16351" y="14755"/>
                    <a:pt x="16319" y="14782"/>
                  </a:cubicBezTo>
                  <a:lnTo>
                    <a:pt x="16275" y="13975"/>
                  </a:lnTo>
                  <a:cubicBezTo>
                    <a:pt x="16817" y="14002"/>
                    <a:pt x="17348" y="14002"/>
                    <a:pt x="17890" y="14002"/>
                  </a:cubicBezTo>
                  <a:cubicBezTo>
                    <a:pt x="18454" y="14002"/>
                    <a:pt x="19072" y="14029"/>
                    <a:pt x="19635" y="13895"/>
                  </a:cubicBezTo>
                  <a:cubicBezTo>
                    <a:pt x="19971" y="13814"/>
                    <a:pt x="21467" y="13464"/>
                    <a:pt x="21510" y="12281"/>
                  </a:cubicBezTo>
                  <a:cubicBezTo>
                    <a:pt x="21521" y="11931"/>
                    <a:pt x="21413" y="11689"/>
                    <a:pt x="21283" y="11608"/>
                  </a:cubicBezTo>
                  <a:cubicBezTo>
                    <a:pt x="21012" y="11447"/>
                    <a:pt x="20676" y="11366"/>
                    <a:pt x="20405" y="11258"/>
                  </a:cubicBezTo>
                  <a:cubicBezTo>
                    <a:pt x="19874" y="11070"/>
                    <a:pt x="19343" y="10882"/>
                    <a:pt x="18801" y="10694"/>
                  </a:cubicBezTo>
                  <a:cubicBezTo>
                    <a:pt x="18205" y="10478"/>
                    <a:pt x="17609" y="10263"/>
                    <a:pt x="17012" y="10075"/>
                  </a:cubicBezTo>
                  <a:cubicBezTo>
                    <a:pt x="17142" y="9402"/>
                    <a:pt x="17229" y="8649"/>
                    <a:pt x="17262" y="7923"/>
                  </a:cubicBezTo>
                  <a:cubicBezTo>
                    <a:pt x="17305" y="7815"/>
                    <a:pt x="17348" y="7708"/>
                    <a:pt x="17392" y="7600"/>
                  </a:cubicBezTo>
                  <a:cubicBezTo>
                    <a:pt x="17598" y="7035"/>
                    <a:pt x="17760" y="6309"/>
                    <a:pt x="17739" y="5529"/>
                  </a:cubicBezTo>
                  <a:cubicBezTo>
                    <a:pt x="18118" y="5260"/>
                    <a:pt x="18530" y="5152"/>
                    <a:pt x="18898" y="4803"/>
                  </a:cubicBezTo>
                  <a:cubicBezTo>
                    <a:pt x="19234" y="4480"/>
                    <a:pt x="19624" y="3727"/>
                    <a:pt x="19429" y="2731"/>
                  </a:cubicBezTo>
                  <a:cubicBezTo>
                    <a:pt x="19267" y="1924"/>
                    <a:pt x="18476" y="3054"/>
                    <a:pt x="18270" y="3296"/>
                  </a:cubicBezTo>
                  <a:cubicBezTo>
                    <a:pt x="18020" y="3619"/>
                    <a:pt x="17782" y="3969"/>
                    <a:pt x="17543" y="4318"/>
                  </a:cubicBezTo>
                  <a:cubicBezTo>
                    <a:pt x="17413" y="3888"/>
                    <a:pt x="17218" y="3565"/>
                    <a:pt x="17023" y="3350"/>
                  </a:cubicBezTo>
                  <a:cubicBezTo>
                    <a:pt x="16937" y="2812"/>
                    <a:pt x="16828" y="2328"/>
                    <a:pt x="16698" y="1871"/>
                  </a:cubicBezTo>
                  <a:cubicBezTo>
                    <a:pt x="16622" y="1629"/>
                    <a:pt x="16546" y="1386"/>
                    <a:pt x="16460" y="1171"/>
                  </a:cubicBezTo>
                  <a:cubicBezTo>
                    <a:pt x="16156" y="418"/>
                    <a:pt x="15744" y="-93"/>
                    <a:pt x="15311" y="15"/>
                  </a:cubicBezTo>
                  <a:cubicBezTo>
                    <a:pt x="15018" y="68"/>
                    <a:pt x="14671" y="284"/>
                    <a:pt x="14390" y="472"/>
                  </a:cubicBezTo>
                  <a:cubicBezTo>
                    <a:pt x="13999" y="741"/>
                    <a:pt x="13598" y="1091"/>
                    <a:pt x="13219" y="1413"/>
                  </a:cubicBezTo>
                  <a:cubicBezTo>
                    <a:pt x="12688" y="1871"/>
                    <a:pt x="12157" y="2382"/>
                    <a:pt x="11637" y="2893"/>
                  </a:cubicBezTo>
                  <a:cubicBezTo>
                    <a:pt x="11593" y="2947"/>
                    <a:pt x="11539" y="2974"/>
                    <a:pt x="11496" y="3027"/>
                  </a:cubicBezTo>
                  <a:cubicBezTo>
                    <a:pt x="11409" y="2705"/>
                    <a:pt x="11257" y="2489"/>
                    <a:pt x="11117" y="2355"/>
                  </a:cubicBezTo>
                  <a:cubicBezTo>
                    <a:pt x="11052" y="2274"/>
                    <a:pt x="10965" y="2274"/>
                    <a:pt x="10889" y="2274"/>
                  </a:cubicBezTo>
                  <a:cubicBezTo>
                    <a:pt x="10705" y="2274"/>
                    <a:pt x="10531" y="2328"/>
                    <a:pt x="10358" y="2462"/>
                  </a:cubicBezTo>
                  <a:cubicBezTo>
                    <a:pt x="10336" y="2436"/>
                    <a:pt x="10325" y="2436"/>
                    <a:pt x="10304" y="2436"/>
                  </a:cubicBezTo>
                  <a:cubicBezTo>
                    <a:pt x="10163" y="2382"/>
                    <a:pt x="10000" y="2436"/>
                    <a:pt x="9881" y="2651"/>
                  </a:cubicBezTo>
                  <a:cubicBezTo>
                    <a:pt x="9784" y="2812"/>
                    <a:pt x="9729" y="3054"/>
                    <a:pt x="9708" y="3350"/>
                  </a:cubicBezTo>
                  <a:lnTo>
                    <a:pt x="9653" y="4130"/>
                  </a:lnTo>
                  <a:cubicBezTo>
                    <a:pt x="9599" y="3888"/>
                    <a:pt x="9534" y="3700"/>
                    <a:pt x="9448" y="3565"/>
                  </a:cubicBezTo>
                  <a:cubicBezTo>
                    <a:pt x="9328" y="3404"/>
                    <a:pt x="9187" y="3404"/>
                    <a:pt x="9068" y="3565"/>
                  </a:cubicBezTo>
                  <a:cubicBezTo>
                    <a:pt x="8461" y="4265"/>
                    <a:pt x="7844" y="5233"/>
                    <a:pt x="7269" y="6121"/>
                  </a:cubicBezTo>
                  <a:cubicBezTo>
                    <a:pt x="6976" y="5959"/>
                    <a:pt x="6684" y="5825"/>
                    <a:pt x="6402" y="5663"/>
                  </a:cubicBezTo>
                  <a:cubicBezTo>
                    <a:pt x="6131" y="4614"/>
                    <a:pt x="5622" y="2705"/>
                    <a:pt x="5177" y="2382"/>
                  </a:cubicBezTo>
                  <a:cubicBezTo>
                    <a:pt x="5047" y="2274"/>
                    <a:pt x="4928" y="2301"/>
                    <a:pt x="4809" y="2436"/>
                  </a:cubicBezTo>
                  <a:cubicBezTo>
                    <a:pt x="4451" y="2866"/>
                    <a:pt x="4289" y="3780"/>
                    <a:pt x="4202" y="4587"/>
                  </a:cubicBezTo>
                  <a:lnTo>
                    <a:pt x="4202" y="4587"/>
                  </a:lnTo>
                  <a:close/>
                  <a:moveTo>
                    <a:pt x="15603" y="15293"/>
                  </a:moveTo>
                  <a:cubicBezTo>
                    <a:pt x="15560" y="15374"/>
                    <a:pt x="15528" y="15482"/>
                    <a:pt x="15484" y="15562"/>
                  </a:cubicBezTo>
                  <a:lnTo>
                    <a:pt x="14932" y="14002"/>
                  </a:lnTo>
                  <a:lnTo>
                    <a:pt x="15528" y="14029"/>
                  </a:lnTo>
                  <a:lnTo>
                    <a:pt x="15603" y="15293"/>
                  </a:ln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06" name="Google Shape;206;p23"/>
            <p:cNvSpPr/>
            <p:nvPr/>
          </p:nvSpPr>
          <p:spPr>
            <a:xfrm>
              <a:off x="12700" y="12699"/>
              <a:ext cx="2488632" cy="976654"/>
            </a:xfrm>
            <a:custGeom>
              <a:avLst/>
              <a:gdLst/>
              <a:ahLst/>
              <a:cxnLst/>
              <a:rect l="l" t="t" r="r" b="b"/>
              <a:pathLst>
                <a:path w="21562" h="21378" extrusionOk="0">
                  <a:moveTo>
                    <a:pt x="1555" y="4049"/>
                  </a:moveTo>
                  <a:cubicBezTo>
                    <a:pt x="1841" y="4132"/>
                    <a:pt x="3832" y="5217"/>
                    <a:pt x="6022" y="6412"/>
                  </a:cubicBezTo>
                  <a:lnTo>
                    <a:pt x="4569" y="8664"/>
                  </a:lnTo>
                  <a:lnTo>
                    <a:pt x="6187" y="6551"/>
                  </a:lnTo>
                  <a:lnTo>
                    <a:pt x="6176" y="6523"/>
                  </a:lnTo>
                  <a:cubicBezTo>
                    <a:pt x="7430" y="7218"/>
                    <a:pt x="8729" y="7941"/>
                    <a:pt x="9796" y="8525"/>
                  </a:cubicBezTo>
                  <a:lnTo>
                    <a:pt x="7441" y="10499"/>
                  </a:lnTo>
                  <a:lnTo>
                    <a:pt x="10049" y="8664"/>
                  </a:lnTo>
                  <a:cubicBezTo>
                    <a:pt x="10974" y="9164"/>
                    <a:pt x="11689" y="9581"/>
                    <a:pt x="11997" y="9748"/>
                  </a:cubicBezTo>
                  <a:lnTo>
                    <a:pt x="12591" y="9470"/>
                  </a:lnTo>
                  <a:cubicBezTo>
                    <a:pt x="10864" y="8553"/>
                    <a:pt x="2721" y="4299"/>
                    <a:pt x="1874" y="3882"/>
                  </a:cubicBezTo>
                  <a:cubicBezTo>
                    <a:pt x="1202" y="3549"/>
                    <a:pt x="289" y="4410"/>
                    <a:pt x="190" y="5217"/>
                  </a:cubicBezTo>
                  <a:cubicBezTo>
                    <a:pt x="179" y="5272"/>
                    <a:pt x="179" y="5328"/>
                    <a:pt x="179" y="5356"/>
                  </a:cubicBezTo>
                  <a:cubicBezTo>
                    <a:pt x="311" y="4661"/>
                    <a:pt x="993" y="3882"/>
                    <a:pt x="1555" y="4049"/>
                  </a:cubicBezTo>
                  <a:lnTo>
                    <a:pt x="1555" y="4049"/>
                  </a:lnTo>
                  <a:close/>
                  <a:moveTo>
                    <a:pt x="5769" y="10860"/>
                  </a:moveTo>
                  <a:cubicBezTo>
                    <a:pt x="5791" y="10860"/>
                    <a:pt x="5802" y="10943"/>
                    <a:pt x="5802" y="11027"/>
                  </a:cubicBezTo>
                  <a:cubicBezTo>
                    <a:pt x="5802" y="11110"/>
                    <a:pt x="5780" y="11193"/>
                    <a:pt x="5769" y="11193"/>
                  </a:cubicBezTo>
                  <a:cubicBezTo>
                    <a:pt x="5747" y="11193"/>
                    <a:pt x="5736" y="11110"/>
                    <a:pt x="5736" y="11027"/>
                  </a:cubicBezTo>
                  <a:cubicBezTo>
                    <a:pt x="5725" y="10943"/>
                    <a:pt x="5747" y="10860"/>
                    <a:pt x="5769" y="10860"/>
                  </a:cubicBezTo>
                  <a:lnTo>
                    <a:pt x="5769" y="10860"/>
                  </a:lnTo>
                  <a:close/>
                  <a:moveTo>
                    <a:pt x="10654" y="7774"/>
                  </a:moveTo>
                  <a:cubicBezTo>
                    <a:pt x="10621" y="7774"/>
                    <a:pt x="10599" y="7663"/>
                    <a:pt x="10599" y="7552"/>
                  </a:cubicBezTo>
                  <a:cubicBezTo>
                    <a:pt x="10599" y="7413"/>
                    <a:pt x="10621" y="7329"/>
                    <a:pt x="10654" y="7329"/>
                  </a:cubicBezTo>
                  <a:cubicBezTo>
                    <a:pt x="10687" y="7329"/>
                    <a:pt x="10709" y="7441"/>
                    <a:pt x="10709" y="7552"/>
                  </a:cubicBezTo>
                  <a:cubicBezTo>
                    <a:pt x="10709" y="7691"/>
                    <a:pt x="10687" y="7774"/>
                    <a:pt x="10654" y="7774"/>
                  </a:cubicBezTo>
                  <a:lnTo>
                    <a:pt x="10654" y="7774"/>
                  </a:lnTo>
                  <a:close/>
                  <a:moveTo>
                    <a:pt x="12019" y="6718"/>
                  </a:moveTo>
                  <a:cubicBezTo>
                    <a:pt x="11986" y="6718"/>
                    <a:pt x="11964" y="6607"/>
                    <a:pt x="11964" y="6495"/>
                  </a:cubicBezTo>
                  <a:cubicBezTo>
                    <a:pt x="11964" y="6356"/>
                    <a:pt x="11986" y="6273"/>
                    <a:pt x="12019" y="6273"/>
                  </a:cubicBezTo>
                  <a:cubicBezTo>
                    <a:pt x="12052" y="6273"/>
                    <a:pt x="12074" y="6384"/>
                    <a:pt x="12074" y="6523"/>
                  </a:cubicBezTo>
                  <a:cubicBezTo>
                    <a:pt x="12074" y="6634"/>
                    <a:pt x="12052" y="6718"/>
                    <a:pt x="12019" y="6718"/>
                  </a:cubicBezTo>
                  <a:lnTo>
                    <a:pt x="12019" y="6718"/>
                  </a:lnTo>
                  <a:close/>
                  <a:moveTo>
                    <a:pt x="13383" y="5661"/>
                  </a:moveTo>
                  <a:cubicBezTo>
                    <a:pt x="13350" y="5661"/>
                    <a:pt x="13328" y="5550"/>
                    <a:pt x="13328" y="5439"/>
                  </a:cubicBezTo>
                  <a:cubicBezTo>
                    <a:pt x="13328" y="5300"/>
                    <a:pt x="13350" y="5217"/>
                    <a:pt x="13383" y="5217"/>
                  </a:cubicBezTo>
                  <a:cubicBezTo>
                    <a:pt x="13416" y="5217"/>
                    <a:pt x="13438" y="5328"/>
                    <a:pt x="13438" y="5439"/>
                  </a:cubicBezTo>
                  <a:cubicBezTo>
                    <a:pt x="13438" y="5578"/>
                    <a:pt x="13416" y="5661"/>
                    <a:pt x="13383" y="5661"/>
                  </a:cubicBezTo>
                  <a:lnTo>
                    <a:pt x="13383" y="5661"/>
                  </a:lnTo>
                  <a:close/>
                  <a:moveTo>
                    <a:pt x="15914" y="8052"/>
                  </a:moveTo>
                  <a:cubicBezTo>
                    <a:pt x="15914" y="8052"/>
                    <a:pt x="16134" y="8136"/>
                    <a:pt x="16277" y="7802"/>
                  </a:cubicBezTo>
                  <a:cubicBezTo>
                    <a:pt x="16277" y="7802"/>
                    <a:pt x="16376" y="8219"/>
                    <a:pt x="16618" y="8330"/>
                  </a:cubicBezTo>
                  <a:cubicBezTo>
                    <a:pt x="16860" y="8441"/>
                    <a:pt x="16949" y="8275"/>
                    <a:pt x="16949" y="8275"/>
                  </a:cubicBezTo>
                  <a:cubicBezTo>
                    <a:pt x="16783" y="8997"/>
                    <a:pt x="16277" y="9387"/>
                    <a:pt x="15914" y="8052"/>
                  </a:cubicBezTo>
                  <a:lnTo>
                    <a:pt x="15914" y="8052"/>
                  </a:lnTo>
                  <a:close/>
                  <a:moveTo>
                    <a:pt x="8102" y="11638"/>
                  </a:moveTo>
                  <a:cubicBezTo>
                    <a:pt x="7805" y="11444"/>
                    <a:pt x="3392" y="8414"/>
                    <a:pt x="1367" y="6829"/>
                  </a:cubicBezTo>
                  <a:cubicBezTo>
                    <a:pt x="3392" y="8358"/>
                    <a:pt x="7364" y="10915"/>
                    <a:pt x="8344" y="11527"/>
                  </a:cubicBezTo>
                  <a:lnTo>
                    <a:pt x="8102" y="11638"/>
                  </a:lnTo>
                  <a:lnTo>
                    <a:pt x="8102" y="11638"/>
                  </a:lnTo>
                  <a:close/>
                  <a:moveTo>
                    <a:pt x="2347" y="11110"/>
                  </a:moveTo>
                  <a:cubicBezTo>
                    <a:pt x="1951" y="10999"/>
                    <a:pt x="1577" y="10888"/>
                    <a:pt x="1422" y="10971"/>
                  </a:cubicBezTo>
                  <a:cubicBezTo>
                    <a:pt x="1951" y="11082"/>
                    <a:pt x="3997" y="11861"/>
                    <a:pt x="5241" y="12305"/>
                  </a:cubicBezTo>
                  <a:cubicBezTo>
                    <a:pt x="5318" y="12222"/>
                    <a:pt x="5406" y="12139"/>
                    <a:pt x="5494" y="12083"/>
                  </a:cubicBezTo>
                  <a:cubicBezTo>
                    <a:pt x="4779" y="11833"/>
                    <a:pt x="3117" y="11332"/>
                    <a:pt x="2347" y="11110"/>
                  </a:cubicBezTo>
                  <a:lnTo>
                    <a:pt x="2347" y="11110"/>
                  </a:lnTo>
                  <a:close/>
                  <a:moveTo>
                    <a:pt x="4283" y="12973"/>
                  </a:moveTo>
                  <a:cubicBezTo>
                    <a:pt x="4382" y="13028"/>
                    <a:pt x="4481" y="13028"/>
                    <a:pt x="4569" y="13000"/>
                  </a:cubicBezTo>
                  <a:cubicBezTo>
                    <a:pt x="4382" y="12917"/>
                    <a:pt x="3744" y="12611"/>
                    <a:pt x="3128" y="12305"/>
                  </a:cubicBezTo>
                  <a:cubicBezTo>
                    <a:pt x="3469" y="12500"/>
                    <a:pt x="3854" y="12750"/>
                    <a:pt x="4283" y="12973"/>
                  </a:cubicBezTo>
                  <a:lnTo>
                    <a:pt x="4283" y="12973"/>
                  </a:lnTo>
                  <a:close/>
                  <a:moveTo>
                    <a:pt x="5758" y="13612"/>
                  </a:moveTo>
                  <a:cubicBezTo>
                    <a:pt x="5428" y="13556"/>
                    <a:pt x="5153" y="13445"/>
                    <a:pt x="4955" y="13306"/>
                  </a:cubicBezTo>
                  <a:cubicBezTo>
                    <a:pt x="5197" y="13417"/>
                    <a:pt x="5450" y="13473"/>
                    <a:pt x="5450" y="13473"/>
                  </a:cubicBezTo>
                  <a:cubicBezTo>
                    <a:pt x="5450" y="13473"/>
                    <a:pt x="5549" y="12778"/>
                    <a:pt x="5692" y="12278"/>
                  </a:cubicBezTo>
                  <a:cubicBezTo>
                    <a:pt x="5714" y="12250"/>
                    <a:pt x="5736" y="12250"/>
                    <a:pt x="5758" y="12222"/>
                  </a:cubicBezTo>
                  <a:cubicBezTo>
                    <a:pt x="5769" y="12722"/>
                    <a:pt x="5846" y="13195"/>
                    <a:pt x="5978" y="13556"/>
                  </a:cubicBezTo>
                  <a:cubicBezTo>
                    <a:pt x="5912" y="13556"/>
                    <a:pt x="5835" y="13584"/>
                    <a:pt x="5758" y="13612"/>
                  </a:cubicBezTo>
                  <a:lnTo>
                    <a:pt x="5758" y="13612"/>
                  </a:lnTo>
                  <a:close/>
                  <a:moveTo>
                    <a:pt x="5186" y="9970"/>
                  </a:moveTo>
                  <a:lnTo>
                    <a:pt x="4349" y="10804"/>
                  </a:lnTo>
                  <a:cubicBezTo>
                    <a:pt x="4316" y="10360"/>
                    <a:pt x="4294" y="9859"/>
                    <a:pt x="4283" y="9331"/>
                  </a:cubicBezTo>
                  <a:cubicBezTo>
                    <a:pt x="4591" y="9526"/>
                    <a:pt x="4889" y="9748"/>
                    <a:pt x="5186" y="9970"/>
                  </a:cubicBezTo>
                  <a:lnTo>
                    <a:pt x="5186" y="9970"/>
                  </a:lnTo>
                  <a:close/>
                  <a:moveTo>
                    <a:pt x="4371" y="10999"/>
                  </a:moveTo>
                  <a:lnTo>
                    <a:pt x="5329" y="10054"/>
                  </a:lnTo>
                  <a:cubicBezTo>
                    <a:pt x="6330" y="10749"/>
                    <a:pt x="7221" y="11360"/>
                    <a:pt x="7706" y="11694"/>
                  </a:cubicBezTo>
                  <a:cubicBezTo>
                    <a:pt x="7386" y="11749"/>
                    <a:pt x="7045" y="11749"/>
                    <a:pt x="6671" y="11777"/>
                  </a:cubicBezTo>
                  <a:cubicBezTo>
                    <a:pt x="6429" y="11805"/>
                    <a:pt x="6176" y="11805"/>
                    <a:pt x="5901" y="11833"/>
                  </a:cubicBezTo>
                  <a:lnTo>
                    <a:pt x="5835" y="11805"/>
                  </a:lnTo>
                  <a:cubicBezTo>
                    <a:pt x="5824" y="11805"/>
                    <a:pt x="5494" y="11694"/>
                    <a:pt x="5021" y="11555"/>
                  </a:cubicBezTo>
                  <a:cubicBezTo>
                    <a:pt x="5021" y="11527"/>
                    <a:pt x="5021" y="11527"/>
                    <a:pt x="5021" y="11499"/>
                  </a:cubicBezTo>
                  <a:cubicBezTo>
                    <a:pt x="5021" y="11416"/>
                    <a:pt x="4999" y="11332"/>
                    <a:pt x="4988" y="11332"/>
                  </a:cubicBezTo>
                  <a:cubicBezTo>
                    <a:pt x="4966" y="11332"/>
                    <a:pt x="4955" y="11416"/>
                    <a:pt x="4955" y="11499"/>
                  </a:cubicBezTo>
                  <a:cubicBezTo>
                    <a:pt x="4790" y="11471"/>
                    <a:pt x="4603" y="11416"/>
                    <a:pt x="4415" y="11360"/>
                  </a:cubicBezTo>
                  <a:cubicBezTo>
                    <a:pt x="4393" y="11277"/>
                    <a:pt x="4382" y="11138"/>
                    <a:pt x="4371" y="10999"/>
                  </a:cubicBezTo>
                  <a:lnTo>
                    <a:pt x="4371" y="10999"/>
                  </a:lnTo>
                  <a:close/>
                  <a:moveTo>
                    <a:pt x="7430" y="12945"/>
                  </a:moveTo>
                  <a:cubicBezTo>
                    <a:pt x="7419" y="12861"/>
                    <a:pt x="7408" y="12778"/>
                    <a:pt x="7397" y="12722"/>
                  </a:cubicBezTo>
                  <a:cubicBezTo>
                    <a:pt x="7386" y="12583"/>
                    <a:pt x="7375" y="12500"/>
                    <a:pt x="7375" y="12417"/>
                  </a:cubicBezTo>
                  <a:cubicBezTo>
                    <a:pt x="7364" y="12278"/>
                    <a:pt x="7375" y="12250"/>
                    <a:pt x="7375" y="12250"/>
                  </a:cubicBezTo>
                  <a:cubicBezTo>
                    <a:pt x="7397" y="12583"/>
                    <a:pt x="7441" y="12889"/>
                    <a:pt x="7518" y="13139"/>
                  </a:cubicBezTo>
                  <a:cubicBezTo>
                    <a:pt x="7551" y="13278"/>
                    <a:pt x="7595" y="13390"/>
                    <a:pt x="7650" y="13501"/>
                  </a:cubicBezTo>
                  <a:cubicBezTo>
                    <a:pt x="7706" y="13612"/>
                    <a:pt x="7761" y="13668"/>
                    <a:pt x="7827" y="13695"/>
                  </a:cubicBezTo>
                  <a:cubicBezTo>
                    <a:pt x="7827" y="13695"/>
                    <a:pt x="7827" y="13695"/>
                    <a:pt x="7816" y="13668"/>
                  </a:cubicBezTo>
                  <a:cubicBezTo>
                    <a:pt x="7805" y="13668"/>
                    <a:pt x="7794" y="13640"/>
                    <a:pt x="7772" y="13612"/>
                  </a:cubicBezTo>
                  <a:cubicBezTo>
                    <a:pt x="7728" y="13556"/>
                    <a:pt x="7639" y="13445"/>
                    <a:pt x="7551" y="13112"/>
                  </a:cubicBezTo>
                  <a:cubicBezTo>
                    <a:pt x="7540" y="13056"/>
                    <a:pt x="7518" y="13000"/>
                    <a:pt x="7507" y="12945"/>
                  </a:cubicBezTo>
                  <a:cubicBezTo>
                    <a:pt x="7617" y="12917"/>
                    <a:pt x="7728" y="12889"/>
                    <a:pt x="7860" y="12861"/>
                  </a:cubicBezTo>
                  <a:lnTo>
                    <a:pt x="8069" y="11972"/>
                  </a:lnTo>
                  <a:cubicBezTo>
                    <a:pt x="7639" y="12055"/>
                    <a:pt x="7188" y="12083"/>
                    <a:pt x="6682" y="12139"/>
                  </a:cubicBezTo>
                  <a:cubicBezTo>
                    <a:pt x="6418" y="12166"/>
                    <a:pt x="6143" y="12166"/>
                    <a:pt x="5857" y="12194"/>
                  </a:cubicBezTo>
                  <a:cubicBezTo>
                    <a:pt x="5868" y="12695"/>
                    <a:pt x="5956" y="13167"/>
                    <a:pt x="6088" y="13501"/>
                  </a:cubicBezTo>
                  <a:cubicBezTo>
                    <a:pt x="6429" y="13362"/>
                    <a:pt x="6770" y="13139"/>
                    <a:pt x="7430" y="12945"/>
                  </a:cubicBezTo>
                  <a:lnTo>
                    <a:pt x="7430" y="12945"/>
                  </a:lnTo>
                  <a:close/>
                  <a:moveTo>
                    <a:pt x="9785" y="14696"/>
                  </a:moveTo>
                  <a:lnTo>
                    <a:pt x="8476" y="10248"/>
                  </a:lnTo>
                  <a:lnTo>
                    <a:pt x="8520" y="10248"/>
                  </a:lnTo>
                  <a:lnTo>
                    <a:pt x="9807" y="14641"/>
                  </a:lnTo>
                  <a:cubicBezTo>
                    <a:pt x="9807" y="14668"/>
                    <a:pt x="9796" y="14696"/>
                    <a:pt x="9785" y="14696"/>
                  </a:cubicBezTo>
                  <a:lnTo>
                    <a:pt x="9785" y="14696"/>
                  </a:lnTo>
                  <a:close/>
                  <a:moveTo>
                    <a:pt x="10489" y="14140"/>
                  </a:moveTo>
                  <a:lnTo>
                    <a:pt x="10313" y="10193"/>
                  </a:lnTo>
                  <a:lnTo>
                    <a:pt x="10346" y="10193"/>
                  </a:lnTo>
                  <a:lnTo>
                    <a:pt x="10522" y="14140"/>
                  </a:lnTo>
                  <a:cubicBezTo>
                    <a:pt x="10511" y="14168"/>
                    <a:pt x="10500" y="14168"/>
                    <a:pt x="10489" y="14140"/>
                  </a:cubicBezTo>
                  <a:lnTo>
                    <a:pt x="10489" y="14140"/>
                  </a:lnTo>
                  <a:close/>
                  <a:moveTo>
                    <a:pt x="9917" y="13640"/>
                  </a:moveTo>
                  <a:lnTo>
                    <a:pt x="10093" y="14224"/>
                  </a:lnTo>
                  <a:cubicBezTo>
                    <a:pt x="10192" y="14140"/>
                    <a:pt x="10291" y="14085"/>
                    <a:pt x="10401" y="14112"/>
                  </a:cubicBezTo>
                  <a:lnTo>
                    <a:pt x="10379" y="13529"/>
                  </a:lnTo>
                  <a:cubicBezTo>
                    <a:pt x="10225" y="13584"/>
                    <a:pt x="10071" y="13612"/>
                    <a:pt x="9917" y="13640"/>
                  </a:cubicBezTo>
                  <a:lnTo>
                    <a:pt x="9917" y="13640"/>
                  </a:lnTo>
                  <a:close/>
                  <a:moveTo>
                    <a:pt x="9015" y="10915"/>
                  </a:moveTo>
                  <a:lnTo>
                    <a:pt x="10016" y="14307"/>
                  </a:lnTo>
                  <a:cubicBezTo>
                    <a:pt x="9972" y="14363"/>
                    <a:pt x="9917" y="14446"/>
                    <a:pt x="9873" y="14529"/>
                  </a:cubicBezTo>
                  <a:cubicBezTo>
                    <a:pt x="9598" y="13612"/>
                    <a:pt x="9334" y="12667"/>
                    <a:pt x="9169" y="12111"/>
                  </a:cubicBezTo>
                  <a:cubicBezTo>
                    <a:pt x="9114" y="11916"/>
                    <a:pt x="9059" y="11527"/>
                    <a:pt x="8982" y="10943"/>
                  </a:cubicBezTo>
                  <a:lnTo>
                    <a:pt x="8773" y="10248"/>
                  </a:lnTo>
                  <a:lnTo>
                    <a:pt x="8817" y="10248"/>
                  </a:lnTo>
                  <a:lnTo>
                    <a:pt x="9015" y="10915"/>
                  </a:lnTo>
                  <a:lnTo>
                    <a:pt x="9015" y="10915"/>
                  </a:lnTo>
                  <a:close/>
                  <a:moveTo>
                    <a:pt x="9422" y="11666"/>
                  </a:moveTo>
                  <a:cubicBezTo>
                    <a:pt x="9422" y="11722"/>
                    <a:pt x="9433" y="11833"/>
                    <a:pt x="9455" y="11944"/>
                  </a:cubicBezTo>
                  <a:cubicBezTo>
                    <a:pt x="9477" y="12055"/>
                    <a:pt x="9488" y="12166"/>
                    <a:pt x="9521" y="12278"/>
                  </a:cubicBezTo>
                  <a:lnTo>
                    <a:pt x="9620" y="12639"/>
                  </a:lnTo>
                  <a:cubicBezTo>
                    <a:pt x="9620" y="12667"/>
                    <a:pt x="9631" y="12667"/>
                    <a:pt x="9631" y="12695"/>
                  </a:cubicBezTo>
                  <a:cubicBezTo>
                    <a:pt x="9675" y="12806"/>
                    <a:pt x="9719" y="12917"/>
                    <a:pt x="9763" y="13000"/>
                  </a:cubicBezTo>
                  <a:cubicBezTo>
                    <a:pt x="9807" y="13084"/>
                    <a:pt x="9851" y="13167"/>
                    <a:pt x="9895" y="13223"/>
                  </a:cubicBezTo>
                  <a:cubicBezTo>
                    <a:pt x="9939" y="13278"/>
                    <a:pt x="9972" y="13306"/>
                    <a:pt x="9994" y="13334"/>
                  </a:cubicBezTo>
                  <a:cubicBezTo>
                    <a:pt x="10016" y="13362"/>
                    <a:pt x="10038" y="13362"/>
                    <a:pt x="10038" y="13362"/>
                  </a:cubicBezTo>
                  <a:cubicBezTo>
                    <a:pt x="10038" y="13362"/>
                    <a:pt x="10027" y="13362"/>
                    <a:pt x="9994" y="13306"/>
                  </a:cubicBezTo>
                  <a:cubicBezTo>
                    <a:pt x="9972" y="13278"/>
                    <a:pt x="9939" y="13223"/>
                    <a:pt x="9895" y="13167"/>
                  </a:cubicBezTo>
                  <a:cubicBezTo>
                    <a:pt x="9862" y="13112"/>
                    <a:pt x="9818" y="13028"/>
                    <a:pt x="9774" y="12917"/>
                  </a:cubicBezTo>
                  <a:cubicBezTo>
                    <a:pt x="9730" y="12834"/>
                    <a:pt x="9686" y="12722"/>
                    <a:pt x="9642" y="12611"/>
                  </a:cubicBezTo>
                  <a:cubicBezTo>
                    <a:pt x="9598" y="12500"/>
                    <a:pt x="9565" y="12389"/>
                    <a:pt x="9532" y="12250"/>
                  </a:cubicBezTo>
                  <a:cubicBezTo>
                    <a:pt x="9499" y="12139"/>
                    <a:pt x="9466" y="12027"/>
                    <a:pt x="9455" y="11916"/>
                  </a:cubicBezTo>
                  <a:cubicBezTo>
                    <a:pt x="9455" y="11805"/>
                    <a:pt x="9433" y="11722"/>
                    <a:pt x="9422" y="11666"/>
                  </a:cubicBezTo>
                  <a:cubicBezTo>
                    <a:pt x="9422" y="11610"/>
                    <a:pt x="9411" y="11555"/>
                    <a:pt x="9411" y="11555"/>
                  </a:cubicBezTo>
                  <a:cubicBezTo>
                    <a:pt x="9411" y="11555"/>
                    <a:pt x="9411" y="11583"/>
                    <a:pt x="9422" y="11666"/>
                  </a:cubicBezTo>
                  <a:lnTo>
                    <a:pt x="9422" y="11666"/>
                  </a:lnTo>
                  <a:close/>
                  <a:moveTo>
                    <a:pt x="9598" y="17282"/>
                  </a:moveTo>
                  <a:cubicBezTo>
                    <a:pt x="9532" y="18588"/>
                    <a:pt x="9785" y="19728"/>
                    <a:pt x="10159" y="19839"/>
                  </a:cubicBezTo>
                  <a:cubicBezTo>
                    <a:pt x="10236" y="19867"/>
                    <a:pt x="10324" y="19839"/>
                    <a:pt x="10401" y="19756"/>
                  </a:cubicBezTo>
                  <a:cubicBezTo>
                    <a:pt x="10335" y="19811"/>
                    <a:pt x="10269" y="19811"/>
                    <a:pt x="10203" y="19783"/>
                  </a:cubicBezTo>
                  <a:cubicBezTo>
                    <a:pt x="9840" y="19672"/>
                    <a:pt x="9587" y="18560"/>
                    <a:pt x="9653" y="17282"/>
                  </a:cubicBezTo>
                  <a:cubicBezTo>
                    <a:pt x="9719" y="16003"/>
                    <a:pt x="10060" y="15085"/>
                    <a:pt x="10423" y="15197"/>
                  </a:cubicBezTo>
                  <a:cubicBezTo>
                    <a:pt x="10489" y="15224"/>
                    <a:pt x="10555" y="15280"/>
                    <a:pt x="10610" y="15363"/>
                  </a:cubicBezTo>
                  <a:cubicBezTo>
                    <a:pt x="10544" y="15252"/>
                    <a:pt x="10467" y="15169"/>
                    <a:pt x="10379" y="15141"/>
                  </a:cubicBezTo>
                  <a:cubicBezTo>
                    <a:pt x="10016" y="15030"/>
                    <a:pt x="9664" y="15975"/>
                    <a:pt x="9598" y="17282"/>
                  </a:cubicBezTo>
                  <a:lnTo>
                    <a:pt x="9598" y="17282"/>
                  </a:lnTo>
                  <a:close/>
                  <a:moveTo>
                    <a:pt x="9829" y="17337"/>
                  </a:moveTo>
                  <a:cubicBezTo>
                    <a:pt x="9785" y="18282"/>
                    <a:pt x="9961" y="19088"/>
                    <a:pt x="10236" y="19172"/>
                  </a:cubicBezTo>
                  <a:cubicBezTo>
                    <a:pt x="10280" y="19200"/>
                    <a:pt x="10335" y="19172"/>
                    <a:pt x="10379" y="19144"/>
                  </a:cubicBezTo>
                  <a:cubicBezTo>
                    <a:pt x="10324" y="19200"/>
                    <a:pt x="10258" y="19227"/>
                    <a:pt x="10203" y="19200"/>
                  </a:cubicBezTo>
                  <a:cubicBezTo>
                    <a:pt x="9928" y="19116"/>
                    <a:pt x="9741" y="18282"/>
                    <a:pt x="9785" y="17337"/>
                  </a:cubicBezTo>
                  <a:cubicBezTo>
                    <a:pt x="9829" y="16392"/>
                    <a:pt x="10093" y="15669"/>
                    <a:pt x="10368" y="15780"/>
                  </a:cubicBezTo>
                  <a:cubicBezTo>
                    <a:pt x="10434" y="15808"/>
                    <a:pt x="10489" y="15864"/>
                    <a:pt x="10533" y="15947"/>
                  </a:cubicBezTo>
                  <a:cubicBezTo>
                    <a:pt x="10489" y="15892"/>
                    <a:pt x="10445" y="15836"/>
                    <a:pt x="10401" y="15836"/>
                  </a:cubicBezTo>
                  <a:cubicBezTo>
                    <a:pt x="10126" y="15725"/>
                    <a:pt x="9873" y="16420"/>
                    <a:pt x="9829" y="17337"/>
                  </a:cubicBezTo>
                  <a:lnTo>
                    <a:pt x="9829" y="17337"/>
                  </a:lnTo>
                  <a:close/>
                  <a:moveTo>
                    <a:pt x="10599" y="17587"/>
                  </a:moveTo>
                  <a:cubicBezTo>
                    <a:pt x="10566" y="18254"/>
                    <a:pt x="10390" y="18755"/>
                    <a:pt x="10192" y="18699"/>
                  </a:cubicBezTo>
                  <a:cubicBezTo>
                    <a:pt x="10170" y="18699"/>
                    <a:pt x="10148" y="18671"/>
                    <a:pt x="10126" y="18644"/>
                  </a:cubicBezTo>
                  <a:cubicBezTo>
                    <a:pt x="10324" y="18699"/>
                    <a:pt x="10500" y="18227"/>
                    <a:pt x="10533" y="17560"/>
                  </a:cubicBezTo>
                  <a:cubicBezTo>
                    <a:pt x="10566" y="16920"/>
                    <a:pt x="10434" y="16336"/>
                    <a:pt x="10247" y="16281"/>
                  </a:cubicBezTo>
                  <a:cubicBezTo>
                    <a:pt x="10269" y="16281"/>
                    <a:pt x="10291" y="16281"/>
                    <a:pt x="10313" y="16281"/>
                  </a:cubicBezTo>
                  <a:cubicBezTo>
                    <a:pt x="10500" y="16336"/>
                    <a:pt x="10632" y="16920"/>
                    <a:pt x="10599" y="17587"/>
                  </a:cubicBezTo>
                  <a:lnTo>
                    <a:pt x="10599" y="17587"/>
                  </a:lnTo>
                  <a:close/>
                  <a:moveTo>
                    <a:pt x="10555" y="12611"/>
                  </a:moveTo>
                  <a:cubicBezTo>
                    <a:pt x="10522" y="11972"/>
                    <a:pt x="10588" y="11305"/>
                    <a:pt x="10643" y="10860"/>
                  </a:cubicBezTo>
                  <a:lnTo>
                    <a:pt x="10610" y="10221"/>
                  </a:lnTo>
                  <a:lnTo>
                    <a:pt x="10643" y="10221"/>
                  </a:lnTo>
                  <a:lnTo>
                    <a:pt x="10676" y="10888"/>
                  </a:lnTo>
                  <a:lnTo>
                    <a:pt x="10831" y="14279"/>
                  </a:lnTo>
                  <a:cubicBezTo>
                    <a:pt x="10753" y="14251"/>
                    <a:pt x="10687" y="14251"/>
                    <a:pt x="10621" y="14279"/>
                  </a:cubicBezTo>
                  <a:cubicBezTo>
                    <a:pt x="10599" y="13584"/>
                    <a:pt x="10577" y="12973"/>
                    <a:pt x="10555" y="12611"/>
                  </a:cubicBezTo>
                  <a:lnTo>
                    <a:pt x="10555" y="12611"/>
                  </a:lnTo>
                  <a:close/>
                  <a:moveTo>
                    <a:pt x="10864" y="20034"/>
                  </a:moveTo>
                  <a:cubicBezTo>
                    <a:pt x="10776" y="20256"/>
                    <a:pt x="10687" y="20451"/>
                    <a:pt x="10577" y="20590"/>
                  </a:cubicBezTo>
                  <a:cubicBezTo>
                    <a:pt x="10676" y="20423"/>
                    <a:pt x="10776" y="20228"/>
                    <a:pt x="10853" y="20006"/>
                  </a:cubicBezTo>
                  <a:cubicBezTo>
                    <a:pt x="10930" y="19783"/>
                    <a:pt x="10996" y="19533"/>
                    <a:pt x="11051" y="19255"/>
                  </a:cubicBezTo>
                  <a:cubicBezTo>
                    <a:pt x="11161" y="18727"/>
                    <a:pt x="11216" y="18115"/>
                    <a:pt x="11238" y="17504"/>
                  </a:cubicBezTo>
                  <a:cubicBezTo>
                    <a:pt x="11249" y="16892"/>
                    <a:pt x="11227" y="16281"/>
                    <a:pt x="11139" y="15725"/>
                  </a:cubicBezTo>
                  <a:cubicBezTo>
                    <a:pt x="11095" y="15447"/>
                    <a:pt x="11040" y="15169"/>
                    <a:pt x="10963" y="14946"/>
                  </a:cubicBezTo>
                  <a:cubicBezTo>
                    <a:pt x="10886" y="14696"/>
                    <a:pt x="10798" y="14502"/>
                    <a:pt x="10698" y="14335"/>
                  </a:cubicBezTo>
                  <a:cubicBezTo>
                    <a:pt x="10809" y="14474"/>
                    <a:pt x="10908" y="14668"/>
                    <a:pt x="10985" y="14891"/>
                  </a:cubicBezTo>
                  <a:cubicBezTo>
                    <a:pt x="11062" y="15141"/>
                    <a:pt x="11128" y="15391"/>
                    <a:pt x="11172" y="15697"/>
                  </a:cubicBezTo>
                  <a:cubicBezTo>
                    <a:pt x="11216" y="15975"/>
                    <a:pt x="11249" y="16281"/>
                    <a:pt x="11271" y="16587"/>
                  </a:cubicBezTo>
                  <a:cubicBezTo>
                    <a:pt x="11293" y="16892"/>
                    <a:pt x="11293" y="17198"/>
                    <a:pt x="11293" y="17504"/>
                  </a:cubicBezTo>
                  <a:cubicBezTo>
                    <a:pt x="11271" y="18115"/>
                    <a:pt x="11216" y="18727"/>
                    <a:pt x="11095" y="19283"/>
                  </a:cubicBezTo>
                  <a:cubicBezTo>
                    <a:pt x="11018" y="19561"/>
                    <a:pt x="10952" y="19811"/>
                    <a:pt x="10864" y="20034"/>
                  </a:cubicBezTo>
                  <a:lnTo>
                    <a:pt x="10864" y="20034"/>
                  </a:lnTo>
                  <a:close/>
                  <a:moveTo>
                    <a:pt x="11029" y="20089"/>
                  </a:moveTo>
                  <a:cubicBezTo>
                    <a:pt x="11117" y="19867"/>
                    <a:pt x="11183" y="19617"/>
                    <a:pt x="11238" y="19339"/>
                  </a:cubicBezTo>
                  <a:cubicBezTo>
                    <a:pt x="11359" y="18783"/>
                    <a:pt x="11414" y="18171"/>
                    <a:pt x="11436" y="17560"/>
                  </a:cubicBezTo>
                  <a:cubicBezTo>
                    <a:pt x="11447" y="17254"/>
                    <a:pt x="11436" y="16948"/>
                    <a:pt x="11425" y="16642"/>
                  </a:cubicBezTo>
                  <a:cubicBezTo>
                    <a:pt x="11403" y="16336"/>
                    <a:pt x="11381" y="16031"/>
                    <a:pt x="11326" y="15753"/>
                  </a:cubicBezTo>
                  <a:cubicBezTo>
                    <a:pt x="11282" y="15475"/>
                    <a:pt x="11216" y="15197"/>
                    <a:pt x="11139" y="14946"/>
                  </a:cubicBezTo>
                  <a:cubicBezTo>
                    <a:pt x="11062" y="14724"/>
                    <a:pt x="10963" y="14502"/>
                    <a:pt x="10853" y="14390"/>
                  </a:cubicBezTo>
                  <a:cubicBezTo>
                    <a:pt x="10963" y="14557"/>
                    <a:pt x="11051" y="14752"/>
                    <a:pt x="11117" y="15002"/>
                  </a:cubicBezTo>
                  <a:cubicBezTo>
                    <a:pt x="11194" y="15252"/>
                    <a:pt x="11249" y="15502"/>
                    <a:pt x="11293" y="15780"/>
                  </a:cubicBezTo>
                  <a:cubicBezTo>
                    <a:pt x="11381" y="16336"/>
                    <a:pt x="11414" y="16948"/>
                    <a:pt x="11392" y="17560"/>
                  </a:cubicBezTo>
                  <a:cubicBezTo>
                    <a:pt x="11381" y="18171"/>
                    <a:pt x="11315" y="18755"/>
                    <a:pt x="11205" y="19311"/>
                  </a:cubicBezTo>
                  <a:cubicBezTo>
                    <a:pt x="11150" y="19589"/>
                    <a:pt x="11084" y="19839"/>
                    <a:pt x="11007" y="20061"/>
                  </a:cubicBezTo>
                  <a:cubicBezTo>
                    <a:pt x="10930" y="20284"/>
                    <a:pt x="10831" y="20506"/>
                    <a:pt x="10731" y="20645"/>
                  </a:cubicBezTo>
                  <a:cubicBezTo>
                    <a:pt x="10842" y="20506"/>
                    <a:pt x="10941" y="20312"/>
                    <a:pt x="11029" y="20089"/>
                  </a:cubicBezTo>
                  <a:lnTo>
                    <a:pt x="11029" y="20089"/>
                  </a:lnTo>
                  <a:close/>
                  <a:moveTo>
                    <a:pt x="11194" y="20145"/>
                  </a:moveTo>
                  <a:cubicBezTo>
                    <a:pt x="11282" y="19922"/>
                    <a:pt x="11348" y="19672"/>
                    <a:pt x="11403" y="19394"/>
                  </a:cubicBezTo>
                  <a:cubicBezTo>
                    <a:pt x="11524" y="18838"/>
                    <a:pt x="11579" y="18227"/>
                    <a:pt x="11601" y="17615"/>
                  </a:cubicBezTo>
                  <a:cubicBezTo>
                    <a:pt x="11612" y="17309"/>
                    <a:pt x="11601" y="17004"/>
                    <a:pt x="11579" y="16698"/>
                  </a:cubicBezTo>
                  <a:cubicBezTo>
                    <a:pt x="11557" y="16392"/>
                    <a:pt x="11535" y="16086"/>
                    <a:pt x="11480" y="15808"/>
                  </a:cubicBezTo>
                  <a:cubicBezTo>
                    <a:pt x="11436" y="15530"/>
                    <a:pt x="11370" y="15252"/>
                    <a:pt x="11293" y="15030"/>
                  </a:cubicBezTo>
                  <a:cubicBezTo>
                    <a:pt x="11216" y="14807"/>
                    <a:pt x="11117" y="14585"/>
                    <a:pt x="11007" y="14474"/>
                  </a:cubicBezTo>
                  <a:cubicBezTo>
                    <a:pt x="11117" y="14613"/>
                    <a:pt x="11205" y="14835"/>
                    <a:pt x="11271" y="15085"/>
                  </a:cubicBezTo>
                  <a:cubicBezTo>
                    <a:pt x="11348" y="15336"/>
                    <a:pt x="11403" y="15586"/>
                    <a:pt x="11447" y="15864"/>
                  </a:cubicBezTo>
                  <a:cubicBezTo>
                    <a:pt x="11535" y="16420"/>
                    <a:pt x="11557" y="17031"/>
                    <a:pt x="11546" y="17643"/>
                  </a:cubicBezTo>
                  <a:cubicBezTo>
                    <a:pt x="11535" y="18254"/>
                    <a:pt x="11469" y="18838"/>
                    <a:pt x="11359" y="19394"/>
                  </a:cubicBezTo>
                  <a:cubicBezTo>
                    <a:pt x="11304" y="19672"/>
                    <a:pt x="11238" y="19922"/>
                    <a:pt x="11161" y="20145"/>
                  </a:cubicBezTo>
                  <a:cubicBezTo>
                    <a:pt x="11084" y="20367"/>
                    <a:pt x="10985" y="20562"/>
                    <a:pt x="10886" y="20729"/>
                  </a:cubicBezTo>
                  <a:cubicBezTo>
                    <a:pt x="11007" y="20562"/>
                    <a:pt x="11106" y="20367"/>
                    <a:pt x="11194" y="20145"/>
                  </a:cubicBezTo>
                  <a:lnTo>
                    <a:pt x="11194" y="20145"/>
                  </a:lnTo>
                  <a:close/>
                  <a:moveTo>
                    <a:pt x="12228" y="11555"/>
                  </a:moveTo>
                  <a:cubicBezTo>
                    <a:pt x="12173" y="11360"/>
                    <a:pt x="12118" y="11138"/>
                    <a:pt x="12085" y="10943"/>
                  </a:cubicBezTo>
                  <a:cubicBezTo>
                    <a:pt x="11986" y="11221"/>
                    <a:pt x="11898" y="11471"/>
                    <a:pt x="11843" y="11722"/>
                  </a:cubicBezTo>
                  <a:cubicBezTo>
                    <a:pt x="11986" y="11666"/>
                    <a:pt x="12107" y="11610"/>
                    <a:pt x="12228" y="11555"/>
                  </a:cubicBezTo>
                  <a:lnTo>
                    <a:pt x="12228" y="11555"/>
                  </a:lnTo>
                  <a:close/>
                  <a:moveTo>
                    <a:pt x="14165" y="13334"/>
                  </a:moveTo>
                  <a:lnTo>
                    <a:pt x="14121" y="13223"/>
                  </a:lnTo>
                  <a:cubicBezTo>
                    <a:pt x="13372" y="13167"/>
                    <a:pt x="12745" y="13112"/>
                    <a:pt x="12349" y="13084"/>
                  </a:cubicBezTo>
                  <a:cubicBezTo>
                    <a:pt x="12173" y="13139"/>
                    <a:pt x="12008" y="13167"/>
                    <a:pt x="11843" y="13223"/>
                  </a:cubicBezTo>
                  <a:cubicBezTo>
                    <a:pt x="12481" y="13251"/>
                    <a:pt x="13295" y="13306"/>
                    <a:pt x="14165" y="13334"/>
                  </a:cubicBezTo>
                  <a:lnTo>
                    <a:pt x="14165" y="13334"/>
                  </a:lnTo>
                  <a:close/>
                  <a:moveTo>
                    <a:pt x="16035" y="18421"/>
                  </a:moveTo>
                  <a:lnTo>
                    <a:pt x="14165" y="13000"/>
                  </a:lnTo>
                  <a:lnTo>
                    <a:pt x="14209" y="13000"/>
                  </a:lnTo>
                  <a:lnTo>
                    <a:pt x="16035" y="18282"/>
                  </a:lnTo>
                  <a:cubicBezTo>
                    <a:pt x="16035" y="18338"/>
                    <a:pt x="16035" y="18366"/>
                    <a:pt x="16035" y="18421"/>
                  </a:cubicBezTo>
                  <a:lnTo>
                    <a:pt x="16035" y="18421"/>
                  </a:lnTo>
                  <a:close/>
                  <a:moveTo>
                    <a:pt x="15760" y="18532"/>
                  </a:moveTo>
                  <a:cubicBezTo>
                    <a:pt x="15815" y="19700"/>
                    <a:pt x="16134" y="20562"/>
                    <a:pt x="16464" y="20478"/>
                  </a:cubicBezTo>
                  <a:cubicBezTo>
                    <a:pt x="16541" y="20451"/>
                    <a:pt x="16607" y="20395"/>
                    <a:pt x="16673" y="20284"/>
                  </a:cubicBezTo>
                  <a:cubicBezTo>
                    <a:pt x="16618" y="20367"/>
                    <a:pt x="16563" y="20395"/>
                    <a:pt x="16508" y="20423"/>
                  </a:cubicBezTo>
                  <a:cubicBezTo>
                    <a:pt x="16178" y="20506"/>
                    <a:pt x="15870" y="19672"/>
                    <a:pt x="15815" y="18532"/>
                  </a:cubicBezTo>
                  <a:cubicBezTo>
                    <a:pt x="15804" y="18393"/>
                    <a:pt x="15804" y="18227"/>
                    <a:pt x="15804" y="18088"/>
                  </a:cubicBezTo>
                  <a:lnTo>
                    <a:pt x="15760" y="17949"/>
                  </a:lnTo>
                  <a:cubicBezTo>
                    <a:pt x="15749" y="18115"/>
                    <a:pt x="15749" y="18310"/>
                    <a:pt x="15760" y="18532"/>
                  </a:cubicBezTo>
                  <a:lnTo>
                    <a:pt x="15760" y="18532"/>
                  </a:lnTo>
                  <a:close/>
                  <a:moveTo>
                    <a:pt x="16750" y="15753"/>
                  </a:moveTo>
                  <a:cubicBezTo>
                    <a:pt x="16662" y="15586"/>
                    <a:pt x="16574" y="15447"/>
                    <a:pt x="16464" y="15363"/>
                  </a:cubicBezTo>
                  <a:cubicBezTo>
                    <a:pt x="16574" y="15419"/>
                    <a:pt x="16673" y="15558"/>
                    <a:pt x="16761" y="15697"/>
                  </a:cubicBezTo>
                  <a:cubicBezTo>
                    <a:pt x="16849" y="15864"/>
                    <a:pt x="16926" y="16058"/>
                    <a:pt x="16993" y="16281"/>
                  </a:cubicBezTo>
                  <a:cubicBezTo>
                    <a:pt x="17059" y="16503"/>
                    <a:pt x="17114" y="16753"/>
                    <a:pt x="17147" y="17004"/>
                  </a:cubicBezTo>
                  <a:cubicBezTo>
                    <a:pt x="17191" y="17254"/>
                    <a:pt x="17224" y="17532"/>
                    <a:pt x="17235" y="17810"/>
                  </a:cubicBezTo>
                  <a:cubicBezTo>
                    <a:pt x="17268" y="18366"/>
                    <a:pt x="17268" y="18922"/>
                    <a:pt x="17213" y="19478"/>
                  </a:cubicBezTo>
                  <a:cubicBezTo>
                    <a:pt x="17180" y="19756"/>
                    <a:pt x="17147" y="20006"/>
                    <a:pt x="17092" y="20256"/>
                  </a:cubicBezTo>
                  <a:cubicBezTo>
                    <a:pt x="17037" y="20506"/>
                    <a:pt x="16971" y="20729"/>
                    <a:pt x="16882" y="20895"/>
                  </a:cubicBezTo>
                  <a:cubicBezTo>
                    <a:pt x="16960" y="20701"/>
                    <a:pt x="17026" y="20478"/>
                    <a:pt x="17070" y="20228"/>
                  </a:cubicBezTo>
                  <a:cubicBezTo>
                    <a:pt x="17125" y="19978"/>
                    <a:pt x="17158" y="19728"/>
                    <a:pt x="17180" y="19450"/>
                  </a:cubicBezTo>
                  <a:cubicBezTo>
                    <a:pt x="17224" y="18922"/>
                    <a:pt x="17235" y="18366"/>
                    <a:pt x="17191" y="17838"/>
                  </a:cubicBezTo>
                  <a:cubicBezTo>
                    <a:pt x="17158" y="17309"/>
                    <a:pt x="17081" y="16781"/>
                    <a:pt x="16949" y="16336"/>
                  </a:cubicBezTo>
                  <a:cubicBezTo>
                    <a:pt x="16904" y="16114"/>
                    <a:pt x="16827" y="15919"/>
                    <a:pt x="16750" y="15753"/>
                  </a:cubicBezTo>
                  <a:lnTo>
                    <a:pt x="16750" y="15753"/>
                  </a:lnTo>
                  <a:close/>
                  <a:moveTo>
                    <a:pt x="17246" y="20228"/>
                  </a:moveTo>
                  <a:cubicBezTo>
                    <a:pt x="17191" y="20478"/>
                    <a:pt x="17125" y="20701"/>
                    <a:pt x="17037" y="20868"/>
                  </a:cubicBezTo>
                  <a:cubicBezTo>
                    <a:pt x="17114" y="20673"/>
                    <a:pt x="17180" y="20451"/>
                    <a:pt x="17224" y="20200"/>
                  </a:cubicBezTo>
                  <a:cubicBezTo>
                    <a:pt x="17279" y="19950"/>
                    <a:pt x="17312" y="19700"/>
                    <a:pt x="17334" y="19422"/>
                  </a:cubicBezTo>
                  <a:cubicBezTo>
                    <a:pt x="17378" y="18894"/>
                    <a:pt x="17389" y="18338"/>
                    <a:pt x="17345" y="17810"/>
                  </a:cubicBezTo>
                  <a:cubicBezTo>
                    <a:pt x="17312" y="17282"/>
                    <a:pt x="17235" y="16753"/>
                    <a:pt x="17103" y="16309"/>
                  </a:cubicBezTo>
                  <a:cubicBezTo>
                    <a:pt x="17037" y="16086"/>
                    <a:pt x="16971" y="15892"/>
                    <a:pt x="16882" y="15697"/>
                  </a:cubicBezTo>
                  <a:cubicBezTo>
                    <a:pt x="16794" y="15530"/>
                    <a:pt x="16706" y="15391"/>
                    <a:pt x="16596" y="15308"/>
                  </a:cubicBezTo>
                  <a:cubicBezTo>
                    <a:pt x="16706" y="15363"/>
                    <a:pt x="16805" y="15502"/>
                    <a:pt x="16893" y="15641"/>
                  </a:cubicBezTo>
                  <a:cubicBezTo>
                    <a:pt x="16982" y="15808"/>
                    <a:pt x="17059" y="16003"/>
                    <a:pt x="17125" y="16225"/>
                  </a:cubicBezTo>
                  <a:cubicBezTo>
                    <a:pt x="17191" y="16448"/>
                    <a:pt x="17246" y="16698"/>
                    <a:pt x="17290" y="16948"/>
                  </a:cubicBezTo>
                  <a:cubicBezTo>
                    <a:pt x="17334" y="17198"/>
                    <a:pt x="17367" y="17476"/>
                    <a:pt x="17378" y="17754"/>
                  </a:cubicBezTo>
                  <a:cubicBezTo>
                    <a:pt x="17411" y="18310"/>
                    <a:pt x="17411" y="18866"/>
                    <a:pt x="17356" y="19422"/>
                  </a:cubicBezTo>
                  <a:cubicBezTo>
                    <a:pt x="17334" y="19728"/>
                    <a:pt x="17301" y="19978"/>
                    <a:pt x="17246" y="20228"/>
                  </a:cubicBezTo>
                  <a:lnTo>
                    <a:pt x="17246" y="20228"/>
                  </a:lnTo>
                  <a:close/>
                  <a:moveTo>
                    <a:pt x="17389" y="20173"/>
                  </a:moveTo>
                  <a:cubicBezTo>
                    <a:pt x="17444" y="19922"/>
                    <a:pt x="17488" y="19672"/>
                    <a:pt x="17510" y="19394"/>
                  </a:cubicBezTo>
                  <a:cubicBezTo>
                    <a:pt x="17565" y="18866"/>
                    <a:pt x="17565" y="18282"/>
                    <a:pt x="17532" y="17726"/>
                  </a:cubicBezTo>
                  <a:cubicBezTo>
                    <a:pt x="17510" y="17448"/>
                    <a:pt x="17477" y="17170"/>
                    <a:pt x="17444" y="16920"/>
                  </a:cubicBezTo>
                  <a:cubicBezTo>
                    <a:pt x="17400" y="16670"/>
                    <a:pt x="17356" y="16420"/>
                    <a:pt x="17279" y="16197"/>
                  </a:cubicBezTo>
                  <a:cubicBezTo>
                    <a:pt x="17213" y="15975"/>
                    <a:pt x="17136" y="15780"/>
                    <a:pt x="17048" y="15614"/>
                  </a:cubicBezTo>
                  <a:cubicBezTo>
                    <a:pt x="16960" y="15447"/>
                    <a:pt x="16860" y="15336"/>
                    <a:pt x="16750" y="15280"/>
                  </a:cubicBezTo>
                  <a:cubicBezTo>
                    <a:pt x="16860" y="15363"/>
                    <a:pt x="16949" y="15502"/>
                    <a:pt x="17037" y="15669"/>
                  </a:cubicBezTo>
                  <a:cubicBezTo>
                    <a:pt x="17125" y="15836"/>
                    <a:pt x="17191" y="16031"/>
                    <a:pt x="17257" y="16281"/>
                  </a:cubicBezTo>
                  <a:cubicBezTo>
                    <a:pt x="17378" y="16726"/>
                    <a:pt x="17455" y="17254"/>
                    <a:pt x="17499" y="17782"/>
                  </a:cubicBezTo>
                  <a:cubicBezTo>
                    <a:pt x="17543" y="18310"/>
                    <a:pt x="17532" y="18866"/>
                    <a:pt x="17488" y="19394"/>
                  </a:cubicBezTo>
                  <a:cubicBezTo>
                    <a:pt x="17466" y="19672"/>
                    <a:pt x="17433" y="19922"/>
                    <a:pt x="17378" y="20173"/>
                  </a:cubicBezTo>
                  <a:cubicBezTo>
                    <a:pt x="17334" y="20423"/>
                    <a:pt x="17268" y="20645"/>
                    <a:pt x="17191" y="20840"/>
                  </a:cubicBezTo>
                  <a:cubicBezTo>
                    <a:pt x="17268" y="20645"/>
                    <a:pt x="17334" y="20423"/>
                    <a:pt x="17389" y="20173"/>
                  </a:cubicBezTo>
                  <a:lnTo>
                    <a:pt x="17389" y="20173"/>
                  </a:lnTo>
                  <a:close/>
                  <a:moveTo>
                    <a:pt x="16398" y="16253"/>
                  </a:moveTo>
                  <a:cubicBezTo>
                    <a:pt x="16431" y="16281"/>
                    <a:pt x="16464" y="16309"/>
                    <a:pt x="16486" y="16309"/>
                  </a:cubicBezTo>
                  <a:cubicBezTo>
                    <a:pt x="16453" y="16281"/>
                    <a:pt x="16431" y="16253"/>
                    <a:pt x="16398" y="16253"/>
                  </a:cubicBezTo>
                  <a:lnTo>
                    <a:pt x="16398" y="16253"/>
                  </a:lnTo>
                  <a:close/>
                  <a:moveTo>
                    <a:pt x="16123" y="12861"/>
                  </a:moveTo>
                  <a:lnTo>
                    <a:pt x="16090" y="12861"/>
                  </a:lnTo>
                  <a:lnTo>
                    <a:pt x="16123" y="13445"/>
                  </a:lnTo>
                  <a:cubicBezTo>
                    <a:pt x="16057" y="13779"/>
                    <a:pt x="16024" y="14029"/>
                    <a:pt x="16035" y="14168"/>
                  </a:cubicBezTo>
                  <a:cubicBezTo>
                    <a:pt x="16079" y="14919"/>
                    <a:pt x="16156" y="16392"/>
                    <a:pt x="16211" y="17532"/>
                  </a:cubicBezTo>
                  <a:cubicBezTo>
                    <a:pt x="16222" y="17532"/>
                    <a:pt x="16233" y="17532"/>
                    <a:pt x="16244" y="17504"/>
                  </a:cubicBezTo>
                  <a:cubicBezTo>
                    <a:pt x="16288" y="17476"/>
                    <a:pt x="16332" y="17532"/>
                    <a:pt x="16376" y="17587"/>
                  </a:cubicBezTo>
                  <a:lnTo>
                    <a:pt x="16123" y="12861"/>
                  </a:lnTo>
                  <a:lnTo>
                    <a:pt x="16123" y="12861"/>
                  </a:lnTo>
                  <a:close/>
                  <a:moveTo>
                    <a:pt x="19798" y="13362"/>
                  </a:moveTo>
                  <a:cubicBezTo>
                    <a:pt x="19237" y="13473"/>
                    <a:pt x="17818" y="13473"/>
                    <a:pt x="16244" y="13417"/>
                  </a:cubicBezTo>
                  <a:lnTo>
                    <a:pt x="16233" y="13306"/>
                  </a:lnTo>
                  <a:cubicBezTo>
                    <a:pt x="16354" y="13306"/>
                    <a:pt x="16464" y="13306"/>
                    <a:pt x="16585" y="13306"/>
                  </a:cubicBezTo>
                  <a:cubicBezTo>
                    <a:pt x="18225" y="13306"/>
                    <a:pt x="19512" y="13278"/>
                    <a:pt x="20173" y="13251"/>
                  </a:cubicBezTo>
                  <a:cubicBezTo>
                    <a:pt x="20063" y="13306"/>
                    <a:pt x="19930" y="13334"/>
                    <a:pt x="19798" y="13362"/>
                  </a:cubicBezTo>
                  <a:lnTo>
                    <a:pt x="19798" y="13362"/>
                  </a:lnTo>
                  <a:close/>
                  <a:moveTo>
                    <a:pt x="21460" y="12333"/>
                  </a:moveTo>
                  <a:cubicBezTo>
                    <a:pt x="21449" y="12333"/>
                    <a:pt x="21449" y="12305"/>
                    <a:pt x="21427" y="12305"/>
                  </a:cubicBezTo>
                  <a:cubicBezTo>
                    <a:pt x="21174" y="12139"/>
                    <a:pt x="18060" y="11027"/>
                    <a:pt x="16882" y="10638"/>
                  </a:cubicBezTo>
                  <a:cubicBezTo>
                    <a:pt x="16838" y="10776"/>
                    <a:pt x="16805" y="10915"/>
                    <a:pt x="16750" y="11027"/>
                  </a:cubicBezTo>
                  <a:lnTo>
                    <a:pt x="18379" y="11583"/>
                  </a:lnTo>
                  <a:lnTo>
                    <a:pt x="16420" y="13028"/>
                  </a:lnTo>
                  <a:lnTo>
                    <a:pt x="18588" y="11638"/>
                  </a:lnTo>
                  <a:lnTo>
                    <a:pt x="21306" y="12583"/>
                  </a:lnTo>
                  <a:cubicBezTo>
                    <a:pt x="21394" y="12472"/>
                    <a:pt x="21449" y="12389"/>
                    <a:pt x="21460" y="12333"/>
                  </a:cubicBezTo>
                  <a:lnTo>
                    <a:pt x="21460" y="12333"/>
                  </a:lnTo>
                  <a:close/>
                  <a:moveTo>
                    <a:pt x="16993" y="9025"/>
                  </a:moveTo>
                  <a:cubicBezTo>
                    <a:pt x="17004" y="8914"/>
                    <a:pt x="17015" y="8831"/>
                    <a:pt x="17026" y="8719"/>
                  </a:cubicBezTo>
                  <a:cubicBezTo>
                    <a:pt x="17004" y="8803"/>
                    <a:pt x="16982" y="8858"/>
                    <a:pt x="16949" y="8914"/>
                  </a:cubicBezTo>
                  <a:cubicBezTo>
                    <a:pt x="16827" y="9720"/>
                    <a:pt x="16475" y="11444"/>
                    <a:pt x="15837" y="11360"/>
                  </a:cubicBezTo>
                  <a:cubicBezTo>
                    <a:pt x="15243" y="11277"/>
                    <a:pt x="14836" y="9720"/>
                    <a:pt x="14660" y="8858"/>
                  </a:cubicBezTo>
                  <a:cubicBezTo>
                    <a:pt x="14638" y="8886"/>
                    <a:pt x="14605" y="8914"/>
                    <a:pt x="14583" y="8914"/>
                  </a:cubicBezTo>
                  <a:cubicBezTo>
                    <a:pt x="14638" y="9192"/>
                    <a:pt x="14693" y="9470"/>
                    <a:pt x="14759" y="9720"/>
                  </a:cubicBezTo>
                  <a:cubicBezTo>
                    <a:pt x="14869" y="10137"/>
                    <a:pt x="15012" y="10554"/>
                    <a:pt x="15166" y="10860"/>
                  </a:cubicBezTo>
                  <a:cubicBezTo>
                    <a:pt x="15320" y="11166"/>
                    <a:pt x="15507" y="11416"/>
                    <a:pt x="15694" y="11499"/>
                  </a:cubicBezTo>
                  <a:cubicBezTo>
                    <a:pt x="15881" y="11583"/>
                    <a:pt x="16090" y="11527"/>
                    <a:pt x="16266" y="11305"/>
                  </a:cubicBezTo>
                  <a:cubicBezTo>
                    <a:pt x="16442" y="11082"/>
                    <a:pt x="16596" y="10749"/>
                    <a:pt x="16706" y="10332"/>
                  </a:cubicBezTo>
                  <a:cubicBezTo>
                    <a:pt x="16827" y="9970"/>
                    <a:pt x="16915" y="9498"/>
                    <a:pt x="16993" y="9025"/>
                  </a:cubicBezTo>
                  <a:lnTo>
                    <a:pt x="16993" y="9025"/>
                  </a:lnTo>
                  <a:close/>
                  <a:moveTo>
                    <a:pt x="16816" y="8247"/>
                  </a:moveTo>
                  <a:cubicBezTo>
                    <a:pt x="16794" y="8247"/>
                    <a:pt x="16772" y="8247"/>
                    <a:pt x="16761" y="8247"/>
                  </a:cubicBezTo>
                  <a:cubicBezTo>
                    <a:pt x="16596" y="8247"/>
                    <a:pt x="16431" y="8024"/>
                    <a:pt x="16288" y="7607"/>
                  </a:cubicBezTo>
                  <a:cubicBezTo>
                    <a:pt x="16233" y="7413"/>
                    <a:pt x="16178" y="7218"/>
                    <a:pt x="16134" y="6968"/>
                  </a:cubicBezTo>
                  <a:cubicBezTo>
                    <a:pt x="16013" y="7079"/>
                    <a:pt x="15870" y="7218"/>
                    <a:pt x="15716" y="7413"/>
                  </a:cubicBezTo>
                  <a:cubicBezTo>
                    <a:pt x="15771" y="7746"/>
                    <a:pt x="15848" y="8024"/>
                    <a:pt x="15925" y="8275"/>
                  </a:cubicBezTo>
                  <a:cubicBezTo>
                    <a:pt x="16112" y="8831"/>
                    <a:pt x="16321" y="9109"/>
                    <a:pt x="16541" y="9025"/>
                  </a:cubicBezTo>
                  <a:cubicBezTo>
                    <a:pt x="16739" y="8970"/>
                    <a:pt x="16915" y="8608"/>
                    <a:pt x="17048" y="8024"/>
                  </a:cubicBezTo>
                  <a:cubicBezTo>
                    <a:pt x="16960" y="8163"/>
                    <a:pt x="16882" y="8247"/>
                    <a:pt x="16816" y="8247"/>
                  </a:cubicBezTo>
                  <a:lnTo>
                    <a:pt x="16816" y="8247"/>
                  </a:lnTo>
                  <a:close/>
                  <a:moveTo>
                    <a:pt x="17059" y="7663"/>
                  </a:moveTo>
                  <a:cubicBezTo>
                    <a:pt x="17169" y="7496"/>
                    <a:pt x="17268" y="7274"/>
                    <a:pt x="17356" y="7051"/>
                  </a:cubicBezTo>
                  <a:cubicBezTo>
                    <a:pt x="17455" y="6801"/>
                    <a:pt x="17521" y="6523"/>
                    <a:pt x="17576" y="6245"/>
                  </a:cubicBezTo>
                  <a:cubicBezTo>
                    <a:pt x="17576" y="6245"/>
                    <a:pt x="17576" y="6217"/>
                    <a:pt x="17587" y="6217"/>
                  </a:cubicBezTo>
                  <a:cubicBezTo>
                    <a:pt x="17587" y="6190"/>
                    <a:pt x="17598" y="6190"/>
                    <a:pt x="17598" y="6162"/>
                  </a:cubicBezTo>
                  <a:cubicBezTo>
                    <a:pt x="17598" y="6134"/>
                    <a:pt x="17609" y="6106"/>
                    <a:pt x="17609" y="6078"/>
                  </a:cubicBezTo>
                  <a:cubicBezTo>
                    <a:pt x="17609" y="6078"/>
                    <a:pt x="17609" y="6051"/>
                    <a:pt x="17609" y="6051"/>
                  </a:cubicBezTo>
                  <a:cubicBezTo>
                    <a:pt x="17609" y="6051"/>
                    <a:pt x="17609" y="6023"/>
                    <a:pt x="17609" y="6023"/>
                  </a:cubicBezTo>
                  <a:cubicBezTo>
                    <a:pt x="17598" y="6023"/>
                    <a:pt x="17598" y="6023"/>
                    <a:pt x="17587" y="6023"/>
                  </a:cubicBezTo>
                  <a:cubicBezTo>
                    <a:pt x="17576" y="6023"/>
                    <a:pt x="17565" y="6023"/>
                    <a:pt x="17554" y="6023"/>
                  </a:cubicBezTo>
                  <a:cubicBezTo>
                    <a:pt x="17510" y="6329"/>
                    <a:pt x="17433" y="6662"/>
                    <a:pt x="17312" y="6968"/>
                  </a:cubicBezTo>
                  <a:cubicBezTo>
                    <a:pt x="17147" y="7413"/>
                    <a:pt x="16926" y="7774"/>
                    <a:pt x="16772" y="7802"/>
                  </a:cubicBezTo>
                  <a:cubicBezTo>
                    <a:pt x="16761" y="7802"/>
                    <a:pt x="16750" y="7802"/>
                    <a:pt x="16739" y="7802"/>
                  </a:cubicBezTo>
                  <a:cubicBezTo>
                    <a:pt x="16629" y="7802"/>
                    <a:pt x="16508" y="7635"/>
                    <a:pt x="16398" y="7329"/>
                  </a:cubicBezTo>
                  <a:cubicBezTo>
                    <a:pt x="16354" y="7190"/>
                    <a:pt x="16310" y="7024"/>
                    <a:pt x="16277" y="6829"/>
                  </a:cubicBezTo>
                  <a:cubicBezTo>
                    <a:pt x="16266" y="6829"/>
                    <a:pt x="16255" y="6857"/>
                    <a:pt x="16233" y="6857"/>
                  </a:cubicBezTo>
                  <a:cubicBezTo>
                    <a:pt x="16244" y="6912"/>
                    <a:pt x="16255" y="6968"/>
                    <a:pt x="16266" y="7024"/>
                  </a:cubicBezTo>
                  <a:cubicBezTo>
                    <a:pt x="16277" y="7107"/>
                    <a:pt x="16299" y="7135"/>
                    <a:pt x="16310" y="7190"/>
                  </a:cubicBezTo>
                  <a:cubicBezTo>
                    <a:pt x="16310" y="7190"/>
                    <a:pt x="16310" y="7218"/>
                    <a:pt x="16321" y="7218"/>
                  </a:cubicBezTo>
                  <a:cubicBezTo>
                    <a:pt x="16332" y="7274"/>
                    <a:pt x="16354" y="7329"/>
                    <a:pt x="16365" y="7385"/>
                  </a:cubicBezTo>
                  <a:cubicBezTo>
                    <a:pt x="16376" y="7441"/>
                    <a:pt x="16398" y="7468"/>
                    <a:pt x="16409" y="7496"/>
                  </a:cubicBezTo>
                  <a:cubicBezTo>
                    <a:pt x="16420" y="7496"/>
                    <a:pt x="16420" y="7524"/>
                    <a:pt x="16431" y="7524"/>
                  </a:cubicBezTo>
                  <a:cubicBezTo>
                    <a:pt x="16442" y="7552"/>
                    <a:pt x="16453" y="7580"/>
                    <a:pt x="16464" y="7607"/>
                  </a:cubicBezTo>
                  <a:cubicBezTo>
                    <a:pt x="16475" y="7607"/>
                    <a:pt x="16475" y="7635"/>
                    <a:pt x="16486" y="7635"/>
                  </a:cubicBezTo>
                  <a:cubicBezTo>
                    <a:pt x="16497" y="7663"/>
                    <a:pt x="16508" y="7663"/>
                    <a:pt x="16519" y="7691"/>
                  </a:cubicBezTo>
                  <a:cubicBezTo>
                    <a:pt x="16530" y="7691"/>
                    <a:pt x="16530" y="7719"/>
                    <a:pt x="16541" y="7719"/>
                  </a:cubicBezTo>
                  <a:cubicBezTo>
                    <a:pt x="16552" y="7746"/>
                    <a:pt x="16563" y="7746"/>
                    <a:pt x="16574" y="7746"/>
                  </a:cubicBezTo>
                  <a:cubicBezTo>
                    <a:pt x="16585" y="7746"/>
                    <a:pt x="16585" y="7774"/>
                    <a:pt x="16596" y="7774"/>
                  </a:cubicBezTo>
                  <a:cubicBezTo>
                    <a:pt x="16607" y="7774"/>
                    <a:pt x="16618" y="7802"/>
                    <a:pt x="16629" y="7802"/>
                  </a:cubicBezTo>
                  <a:cubicBezTo>
                    <a:pt x="16640" y="7802"/>
                    <a:pt x="16640" y="7802"/>
                    <a:pt x="16651" y="7830"/>
                  </a:cubicBezTo>
                  <a:cubicBezTo>
                    <a:pt x="16662" y="7830"/>
                    <a:pt x="16673" y="7830"/>
                    <a:pt x="16684" y="7858"/>
                  </a:cubicBezTo>
                  <a:cubicBezTo>
                    <a:pt x="16695" y="7858"/>
                    <a:pt x="16695" y="7858"/>
                    <a:pt x="16706" y="7858"/>
                  </a:cubicBezTo>
                  <a:cubicBezTo>
                    <a:pt x="16717" y="7858"/>
                    <a:pt x="16728" y="7858"/>
                    <a:pt x="16739" y="7858"/>
                  </a:cubicBezTo>
                  <a:cubicBezTo>
                    <a:pt x="16750" y="7858"/>
                    <a:pt x="16750" y="7858"/>
                    <a:pt x="16761" y="7858"/>
                  </a:cubicBezTo>
                  <a:cubicBezTo>
                    <a:pt x="16783" y="7858"/>
                    <a:pt x="16794" y="7858"/>
                    <a:pt x="16805" y="7858"/>
                  </a:cubicBezTo>
                  <a:cubicBezTo>
                    <a:pt x="16849" y="7830"/>
                    <a:pt x="16915" y="7802"/>
                    <a:pt x="16971" y="7719"/>
                  </a:cubicBezTo>
                  <a:cubicBezTo>
                    <a:pt x="16982" y="7691"/>
                    <a:pt x="16993" y="7691"/>
                    <a:pt x="17004" y="7663"/>
                  </a:cubicBezTo>
                  <a:cubicBezTo>
                    <a:pt x="17004" y="7663"/>
                    <a:pt x="17015" y="7663"/>
                    <a:pt x="17015" y="7663"/>
                  </a:cubicBezTo>
                  <a:cubicBezTo>
                    <a:pt x="17026" y="7663"/>
                    <a:pt x="17037" y="7635"/>
                    <a:pt x="17037" y="7635"/>
                  </a:cubicBezTo>
                  <a:cubicBezTo>
                    <a:pt x="17037" y="7691"/>
                    <a:pt x="17048" y="7691"/>
                    <a:pt x="17059" y="7663"/>
                  </a:cubicBezTo>
                  <a:lnTo>
                    <a:pt x="17059" y="7663"/>
                  </a:lnTo>
                  <a:close/>
                  <a:moveTo>
                    <a:pt x="17719" y="5272"/>
                  </a:moveTo>
                  <a:cubicBezTo>
                    <a:pt x="17708" y="5022"/>
                    <a:pt x="17642" y="4827"/>
                    <a:pt x="17576" y="4827"/>
                  </a:cubicBezTo>
                  <a:cubicBezTo>
                    <a:pt x="17510" y="4855"/>
                    <a:pt x="17466" y="5078"/>
                    <a:pt x="17477" y="5328"/>
                  </a:cubicBezTo>
                  <a:cubicBezTo>
                    <a:pt x="17488" y="5578"/>
                    <a:pt x="17554" y="5773"/>
                    <a:pt x="17620" y="5773"/>
                  </a:cubicBezTo>
                  <a:cubicBezTo>
                    <a:pt x="17686" y="5745"/>
                    <a:pt x="17730" y="5522"/>
                    <a:pt x="17719" y="5272"/>
                  </a:cubicBezTo>
                  <a:lnTo>
                    <a:pt x="17719" y="5272"/>
                  </a:lnTo>
                  <a:close/>
                  <a:moveTo>
                    <a:pt x="16684" y="3438"/>
                  </a:moveTo>
                  <a:cubicBezTo>
                    <a:pt x="16937" y="3493"/>
                    <a:pt x="17312" y="3910"/>
                    <a:pt x="17510" y="4549"/>
                  </a:cubicBezTo>
                  <a:cubicBezTo>
                    <a:pt x="17411" y="4605"/>
                    <a:pt x="17345" y="4939"/>
                    <a:pt x="17367" y="5356"/>
                  </a:cubicBezTo>
                  <a:cubicBezTo>
                    <a:pt x="17378" y="5578"/>
                    <a:pt x="17411" y="5773"/>
                    <a:pt x="17455" y="5884"/>
                  </a:cubicBezTo>
                  <a:cubicBezTo>
                    <a:pt x="17158" y="6440"/>
                    <a:pt x="16739" y="6829"/>
                    <a:pt x="16464" y="6857"/>
                  </a:cubicBezTo>
                  <a:cubicBezTo>
                    <a:pt x="16453" y="6857"/>
                    <a:pt x="16453" y="6857"/>
                    <a:pt x="16442" y="6857"/>
                  </a:cubicBezTo>
                  <a:cubicBezTo>
                    <a:pt x="16398" y="6857"/>
                    <a:pt x="16354" y="6857"/>
                    <a:pt x="16310" y="6829"/>
                  </a:cubicBezTo>
                  <a:cubicBezTo>
                    <a:pt x="16475" y="6662"/>
                    <a:pt x="16563" y="6523"/>
                    <a:pt x="16541" y="6273"/>
                  </a:cubicBezTo>
                  <a:cubicBezTo>
                    <a:pt x="16519" y="5995"/>
                    <a:pt x="16387" y="5800"/>
                    <a:pt x="16134" y="5995"/>
                  </a:cubicBezTo>
                  <a:cubicBezTo>
                    <a:pt x="16134" y="5967"/>
                    <a:pt x="16134" y="5912"/>
                    <a:pt x="16123" y="5884"/>
                  </a:cubicBezTo>
                  <a:cubicBezTo>
                    <a:pt x="16090" y="5272"/>
                    <a:pt x="16123" y="4688"/>
                    <a:pt x="16211" y="4216"/>
                  </a:cubicBezTo>
                  <a:cubicBezTo>
                    <a:pt x="16255" y="3993"/>
                    <a:pt x="16310" y="3799"/>
                    <a:pt x="16376" y="3688"/>
                  </a:cubicBezTo>
                  <a:cubicBezTo>
                    <a:pt x="16673" y="3632"/>
                    <a:pt x="16982" y="3799"/>
                    <a:pt x="17246" y="4244"/>
                  </a:cubicBezTo>
                  <a:cubicBezTo>
                    <a:pt x="17092" y="3854"/>
                    <a:pt x="16893" y="3604"/>
                    <a:pt x="16684" y="3438"/>
                  </a:cubicBezTo>
                  <a:lnTo>
                    <a:pt x="16684" y="3438"/>
                  </a:lnTo>
                  <a:close/>
                  <a:moveTo>
                    <a:pt x="15276" y="8080"/>
                  </a:moveTo>
                  <a:cubicBezTo>
                    <a:pt x="15166" y="8275"/>
                    <a:pt x="15045" y="8441"/>
                    <a:pt x="14924" y="8580"/>
                  </a:cubicBezTo>
                  <a:cubicBezTo>
                    <a:pt x="15320" y="8775"/>
                    <a:pt x="15617" y="8441"/>
                    <a:pt x="15617" y="8441"/>
                  </a:cubicBezTo>
                  <a:cubicBezTo>
                    <a:pt x="15694" y="8692"/>
                    <a:pt x="15914" y="9025"/>
                    <a:pt x="16156" y="9192"/>
                  </a:cubicBezTo>
                  <a:cubicBezTo>
                    <a:pt x="16035" y="9053"/>
                    <a:pt x="15925" y="8803"/>
                    <a:pt x="15826" y="8497"/>
                  </a:cubicBezTo>
                  <a:cubicBezTo>
                    <a:pt x="15738" y="8219"/>
                    <a:pt x="15661" y="7913"/>
                    <a:pt x="15595" y="7552"/>
                  </a:cubicBezTo>
                  <a:cubicBezTo>
                    <a:pt x="15496" y="7719"/>
                    <a:pt x="15386" y="7885"/>
                    <a:pt x="15276" y="8080"/>
                  </a:cubicBezTo>
                  <a:lnTo>
                    <a:pt x="15276" y="8080"/>
                  </a:lnTo>
                  <a:close/>
                  <a:moveTo>
                    <a:pt x="16112" y="4049"/>
                  </a:moveTo>
                  <a:cubicBezTo>
                    <a:pt x="16013" y="4577"/>
                    <a:pt x="15969" y="5217"/>
                    <a:pt x="16002" y="5884"/>
                  </a:cubicBezTo>
                  <a:cubicBezTo>
                    <a:pt x="16002" y="5939"/>
                    <a:pt x="16013" y="6023"/>
                    <a:pt x="16013" y="6078"/>
                  </a:cubicBezTo>
                  <a:cubicBezTo>
                    <a:pt x="15947" y="6162"/>
                    <a:pt x="15782" y="6273"/>
                    <a:pt x="15584" y="6384"/>
                  </a:cubicBezTo>
                  <a:cubicBezTo>
                    <a:pt x="15573" y="6273"/>
                    <a:pt x="15562" y="6134"/>
                    <a:pt x="15562" y="6023"/>
                  </a:cubicBezTo>
                  <a:cubicBezTo>
                    <a:pt x="15518" y="5133"/>
                    <a:pt x="15573" y="4271"/>
                    <a:pt x="15694" y="3604"/>
                  </a:cubicBezTo>
                  <a:cubicBezTo>
                    <a:pt x="15815" y="2965"/>
                    <a:pt x="16002" y="2576"/>
                    <a:pt x="16222" y="2492"/>
                  </a:cubicBezTo>
                  <a:cubicBezTo>
                    <a:pt x="16244" y="2492"/>
                    <a:pt x="16266" y="2492"/>
                    <a:pt x="16288" y="2492"/>
                  </a:cubicBezTo>
                  <a:cubicBezTo>
                    <a:pt x="16464" y="2492"/>
                    <a:pt x="16640" y="2715"/>
                    <a:pt x="16794" y="3104"/>
                  </a:cubicBezTo>
                  <a:cubicBezTo>
                    <a:pt x="16706" y="3076"/>
                    <a:pt x="16640" y="3048"/>
                    <a:pt x="16574" y="3076"/>
                  </a:cubicBezTo>
                  <a:cubicBezTo>
                    <a:pt x="16376" y="3187"/>
                    <a:pt x="16211" y="3521"/>
                    <a:pt x="16112" y="4049"/>
                  </a:cubicBezTo>
                  <a:lnTo>
                    <a:pt x="16112" y="4049"/>
                  </a:lnTo>
                  <a:close/>
                  <a:moveTo>
                    <a:pt x="16068" y="17865"/>
                  </a:moveTo>
                  <a:lnTo>
                    <a:pt x="14385" y="13000"/>
                  </a:lnTo>
                  <a:lnTo>
                    <a:pt x="14253" y="13000"/>
                  </a:lnTo>
                  <a:lnTo>
                    <a:pt x="16035" y="18143"/>
                  </a:lnTo>
                  <a:cubicBezTo>
                    <a:pt x="16046" y="18032"/>
                    <a:pt x="16057" y="17949"/>
                    <a:pt x="16068" y="17865"/>
                  </a:cubicBezTo>
                  <a:lnTo>
                    <a:pt x="16068" y="17865"/>
                  </a:lnTo>
                  <a:close/>
                  <a:moveTo>
                    <a:pt x="16002" y="17337"/>
                  </a:moveTo>
                  <a:lnTo>
                    <a:pt x="16024" y="17393"/>
                  </a:lnTo>
                  <a:lnTo>
                    <a:pt x="16013" y="17254"/>
                  </a:lnTo>
                  <a:cubicBezTo>
                    <a:pt x="16013" y="17282"/>
                    <a:pt x="16013" y="17309"/>
                    <a:pt x="16002" y="17337"/>
                  </a:cubicBezTo>
                  <a:lnTo>
                    <a:pt x="16002" y="17337"/>
                  </a:lnTo>
                  <a:close/>
                  <a:moveTo>
                    <a:pt x="15958" y="14529"/>
                  </a:moveTo>
                  <a:lnTo>
                    <a:pt x="16123" y="17671"/>
                  </a:lnTo>
                  <a:cubicBezTo>
                    <a:pt x="16134" y="17643"/>
                    <a:pt x="16145" y="17615"/>
                    <a:pt x="16156" y="17615"/>
                  </a:cubicBezTo>
                  <a:lnTo>
                    <a:pt x="15903" y="12861"/>
                  </a:lnTo>
                  <a:lnTo>
                    <a:pt x="15870" y="12861"/>
                  </a:lnTo>
                  <a:lnTo>
                    <a:pt x="15958" y="14529"/>
                  </a:lnTo>
                  <a:lnTo>
                    <a:pt x="15958" y="14529"/>
                  </a:lnTo>
                  <a:close/>
                  <a:moveTo>
                    <a:pt x="15870" y="16948"/>
                  </a:moveTo>
                  <a:lnTo>
                    <a:pt x="15903" y="17031"/>
                  </a:lnTo>
                  <a:cubicBezTo>
                    <a:pt x="15925" y="16920"/>
                    <a:pt x="15958" y="16809"/>
                    <a:pt x="15991" y="16698"/>
                  </a:cubicBezTo>
                  <a:lnTo>
                    <a:pt x="15980" y="16559"/>
                  </a:lnTo>
                  <a:cubicBezTo>
                    <a:pt x="15947" y="16698"/>
                    <a:pt x="15903" y="16809"/>
                    <a:pt x="15870" y="16948"/>
                  </a:cubicBezTo>
                  <a:lnTo>
                    <a:pt x="15870" y="16948"/>
                  </a:lnTo>
                  <a:close/>
                  <a:moveTo>
                    <a:pt x="15815" y="13417"/>
                  </a:moveTo>
                  <a:lnTo>
                    <a:pt x="15804" y="13306"/>
                  </a:lnTo>
                  <a:cubicBezTo>
                    <a:pt x="15386" y="13306"/>
                    <a:pt x="14979" y="13278"/>
                    <a:pt x="14594" y="13251"/>
                  </a:cubicBezTo>
                  <a:lnTo>
                    <a:pt x="14627" y="13362"/>
                  </a:lnTo>
                  <a:cubicBezTo>
                    <a:pt x="15023" y="13390"/>
                    <a:pt x="15419" y="13417"/>
                    <a:pt x="15815" y="13417"/>
                  </a:cubicBezTo>
                  <a:lnTo>
                    <a:pt x="15815" y="13417"/>
                  </a:lnTo>
                  <a:close/>
                  <a:moveTo>
                    <a:pt x="14748" y="13695"/>
                  </a:moveTo>
                  <a:lnTo>
                    <a:pt x="15661" y="16336"/>
                  </a:lnTo>
                  <a:cubicBezTo>
                    <a:pt x="15738" y="16031"/>
                    <a:pt x="15826" y="15780"/>
                    <a:pt x="15925" y="15586"/>
                  </a:cubicBezTo>
                  <a:lnTo>
                    <a:pt x="15826" y="13723"/>
                  </a:lnTo>
                  <a:cubicBezTo>
                    <a:pt x="15463" y="13751"/>
                    <a:pt x="15100" y="13723"/>
                    <a:pt x="14748" y="13695"/>
                  </a:cubicBezTo>
                  <a:lnTo>
                    <a:pt x="14748" y="13695"/>
                  </a:lnTo>
                  <a:close/>
                  <a:moveTo>
                    <a:pt x="16464" y="19839"/>
                  </a:moveTo>
                  <a:cubicBezTo>
                    <a:pt x="16233" y="19895"/>
                    <a:pt x="16013" y="19339"/>
                    <a:pt x="15958" y="18532"/>
                  </a:cubicBezTo>
                  <a:lnTo>
                    <a:pt x="15914" y="18393"/>
                  </a:lnTo>
                  <a:cubicBezTo>
                    <a:pt x="15914" y="18421"/>
                    <a:pt x="15914" y="18449"/>
                    <a:pt x="15914" y="18449"/>
                  </a:cubicBezTo>
                  <a:cubicBezTo>
                    <a:pt x="15958" y="19311"/>
                    <a:pt x="16189" y="19950"/>
                    <a:pt x="16431" y="19867"/>
                  </a:cubicBezTo>
                  <a:cubicBezTo>
                    <a:pt x="16486" y="19839"/>
                    <a:pt x="16541" y="19811"/>
                    <a:pt x="16585" y="19728"/>
                  </a:cubicBezTo>
                  <a:cubicBezTo>
                    <a:pt x="16552" y="19811"/>
                    <a:pt x="16508" y="19839"/>
                    <a:pt x="16464" y="19839"/>
                  </a:cubicBezTo>
                  <a:lnTo>
                    <a:pt x="16464" y="19839"/>
                  </a:lnTo>
                  <a:close/>
                  <a:moveTo>
                    <a:pt x="16453" y="16837"/>
                  </a:moveTo>
                  <a:cubicBezTo>
                    <a:pt x="16442" y="16837"/>
                    <a:pt x="16431" y="16809"/>
                    <a:pt x="16420" y="16809"/>
                  </a:cubicBezTo>
                  <a:cubicBezTo>
                    <a:pt x="16442" y="16837"/>
                    <a:pt x="16453" y="16837"/>
                    <a:pt x="16453" y="16837"/>
                  </a:cubicBezTo>
                  <a:lnTo>
                    <a:pt x="16453" y="16837"/>
                  </a:lnTo>
                  <a:close/>
                  <a:moveTo>
                    <a:pt x="16453" y="17365"/>
                  </a:moveTo>
                  <a:cubicBezTo>
                    <a:pt x="16552" y="17532"/>
                    <a:pt x="16640" y="17865"/>
                    <a:pt x="16662" y="18254"/>
                  </a:cubicBezTo>
                  <a:cubicBezTo>
                    <a:pt x="16684" y="18866"/>
                    <a:pt x="16574" y="19394"/>
                    <a:pt x="16398" y="19422"/>
                  </a:cubicBezTo>
                  <a:cubicBezTo>
                    <a:pt x="16376" y="19422"/>
                    <a:pt x="16354" y="19422"/>
                    <a:pt x="16332" y="19422"/>
                  </a:cubicBezTo>
                  <a:cubicBezTo>
                    <a:pt x="16508" y="19366"/>
                    <a:pt x="16618" y="18866"/>
                    <a:pt x="16596" y="18282"/>
                  </a:cubicBezTo>
                  <a:cubicBezTo>
                    <a:pt x="16585" y="17976"/>
                    <a:pt x="16530" y="17726"/>
                    <a:pt x="16464" y="17560"/>
                  </a:cubicBezTo>
                  <a:lnTo>
                    <a:pt x="16453" y="17365"/>
                  </a:lnTo>
                  <a:lnTo>
                    <a:pt x="16453" y="17365"/>
                  </a:lnTo>
                  <a:close/>
                  <a:moveTo>
                    <a:pt x="14616" y="10137"/>
                  </a:moveTo>
                  <a:cubicBezTo>
                    <a:pt x="14616" y="10137"/>
                    <a:pt x="13923" y="10776"/>
                    <a:pt x="12349" y="11499"/>
                  </a:cubicBezTo>
                  <a:cubicBezTo>
                    <a:pt x="12393" y="11638"/>
                    <a:pt x="12437" y="11777"/>
                    <a:pt x="12492" y="11861"/>
                  </a:cubicBezTo>
                  <a:cubicBezTo>
                    <a:pt x="12547" y="11972"/>
                    <a:pt x="12591" y="12055"/>
                    <a:pt x="12635" y="12111"/>
                  </a:cubicBezTo>
                  <a:cubicBezTo>
                    <a:pt x="12679" y="12166"/>
                    <a:pt x="12723" y="12222"/>
                    <a:pt x="12745" y="12250"/>
                  </a:cubicBezTo>
                  <a:cubicBezTo>
                    <a:pt x="12778" y="12278"/>
                    <a:pt x="12789" y="12305"/>
                    <a:pt x="12789" y="12305"/>
                  </a:cubicBezTo>
                  <a:cubicBezTo>
                    <a:pt x="12789" y="12305"/>
                    <a:pt x="12767" y="12305"/>
                    <a:pt x="12745" y="12278"/>
                  </a:cubicBezTo>
                  <a:cubicBezTo>
                    <a:pt x="12712" y="12250"/>
                    <a:pt x="12668" y="12222"/>
                    <a:pt x="12624" y="12166"/>
                  </a:cubicBezTo>
                  <a:cubicBezTo>
                    <a:pt x="12580" y="12111"/>
                    <a:pt x="12525" y="12027"/>
                    <a:pt x="12470" y="11916"/>
                  </a:cubicBezTo>
                  <a:cubicBezTo>
                    <a:pt x="12415" y="11805"/>
                    <a:pt x="12360" y="11694"/>
                    <a:pt x="12316" y="11527"/>
                  </a:cubicBezTo>
                  <a:cubicBezTo>
                    <a:pt x="12272" y="11388"/>
                    <a:pt x="12239" y="11221"/>
                    <a:pt x="12206" y="11082"/>
                  </a:cubicBezTo>
                  <a:cubicBezTo>
                    <a:pt x="12173" y="10943"/>
                    <a:pt x="12151" y="10776"/>
                    <a:pt x="12140" y="10638"/>
                  </a:cubicBezTo>
                  <a:cubicBezTo>
                    <a:pt x="12129" y="10499"/>
                    <a:pt x="12118" y="10387"/>
                    <a:pt x="12118" y="10304"/>
                  </a:cubicBezTo>
                  <a:cubicBezTo>
                    <a:pt x="12118" y="10221"/>
                    <a:pt x="12118" y="10193"/>
                    <a:pt x="12118" y="10193"/>
                  </a:cubicBezTo>
                  <a:cubicBezTo>
                    <a:pt x="12118" y="10193"/>
                    <a:pt x="12118" y="10248"/>
                    <a:pt x="12129" y="10304"/>
                  </a:cubicBezTo>
                  <a:cubicBezTo>
                    <a:pt x="12129" y="10387"/>
                    <a:pt x="12151" y="10499"/>
                    <a:pt x="12162" y="10610"/>
                  </a:cubicBezTo>
                  <a:cubicBezTo>
                    <a:pt x="12162" y="10638"/>
                    <a:pt x="12173" y="10665"/>
                    <a:pt x="12173" y="10665"/>
                  </a:cubicBezTo>
                  <a:cubicBezTo>
                    <a:pt x="12327" y="10304"/>
                    <a:pt x="12514" y="9943"/>
                    <a:pt x="12745" y="9665"/>
                  </a:cubicBezTo>
                  <a:cubicBezTo>
                    <a:pt x="13163" y="9442"/>
                    <a:pt x="13537" y="9248"/>
                    <a:pt x="13834" y="9081"/>
                  </a:cubicBezTo>
                  <a:cubicBezTo>
                    <a:pt x="14011" y="9136"/>
                    <a:pt x="14242" y="9081"/>
                    <a:pt x="14473" y="8914"/>
                  </a:cubicBezTo>
                  <a:cubicBezTo>
                    <a:pt x="14528" y="9220"/>
                    <a:pt x="14583" y="9526"/>
                    <a:pt x="14660" y="9804"/>
                  </a:cubicBezTo>
                  <a:cubicBezTo>
                    <a:pt x="14770" y="10276"/>
                    <a:pt x="14913" y="10693"/>
                    <a:pt x="15078" y="11054"/>
                  </a:cubicBezTo>
                  <a:cubicBezTo>
                    <a:pt x="15221" y="11360"/>
                    <a:pt x="15375" y="11583"/>
                    <a:pt x="15551" y="11722"/>
                  </a:cubicBezTo>
                  <a:cubicBezTo>
                    <a:pt x="14836" y="11944"/>
                    <a:pt x="14055" y="12166"/>
                    <a:pt x="13240" y="12389"/>
                  </a:cubicBezTo>
                  <a:cubicBezTo>
                    <a:pt x="14451" y="12000"/>
                    <a:pt x="15353" y="11694"/>
                    <a:pt x="15353" y="11694"/>
                  </a:cubicBezTo>
                  <a:cubicBezTo>
                    <a:pt x="15353" y="11694"/>
                    <a:pt x="14924" y="11416"/>
                    <a:pt x="14616" y="10137"/>
                  </a:cubicBezTo>
                  <a:lnTo>
                    <a:pt x="14616" y="10137"/>
                  </a:lnTo>
                  <a:close/>
                  <a:moveTo>
                    <a:pt x="16519" y="1631"/>
                  </a:moveTo>
                  <a:cubicBezTo>
                    <a:pt x="16629" y="1964"/>
                    <a:pt x="16717" y="2326"/>
                    <a:pt x="16783" y="2715"/>
                  </a:cubicBezTo>
                  <a:cubicBezTo>
                    <a:pt x="16607" y="2326"/>
                    <a:pt x="16409" y="2131"/>
                    <a:pt x="16200" y="2214"/>
                  </a:cubicBezTo>
                  <a:cubicBezTo>
                    <a:pt x="15947" y="2298"/>
                    <a:pt x="15716" y="2743"/>
                    <a:pt x="15573" y="3493"/>
                  </a:cubicBezTo>
                  <a:cubicBezTo>
                    <a:pt x="15430" y="4216"/>
                    <a:pt x="15375" y="5133"/>
                    <a:pt x="15430" y="6078"/>
                  </a:cubicBezTo>
                  <a:cubicBezTo>
                    <a:pt x="15441" y="6217"/>
                    <a:pt x="15441" y="6356"/>
                    <a:pt x="15452" y="6468"/>
                  </a:cubicBezTo>
                  <a:cubicBezTo>
                    <a:pt x="15122" y="6690"/>
                    <a:pt x="14715" y="6940"/>
                    <a:pt x="14341" y="7218"/>
                  </a:cubicBezTo>
                  <a:cubicBezTo>
                    <a:pt x="14330" y="7079"/>
                    <a:pt x="14319" y="6940"/>
                    <a:pt x="14308" y="6801"/>
                  </a:cubicBezTo>
                  <a:cubicBezTo>
                    <a:pt x="14231" y="5773"/>
                    <a:pt x="14220" y="4688"/>
                    <a:pt x="14297" y="3632"/>
                  </a:cubicBezTo>
                  <a:cubicBezTo>
                    <a:pt x="14187" y="4661"/>
                    <a:pt x="14165" y="5773"/>
                    <a:pt x="14231" y="6829"/>
                  </a:cubicBezTo>
                  <a:cubicBezTo>
                    <a:pt x="14242" y="6996"/>
                    <a:pt x="14253" y="7135"/>
                    <a:pt x="14264" y="7302"/>
                  </a:cubicBezTo>
                  <a:cubicBezTo>
                    <a:pt x="13746" y="7719"/>
                    <a:pt x="13339" y="8163"/>
                    <a:pt x="13427" y="8580"/>
                  </a:cubicBezTo>
                  <a:cubicBezTo>
                    <a:pt x="13460" y="8747"/>
                    <a:pt x="13504" y="8858"/>
                    <a:pt x="13570" y="8942"/>
                  </a:cubicBezTo>
                  <a:cubicBezTo>
                    <a:pt x="13383" y="9053"/>
                    <a:pt x="13174" y="9136"/>
                    <a:pt x="12954" y="9275"/>
                  </a:cubicBezTo>
                  <a:lnTo>
                    <a:pt x="12943" y="9275"/>
                  </a:lnTo>
                  <a:cubicBezTo>
                    <a:pt x="12921" y="9275"/>
                    <a:pt x="12635" y="9109"/>
                    <a:pt x="12151" y="8858"/>
                  </a:cubicBezTo>
                  <a:cubicBezTo>
                    <a:pt x="12646" y="8525"/>
                    <a:pt x="13130" y="8219"/>
                    <a:pt x="13625" y="7858"/>
                  </a:cubicBezTo>
                  <a:cubicBezTo>
                    <a:pt x="13119" y="8080"/>
                    <a:pt x="12624" y="8358"/>
                    <a:pt x="12129" y="8608"/>
                  </a:cubicBezTo>
                  <a:cubicBezTo>
                    <a:pt x="12052" y="8636"/>
                    <a:pt x="11986" y="8692"/>
                    <a:pt x="11909" y="8719"/>
                  </a:cubicBezTo>
                  <a:cubicBezTo>
                    <a:pt x="11139" y="8330"/>
                    <a:pt x="10027" y="7746"/>
                    <a:pt x="8817" y="7107"/>
                  </a:cubicBezTo>
                  <a:lnTo>
                    <a:pt x="9081" y="6885"/>
                  </a:lnTo>
                  <a:cubicBezTo>
                    <a:pt x="9620" y="6412"/>
                    <a:pt x="10170" y="5939"/>
                    <a:pt x="10709" y="5467"/>
                  </a:cubicBezTo>
                  <a:cubicBezTo>
                    <a:pt x="11249" y="4994"/>
                    <a:pt x="11788" y="4494"/>
                    <a:pt x="12327" y="4021"/>
                  </a:cubicBezTo>
                  <a:lnTo>
                    <a:pt x="13141" y="3271"/>
                  </a:lnTo>
                  <a:cubicBezTo>
                    <a:pt x="13405" y="3021"/>
                    <a:pt x="13680" y="2770"/>
                    <a:pt x="13945" y="2492"/>
                  </a:cubicBezTo>
                  <a:cubicBezTo>
                    <a:pt x="13669" y="2715"/>
                    <a:pt x="13394" y="2937"/>
                    <a:pt x="13119" y="3160"/>
                  </a:cubicBezTo>
                  <a:lnTo>
                    <a:pt x="12305" y="3854"/>
                  </a:lnTo>
                  <a:cubicBezTo>
                    <a:pt x="11766" y="4327"/>
                    <a:pt x="11216" y="4800"/>
                    <a:pt x="10676" y="5272"/>
                  </a:cubicBezTo>
                  <a:cubicBezTo>
                    <a:pt x="10137" y="5745"/>
                    <a:pt x="9598" y="6245"/>
                    <a:pt x="9059" y="6718"/>
                  </a:cubicBezTo>
                  <a:lnTo>
                    <a:pt x="8707" y="7051"/>
                  </a:lnTo>
                  <a:cubicBezTo>
                    <a:pt x="8300" y="6829"/>
                    <a:pt x="7893" y="6634"/>
                    <a:pt x="7474" y="6412"/>
                  </a:cubicBezTo>
                  <a:cubicBezTo>
                    <a:pt x="7706" y="6051"/>
                    <a:pt x="7959" y="5661"/>
                    <a:pt x="8212" y="5272"/>
                  </a:cubicBezTo>
                  <a:cubicBezTo>
                    <a:pt x="8201" y="5383"/>
                    <a:pt x="8190" y="5522"/>
                    <a:pt x="8190" y="5634"/>
                  </a:cubicBezTo>
                  <a:cubicBezTo>
                    <a:pt x="8179" y="5884"/>
                    <a:pt x="8179" y="6134"/>
                    <a:pt x="8179" y="6384"/>
                  </a:cubicBezTo>
                  <a:cubicBezTo>
                    <a:pt x="8190" y="6134"/>
                    <a:pt x="8212" y="5884"/>
                    <a:pt x="8234" y="5661"/>
                  </a:cubicBezTo>
                  <a:cubicBezTo>
                    <a:pt x="8245" y="5550"/>
                    <a:pt x="8256" y="5411"/>
                    <a:pt x="8278" y="5300"/>
                  </a:cubicBezTo>
                  <a:cubicBezTo>
                    <a:pt x="8289" y="5244"/>
                    <a:pt x="8300" y="5189"/>
                    <a:pt x="8311" y="5133"/>
                  </a:cubicBezTo>
                  <a:cubicBezTo>
                    <a:pt x="8630" y="4661"/>
                    <a:pt x="8949" y="4216"/>
                    <a:pt x="9202" y="3910"/>
                  </a:cubicBezTo>
                  <a:cubicBezTo>
                    <a:pt x="9202" y="3910"/>
                    <a:pt x="9213" y="3910"/>
                    <a:pt x="9213" y="3882"/>
                  </a:cubicBezTo>
                  <a:cubicBezTo>
                    <a:pt x="9081" y="4216"/>
                    <a:pt x="9059" y="5050"/>
                    <a:pt x="9048" y="5522"/>
                  </a:cubicBezTo>
                  <a:lnTo>
                    <a:pt x="8234" y="6607"/>
                  </a:lnTo>
                  <a:lnTo>
                    <a:pt x="9048" y="5856"/>
                  </a:lnTo>
                  <a:cubicBezTo>
                    <a:pt x="9048" y="5856"/>
                    <a:pt x="9345" y="5606"/>
                    <a:pt x="9774" y="5161"/>
                  </a:cubicBezTo>
                  <a:cubicBezTo>
                    <a:pt x="10049" y="4883"/>
                    <a:pt x="10776" y="4216"/>
                    <a:pt x="11359" y="3660"/>
                  </a:cubicBezTo>
                  <a:cubicBezTo>
                    <a:pt x="11469" y="3549"/>
                    <a:pt x="11623" y="3410"/>
                    <a:pt x="11799" y="3243"/>
                  </a:cubicBezTo>
                  <a:cubicBezTo>
                    <a:pt x="12712" y="2353"/>
                    <a:pt x="14341" y="769"/>
                    <a:pt x="15199" y="380"/>
                  </a:cubicBezTo>
                  <a:cubicBezTo>
                    <a:pt x="15177" y="407"/>
                    <a:pt x="15155" y="435"/>
                    <a:pt x="15133" y="463"/>
                  </a:cubicBezTo>
                  <a:cubicBezTo>
                    <a:pt x="15023" y="630"/>
                    <a:pt x="14935" y="852"/>
                    <a:pt x="14847" y="1075"/>
                  </a:cubicBezTo>
                  <a:cubicBezTo>
                    <a:pt x="14682" y="1547"/>
                    <a:pt x="14572" y="2103"/>
                    <a:pt x="14506" y="2687"/>
                  </a:cubicBezTo>
                  <a:cubicBezTo>
                    <a:pt x="14440" y="3271"/>
                    <a:pt x="14407" y="3882"/>
                    <a:pt x="14396" y="4494"/>
                  </a:cubicBezTo>
                  <a:cubicBezTo>
                    <a:pt x="14396" y="5105"/>
                    <a:pt x="14418" y="5689"/>
                    <a:pt x="14473" y="6273"/>
                  </a:cubicBezTo>
                  <a:cubicBezTo>
                    <a:pt x="14451" y="5689"/>
                    <a:pt x="14440" y="5078"/>
                    <a:pt x="14462" y="4494"/>
                  </a:cubicBezTo>
                  <a:cubicBezTo>
                    <a:pt x="14484" y="3910"/>
                    <a:pt x="14528" y="3326"/>
                    <a:pt x="14605" y="2770"/>
                  </a:cubicBezTo>
                  <a:cubicBezTo>
                    <a:pt x="14682" y="2214"/>
                    <a:pt x="14792" y="1686"/>
                    <a:pt x="14946" y="1269"/>
                  </a:cubicBezTo>
                  <a:cubicBezTo>
                    <a:pt x="15023" y="1047"/>
                    <a:pt x="15111" y="880"/>
                    <a:pt x="15199" y="713"/>
                  </a:cubicBezTo>
                  <a:cubicBezTo>
                    <a:pt x="15298" y="574"/>
                    <a:pt x="15397" y="463"/>
                    <a:pt x="15507" y="435"/>
                  </a:cubicBezTo>
                  <a:cubicBezTo>
                    <a:pt x="15606" y="380"/>
                    <a:pt x="15716" y="407"/>
                    <a:pt x="15815" y="435"/>
                  </a:cubicBezTo>
                  <a:cubicBezTo>
                    <a:pt x="15892" y="602"/>
                    <a:pt x="15958" y="769"/>
                    <a:pt x="16013" y="991"/>
                  </a:cubicBezTo>
                  <a:cubicBezTo>
                    <a:pt x="16090" y="1269"/>
                    <a:pt x="16167" y="1547"/>
                    <a:pt x="16222" y="1853"/>
                  </a:cubicBezTo>
                  <a:cubicBezTo>
                    <a:pt x="16189" y="1519"/>
                    <a:pt x="16134" y="1214"/>
                    <a:pt x="16079" y="908"/>
                  </a:cubicBezTo>
                  <a:cubicBezTo>
                    <a:pt x="16057" y="797"/>
                    <a:pt x="16024" y="685"/>
                    <a:pt x="16002" y="574"/>
                  </a:cubicBezTo>
                  <a:cubicBezTo>
                    <a:pt x="16057" y="630"/>
                    <a:pt x="16112" y="685"/>
                    <a:pt x="16156" y="769"/>
                  </a:cubicBezTo>
                  <a:cubicBezTo>
                    <a:pt x="16200" y="824"/>
                    <a:pt x="16233" y="880"/>
                    <a:pt x="16266" y="936"/>
                  </a:cubicBezTo>
                  <a:cubicBezTo>
                    <a:pt x="16354" y="1158"/>
                    <a:pt x="16442" y="1380"/>
                    <a:pt x="16519" y="1631"/>
                  </a:cubicBezTo>
                  <a:lnTo>
                    <a:pt x="16519" y="1631"/>
                  </a:lnTo>
                  <a:close/>
                  <a:moveTo>
                    <a:pt x="11161" y="2715"/>
                  </a:moveTo>
                  <a:cubicBezTo>
                    <a:pt x="11337" y="2909"/>
                    <a:pt x="11403" y="3187"/>
                    <a:pt x="11414" y="3299"/>
                  </a:cubicBezTo>
                  <a:cubicBezTo>
                    <a:pt x="11370" y="3326"/>
                    <a:pt x="11337" y="3382"/>
                    <a:pt x="11304" y="3410"/>
                  </a:cubicBezTo>
                  <a:cubicBezTo>
                    <a:pt x="11139" y="3576"/>
                    <a:pt x="10963" y="3743"/>
                    <a:pt x="10787" y="3910"/>
                  </a:cubicBezTo>
                  <a:cubicBezTo>
                    <a:pt x="10776" y="3743"/>
                    <a:pt x="10753" y="3604"/>
                    <a:pt x="10709" y="3438"/>
                  </a:cubicBezTo>
                  <a:cubicBezTo>
                    <a:pt x="10908" y="3215"/>
                    <a:pt x="11117" y="2937"/>
                    <a:pt x="11161" y="2715"/>
                  </a:cubicBezTo>
                  <a:lnTo>
                    <a:pt x="11161" y="2715"/>
                  </a:lnTo>
                  <a:close/>
                  <a:moveTo>
                    <a:pt x="10919" y="2576"/>
                  </a:moveTo>
                  <a:cubicBezTo>
                    <a:pt x="10764" y="2576"/>
                    <a:pt x="10610" y="2631"/>
                    <a:pt x="10478" y="2715"/>
                  </a:cubicBezTo>
                  <a:cubicBezTo>
                    <a:pt x="10544" y="2854"/>
                    <a:pt x="10610" y="3021"/>
                    <a:pt x="10665" y="3215"/>
                  </a:cubicBezTo>
                  <a:cubicBezTo>
                    <a:pt x="10875" y="2993"/>
                    <a:pt x="11051" y="2743"/>
                    <a:pt x="11073" y="2604"/>
                  </a:cubicBezTo>
                  <a:cubicBezTo>
                    <a:pt x="11073" y="2631"/>
                    <a:pt x="11029" y="2576"/>
                    <a:pt x="10919" y="2576"/>
                  </a:cubicBezTo>
                  <a:lnTo>
                    <a:pt x="10919" y="2576"/>
                  </a:lnTo>
                  <a:close/>
                  <a:moveTo>
                    <a:pt x="10379" y="2798"/>
                  </a:moveTo>
                  <a:cubicBezTo>
                    <a:pt x="10522" y="2993"/>
                    <a:pt x="10687" y="3521"/>
                    <a:pt x="10709" y="3966"/>
                  </a:cubicBezTo>
                  <a:cubicBezTo>
                    <a:pt x="10368" y="4299"/>
                    <a:pt x="10038" y="4605"/>
                    <a:pt x="9829" y="4800"/>
                  </a:cubicBezTo>
                  <a:lnTo>
                    <a:pt x="9939" y="3299"/>
                  </a:lnTo>
                  <a:cubicBezTo>
                    <a:pt x="9983" y="3243"/>
                    <a:pt x="10148" y="2993"/>
                    <a:pt x="10379" y="2798"/>
                  </a:cubicBezTo>
                  <a:lnTo>
                    <a:pt x="10379" y="2798"/>
                  </a:lnTo>
                  <a:close/>
                  <a:moveTo>
                    <a:pt x="10038" y="2826"/>
                  </a:moveTo>
                  <a:cubicBezTo>
                    <a:pt x="10016" y="2854"/>
                    <a:pt x="9994" y="2909"/>
                    <a:pt x="9983" y="2965"/>
                  </a:cubicBezTo>
                  <a:cubicBezTo>
                    <a:pt x="10038" y="2882"/>
                    <a:pt x="10126" y="2770"/>
                    <a:pt x="10225" y="2687"/>
                  </a:cubicBezTo>
                  <a:cubicBezTo>
                    <a:pt x="10148" y="2715"/>
                    <a:pt x="10082" y="2743"/>
                    <a:pt x="10038" y="2826"/>
                  </a:cubicBezTo>
                  <a:lnTo>
                    <a:pt x="10038" y="2826"/>
                  </a:lnTo>
                  <a:close/>
                  <a:moveTo>
                    <a:pt x="6022" y="5383"/>
                  </a:moveTo>
                  <a:cubicBezTo>
                    <a:pt x="6055" y="5495"/>
                    <a:pt x="6077" y="5606"/>
                    <a:pt x="6110" y="5745"/>
                  </a:cubicBezTo>
                  <a:cubicBezTo>
                    <a:pt x="5659" y="5522"/>
                    <a:pt x="5219" y="5272"/>
                    <a:pt x="4801" y="5050"/>
                  </a:cubicBezTo>
                  <a:lnTo>
                    <a:pt x="4647" y="3354"/>
                  </a:lnTo>
                  <a:cubicBezTo>
                    <a:pt x="4713" y="3076"/>
                    <a:pt x="4790" y="2882"/>
                    <a:pt x="4878" y="2798"/>
                  </a:cubicBezTo>
                  <a:cubicBezTo>
                    <a:pt x="4933" y="2743"/>
                    <a:pt x="4988" y="2715"/>
                    <a:pt x="5054" y="2770"/>
                  </a:cubicBezTo>
                  <a:cubicBezTo>
                    <a:pt x="5285" y="2937"/>
                    <a:pt x="5626" y="3854"/>
                    <a:pt x="6022" y="5383"/>
                  </a:cubicBezTo>
                  <a:lnTo>
                    <a:pt x="6022" y="5383"/>
                  </a:lnTo>
                  <a:close/>
                  <a:moveTo>
                    <a:pt x="4415" y="4827"/>
                  </a:moveTo>
                  <a:cubicBezTo>
                    <a:pt x="4459" y="4355"/>
                    <a:pt x="4514" y="3938"/>
                    <a:pt x="4580" y="3604"/>
                  </a:cubicBezTo>
                  <a:lnTo>
                    <a:pt x="4702" y="4966"/>
                  </a:lnTo>
                  <a:cubicBezTo>
                    <a:pt x="4614" y="4939"/>
                    <a:pt x="4514" y="4883"/>
                    <a:pt x="4415" y="4827"/>
                  </a:cubicBezTo>
                  <a:lnTo>
                    <a:pt x="4415" y="4827"/>
                  </a:lnTo>
                  <a:close/>
                  <a:moveTo>
                    <a:pt x="4834" y="14529"/>
                  </a:moveTo>
                  <a:cubicBezTo>
                    <a:pt x="4823" y="14529"/>
                    <a:pt x="4823" y="14529"/>
                    <a:pt x="4812" y="14529"/>
                  </a:cubicBezTo>
                  <a:cubicBezTo>
                    <a:pt x="4856" y="14557"/>
                    <a:pt x="4878" y="14668"/>
                    <a:pt x="4867" y="14807"/>
                  </a:cubicBezTo>
                  <a:cubicBezTo>
                    <a:pt x="4856" y="14946"/>
                    <a:pt x="4823" y="15058"/>
                    <a:pt x="4779" y="15058"/>
                  </a:cubicBezTo>
                  <a:cubicBezTo>
                    <a:pt x="4779" y="15058"/>
                    <a:pt x="4790" y="15058"/>
                    <a:pt x="4790" y="15058"/>
                  </a:cubicBezTo>
                  <a:cubicBezTo>
                    <a:pt x="4834" y="15058"/>
                    <a:pt x="4878" y="14946"/>
                    <a:pt x="4878" y="14807"/>
                  </a:cubicBezTo>
                  <a:cubicBezTo>
                    <a:pt x="4900" y="14696"/>
                    <a:pt x="4878" y="14557"/>
                    <a:pt x="4834" y="14529"/>
                  </a:cubicBezTo>
                  <a:lnTo>
                    <a:pt x="4834" y="14529"/>
                  </a:lnTo>
                  <a:close/>
                  <a:moveTo>
                    <a:pt x="4845" y="14279"/>
                  </a:moveTo>
                  <a:cubicBezTo>
                    <a:pt x="4856" y="14279"/>
                    <a:pt x="4867" y="14279"/>
                    <a:pt x="4878" y="14307"/>
                  </a:cubicBezTo>
                  <a:cubicBezTo>
                    <a:pt x="4867" y="14307"/>
                    <a:pt x="4867" y="14307"/>
                    <a:pt x="4867" y="14307"/>
                  </a:cubicBezTo>
                  <a:cubicBezTo>
                    <a:pt x="4790" y="14279"/>
                    <a:pt x="4702" y="14502"/>
                    <a:pt x="4691" y="14780"/>
                  </a:cubicBezTo>
                  <a:cubicBezTo>
                    <a:pt x="4680" y="15058"/>
                    <a:pt x="4735" y="15308"/>
                    <a:pt x="4812" y="15336"/>
                  </a:cubicBezTo>
                  <a:cubicBezTo>
                    <a:pt x="4823" y="15336"/>
                    <a:pt x="4823" y="15336"/>
                    <a:pt x="4834" y="15336"/>
                  </a:cubicBezTo>
                  <a:cubicBezTo>
                    <a:pt x="4823" y="15336"/>
                    <a:pt x="4801" y="15336"/>
                    <a:pt x="4790" y="15336"/>
                  </a:cubicBezTo>
                  <a:cubicBezTo>
                    <a:pt x="4702" y="15308"/>
                    <a:pt x="4647" y="15058"/>
                    <a:pt x="4669" y="14752"/>
                  </a:cubicBezTo>
                  <a:cubicBezTo>
                    <a:pt x="4680" y="14474"/>
                    <a:pt x="4768" y="14251"/>
                    <a:pt x="4845" y="14279"/>
                  </a:cubicBezTo>
                  <a:lnTo>
                    <a:pt x="4845" y="14279"/>
                  </a:lnTo>
                  <a:close/>
                  <a:moveTo>
                    <a:pt x="1896" y="3549"/>
                  </a:moveTo>
                  <a:cubicBezTo>
                    <a:pt x="2160" y="3688"/>
                    <a:pt x="3073" y="4160"/>
                    <a:pt x="4283" y="4772"/>
                  </a:cubicBezTo>
                  <a:cubicBezTo>
                    <a:pt x="4382" y="3799"/>
                    <a:pt x="4536" y="2854"/>
                    <a:pt x="4812" y="2465"/>
                  </a:cubicBezTo>
                  <a:cubicBezTo>
                    <a:pt x="4889" y="2353"/>
                    <a:pt x="4988" y="2353"/>
                    <a:pt x="5087" y="2409"/>
                  </a:cubicBezTo>
                  <a:cubicBezTo>
                    <a:pt x="5472" y="2715"/>
                    <a:pt x="5956" y="4438"/>
                    <a:pt x="6286" y="5800"/>
                  </a:cubicBezTo>
                  <a:cubicBezTo>
                    <a:pt x="6616" y="5967"/>
                    <a:pt x="6946" y="6134"/>
                    <a:pt x="7276" y="6329"/>
                  </a:cubicBezTo>
                  <a:cubicBezTo>
                    <a:pt x="7838" y="5439"/>
                    <a:pt x="8619" y="4244"/>
                    <a:pt x="9136" y="3632"/>
                  </a:cubicBezTo>
                  <a:cubicBezTo>
                    <a:pt x="9257" y="3493"/>
                    <a:pt x="9345" y="3549"/>
                    <a:pt x="9400" y="3632"/>
                  </a:cubicBezTo>
                  <a:cubicBezTo>
                    <a:pt x="9576" y="3882"/>
                    <a:pt x="9653" y="4577"/>
                    <a:pt x="9675" y="4966"/>
                  </a:cubicBezTo>
                  <a:cubicBezTo>
                    <a:pt x="9697" y="4939"/>
                    <a:pt x="9708" y="4939"/>
                    <a:pt x="9730" y="4911"/>
                  </a:cubicBezTo>
                  <a:lnTo>
                    <a:pt x="9851" y="3187"/>
                  </a:lnTo>
                  <a:cubicBezTo>
                    <a:pt x="9862" y="2965"/>
                    <a:pt x="9906" y="2798"/>
                    <a:pt x="9972" y="2687"/>
                  </a:cubicBezTo>
                  <a:cubicBezTo>
                    <a:pt x="10060" y="2520"/>
                    <a:pt x="10170" y="2465"/>
                    <a:pt x="10302" y="2520"/>
                  </a:cubicBezTo>
                  <a:cubicBezTo>
                    <a:pt x="10324" y="2520"/>
                    <a:pt x="10346" y="2548"/>
                    <a:pt x="10368" y="2576"/>
                  </a:cubicBezTo>
                  <a:cubicBezTo>
                    <a:pt x="10522" y="2465"/>
                    <a:pt x="10709" y="2381"/>
                    <a:pt x="10908" y="2381"/>
                  </a:cubicBezTo>
                  <a:cubicBezTo>
                    <a:pt x="10974" y="2381"/>
                    <a:pt x="11051" y="2381"/>
                    <a:pt x="11095" y="2465"/>
                  </a:cubicBezTo>
                  <a:cubicBezTo>
                    <a:pt x="11359" y="2687"/>
                    <a:pt x="11447" y="3104"/>
                    <a:pt x="11469" y="3243"/>
                  </a:cubicBezTo>
                  <a:cubicBezTo>
                    <a:pt x="11546" y="3160"/>
                    <a:pt x="11623" y="3076"/>
                    <a:pt x="11722" y="2993"/>
                  </a:cubicBezTo>
                  <a:cubicBezTo>
                    <a:pt x="12745" y="1992"/>
                    <a:pt x="14649" y="129"/>
                    <a:pt x="15419" y="18"/>
                  </a:cubicBezTo>
                  <a:cubicBezTo>
                    <a:pt x="15804" y="-93"/>
                    <a:pt x="16178" y="324"/>
                    <a:pt x="16486" y="1102"/>
                  </a:cubicBezTo>
                  <a:cubicBezTo>
                    <a:pt x="16574" y="1297"/>
                    <a:pt x="16651" y="1519"/>
                    <a:pt x="16717" y="1770"/>
                  </a:cubicBezTo>
                  <a:cubicBezTo>
                    <a:pt x="16860" y="2270"/>
                    <a:pt x="16971" y="2798"/>
                    <a:pt x="17059" y="3354"/>
                  </a:cubicBezTo>
                  <a:cubicBezTo>
                    <a:pt x="17290" y="3604"/>
                    <a:pt x="17521" y="3993"/>
                    <a:pt x="17653" y="4549"/>
                  </a:cubicBezTo>
                  <a:cubicBezTo>
                    <a:pt x="17939" y="4105"/>
                    <a:pt x="19358" y="1936"/>
                    <a:pt x="19490" y="2604"/>
                  </a:cubicBezTo>
                  <a:cubicBezTo>
                    <a:pt x="19633" y="3354"/>
                    <a:pt x="19358" y="3993"/>
                    <a:pt x="19017" y="4299"/>
                  </a:cubicBezTo>
                  <a:cubicBezTo>
                    <a:pt x="18698" y="4605"/>
                    <a:pt x="18049" y="4855"/>
                    <a:pt x="17741" y="5105"/>
                  </a:cubicBezTo>
                  <a:cubicBezTo>
                    <a:pt x="17741" y="5161"/>
                    <a:pt x="17752" y="5217"/>
                    <a:pt x="17752" y="5272"/>
                  </a:cubicBezTo>
                  <a:cubicBezTo>
                    <a:pt x="17796" y="6134"/>
                    <a:pt x="17576" y="6885"/>
                    <a:pt x="17433" y="7246"/>
                  </a:cubicBezTo>
                  <a:cubicBezTo>
                    <a:pt x="17378" y="7385"/>
                    <a:pt x="17323" y="7524"/>
                    <a:pt x="17268" y="7635"/>
                  </a:cubicBezTo>
                  <a:cubicBezTo>
                    <a:pt x="17235" y="8469"/>
                    <a:pt x="17147" y="9220"/>
                    <a:pt x="17015" y="9887"/>
                  </a:cubicBezTo>
                  <a:cubicBezTo>
                    <a:pt x="16993" y="10026"/>
                    <a:pt x="16960" y="10165"/>
                    <a:pt x="16926" y="10276"/>
                  </a:cubicBezTo>
                  <a:cubicBezTo>
                    <a:pt x="18159" y="10721"/>
                    <a:pt x="21141" y="11777"/>
                    <a:pt x="21427" y="11944"/>
                  </a:cubicBezTo>
                  <a:cubicBezTo>
                    <a:pt x="21559" y="12027"/>
                    <a:pt x="21570" y="12222"/>
                    <a:pt x="21559" y="12305"/>
                  </a:cubicBezTo>
                  <a:cubicBezTo>
                    <a:pt x="21537" y="12889"/>
                    <a:pt x="20811" y="13445"/>
                    <a:pt x="19776" y="13668"/>
                  </a:cubicBezTo>
                  <a:cubicBezTo>
                    <a:pt x="19446" y="13751"/>
                    <a:pt x="18797" y="13779"/>
                    <a:pt x="18016" y="13779"/>
                  </a:cubicBezTo>
                  <a:cubicBezTo>
                    <a:pt x="17466" y="13779"/>
                    <a:pt x="16849" y="13779"/>
                    <a:pt x="16233" y="13751"/>
                  </a:cubicBezTo>
                  <a:lnTo>
                    <a:pt x="16321" y="15308"/>
                  </a:lnTo>
                  <a:cubicBezTo>
                    <a:pt x="16343" y="15308"/>
                    <a:pt x="16365" y="15308"/>
                    <a:pt x="16376" y="15336"/>
                  </a:cubicBezTo>
                  <a:cubicBezTo>
                    <a:pt x="16431" y="15280"/>
                    <a:pt x="16486" y="15252"/>
                    <a:pt x="16552" y="15224"/>
                  </a:cubicBezTo>
                  <a:cubicBezTo>
                    <a:pt x="17037" y="15085"/>
                    <a:pt x="17488" y="16309"/>
                    <a:pt x="17565" y="17976"/>
                  </a:cubicBezTo>
                  <a:cubicBezTo>
                    <a:pt x="17642" y="19644"/>
                    <a:pt x="17312" y="21118"/>
                    <a:pt x="16827" y="21257"/>
                  </a:cubicBezTo>
                  <a:cubicBezTo>
                    <a:pt x="16772" y="21285"/>
                    <a:pt x="16706" y="21257"/>
                    <a:pt x="16651" y="21257"/>
                  </a:cubicBezTo>
                  <a:cubicBezTo>
                    <a:pt x="16596" y="21312"/>
                    <a:pt x="16541" y="21340"/>
                    <a:pt x="16475" y="21368"/>
                  </a:cubicBezTo>
                  <a:cubicBezTo>
                    <a:pt x="15991" y="21507"/>
                    <a:pt x="15540" y="20284"/>
                    <a:pt x="15463" y="18616"/>
                  </a:cubicBezTo>
                  <a:cubicBezTo>
                    <a:pt x="15441" y="18143"/>
                    <a:pt x="15452" y="17699"/>
                    <a:pt x="15485" y="17282"/>
                  </a:cubicBezTo>
                  <a:lnTo>
                    <a:pt x="14253" y="13695"/>
                  </a:lnTo>
                  <a:cubicBezTo>
                    <a:pt x="13273" y="13640"/>
                    <a:pt x="12371" y="13584"/>
                    <a:pt x="11755" y="13556"/>
                  </a:cubicBezTo>
                  <a:cubicBezTo>
                    <a:pt x="11381" y="13529"/>
                    <a:pt x="11073" y="13501"/>
                    <a:pt x="10853" y="13501"/>
                  </a:cubicBezTo>
                  <a:cubicBezTo>
                    <a:pt x="10853" y="13501"/>
                    <a:pt x="10886" y="14335"/>
                    <a:pt x="10886" y="14335"/>
                  </a:cubicBezTo>
                  <a:cubicBezTo>
                    <a:pt x="11370" y="14641"/>
                    <a:pt x="11678" y="16197"/>
                    <a:pt x="11590" y="17921"/>
                  </a:cubicBezTo>
                  <a:cubicBezTo>
                    <a:pt x="11502" y="19783"/>
                    <a:pt x="10996" y="21146"/>
                    <a:pt x="10456" y="20979"/>
                  </a:cubicBezTo>
                  <a:cubicBezTo>
                    <a:pt x="10390" y="20951"/>
                    <a:pt x="10324" y="20923"/>
                    <a:pt x="10258" y="20840"/>
                  </a:cubicBezTo>
                  <a:cubicBezTo>
                    <a:pt x="10192" y="20868"/>
                    <a:pt x="10126" y="20868"/>
                    <a:pt x="10060" y="20840"/>
                  </a:cubicBezTo>
                  <a:cubicBezTo>
                    <a:pt x="9532" y="20673"/>
                    <a:pt x="9169" y="19033"/>
                    <a:pt x="9257" y="17198"/>
                  </a:cubicBezTo>
                  <a:cubicBezTo>
                    <a:pt x="9301" y="16253"/>
                    <a:pt x="9455" y="15447"/>
                    <a:pt x="9664" y="14891"/>
                  </a:cubicBezTo>
                  <a:lnTo>
                    <a:pt x="9334" y="13751"/>
                  </a:lnTo>
                  <a:cubicBezTo>
                    <a:pt x="8300" y="13946"/>
                    <a:pt x="7430" y="14029"/>
                    <a:pt x="6726" y="14029"/>
                  </a:cubicBezTo>
                  <a:cubicBezTo>
                    <a:pt x="6176" y="14029"/>
                    <a:pt x="5725" y="13973"/>
                    <a:pt x="5373" y="13862"/>
                  </a:cubicBezTo>
                  <a:lnTo>
                    <a:pt x="5043" y="14446"/>
                  </a:lnTo>
                  <a:cubicBezTo>
                    <a:pt x="5065" y="14585"/>
                    <a:pt x="5076" y="14752"/>
                    <a:pt x="5065" y="14919"/>
                  </a:cubicBezTo>
                  <a:cubicBezTo>
                    <a:pt x="5043" y="15336"/>
                    <a:pt x="4933" y="15641"/>
                    <a:pt x="4812" y="15614"/>
                  </a:cubicBezTo>
                  <a:cubicBezTo>
                    <a:pt x="4801" y="15614"/>
                    <a:pt x="4779" y="15614"/>
                    <a:pt x="4768" y="15586"/>
                  </a:cubicBezTo>
                  <a:cubicBezTo>
                    <a:pt x="4757" y="15586"/>
                    <a:pt x="4735" y="15586"/>
                    <a:pt x="4724" y="15586"/>
                  </a:cubicBezTo>
                  <a:cubicBezTo>
                    <a:pt x="4603" y="15558"/>
                    <a:pt x="4525" y="15197"/>
                    <a:pt x="4547" y="14780"/>
                  </a:cubicBezTo>
                  <a:cubicBezTo>
                    <a:pt x="4569" y="14363"/>
                    <a:pt x="4680" y="14057"/>
                    <a:pt x="4801" y="14085"/>
                  </a:cubicBezTo>
                  <a:cubicBezTo>
                    <a:pt x="4812" y="14085"/>
                    <a:pt x="4812" y="14085"/>
                    <a:pt x="4823" y="14085"/>
                  </a:cubicBezTo>
                  <a:lnTo>
                    <a:pt x="4922" y="13640"/>
                  </a:lnTo>
                  <a:cubicBezTo>
                    <a:pt x="4779" y="13556"/>
                    <a:pt x="4669" y="13445"/>
                    <a:pt x="4591" y="13306"/>
                  </a:cubicBezTo>
                  <a:cubicBezTo>
                    <a:pt x="4525" y="13334"/>
                    <a:pt x="4459" y="13362"/>
                    <a:pt x="4393" y="13362"/>
                  </a:cubicBezTo>
                  <a:cubicBezTo>
                    <a:pt x="4327" y="13362"/>
                    <a:pt x="4261" y="13334"/>
                    <a:pt x="4195" y="13306"/>
                  </a:cubicBezTo>
                  <a:cubicBezTo>
                    <a:pt x="3799" y="13084"/>
                    <a:pt x="3040" y="12639"/>
                    <a:pt x="2391" y="12222"/>
                  </a:cubicBezTo>
                  <a:cubicBezTo>
                    <a:pt x="1147" y="11416"/>
                    <a:pt x="1158" y="11277"/>
                    <a:pt x="1158" y="11082"/>
                  </a:cubicBezTo>
                  <a:cubicBezTo>
                    <a:pt x="1158" y="10971"/>
                    <a:pt x="1180" y="10832"/>
                    <a:pt x="1224" y="10749"/>
                  </a:cubicBezTo>
                  <a:cubicBezTo>
                    <a:pt x="1312" y="10582"/>
                    <a:pt x="1488" y="10526"/>
                    <a:pt x="2314" y="10776"/>
                  </a:cubicBezTo>
                  <a:cubicBezTo>
                    <a:pt x="2765" y="10915"/>
                    <a:pt x="3524" y="11138"/>
                    <a:pt x="4217" y="11360"/>
                  </a:cubicBezTo>
                  <a:cubicBezTo>
                    <a:pt x="4162" y="10721"/>
                    <a:pt x="4129" y="9998"/>
                    <a:pt x="4107" y="9248"/>
                  </a:cubicBezTo>
                  <a:cubicBezTo>
                    <a:pt x="2501" y="8108"/>
                    <a:pt x="916" y="6940"/>
                    <a:pt x="421" y="6412"/>
                  </a:cubicBezTo>
                  <a:cubicBezTo>
                    <a:pt x="14" y="5995"/>
                    <a:pt x="-30" y="5495"/>
                    <a:pt x="14" y="5133"/>
                  </a:cubicBezTo>
                  <a:cubicBezTo>
                    <a:pt x="179" y="4077"/>
                    <a:pt x="1191" y="3187"/>
                    <a:pt x="1896" y="3549"/>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sp>
        <p:nvSpPr>
          <p:cNvPr id="207" name="Google Shape;207;p23"/>
          <p:cNvSpPr txBox="1"/>
          <p:nvPr/>
        </p:nvSpPr>
        <p:spPr>
          <a:xfrm>
            <a:off x="3347750" y="2571750"/>
            <a:ext cx="2607600" cy="2383200"/>
          </a:xfrm>
          <a:prstGeom prst="rect">
            <a:avLst/>
          </a:prstGeom>
          <a:noFill/>
          <a:ln>
            <a:noFill/>
          </a:ln>
        </p:spPr>
        <p:txBody>
          <a:bodyPr spcFirstLastPara="1" wrap="square" lIns="0" tIns="0" rIns="0" bIns="25700" anchor="t" anchorCtr="0">
            <a:spAutoFit/>
          </a:bodyPr>
          <a:lstStyle/>
          <a:p>
            <a:pPr marL="0" lvl="0" indent="0" algn="ctr" rtl="0">
              <a:lnSpc>
                <a:spcPct val="115000"/>
              </a:lnSpc>
              <a:spcBef>
                <a:spcPts val="0"/>
              </a:spcBef>
              <a:spcAft>
                <a:spcPts val="0"/>
              </a:spcAft>
              <a:buNone/>
            </a:pPr>
            <a:r>
              <a:rPr lang="en-GB" sz="2300">
                <a:solidFill>
                  <a:schemeClr val="lt1"/>
                </a:solidFill>
                <a:latin typeface="Oswald"/>
                <a:ea typeface="Oswald"/>
                <a:cs typeface="Oswald"/>
                <a:sym typeface="Oswald"/>
              </a:rPr>
              <a:t>The</a:t>
            </a:r>
            <a:r>
              <a:rPr lang="en-GB" sz="2300">
                <a:solidFill>
                  <a:schemeClr val="dk1"/>
                </a:solidFill>
                <a:latin typeface="Oswald"/>
                <a:ea typeface="Oswald"/>
                <a:cs typeface="Oswald"/>
                <a:sym typeface="Oswald"/>
              </a:rPr>
              <a:t> </a:t>
            </a:r>
            <a:r>
              <a:rPr lang="en-GB" sz="2300">
                <a:solidFill>
                  <a:schemeClr val="lt1"/>
                </a:solidFill>
                <a:latin typeface="Oswald"/>
                <a:ea typeface="Oswald"/>
                <a:cs typeface="Oswald"/>
                <a:sym typeface="Oswald"/>
              </a:rPr>
              <a:t>Second</a:t>
            </a:r>
            <a:r>
              <a:rPr lang="en-GB" sz="2300">
                <a:solidFill>
                  <a:schemeClr val="dk1"/>
                </a:solidFill>
                <a:latin typeface="Oswald"/>
                <a:ea typeface="Oswald"/>
                <a:cs typeface="Oswald"/>
                <a:sym typeface="Oswald"/>
              </a:rPr>
              <a:t> </a:t>
            </a:r>
            <a:r>
              <a:rPr lang="en-GB" sz="2300">
                <a:solidFill>
                  <a:schemeClr val="lt1"/>
                </a:solidFill>
                <a:latin typeface="Oswald"/>
                <a:ea typeface="Oswald"/>
                <a:cs typeface="Oswald"/>
                <a:sym typeface="Oswald"/>
              </a:rPr>
              <a:t>thing</a:t>
            </a:r>
            <a:endParaRPr sz="800"/>
          </a:p>
          <a:p>
            <a:pPr marL="0" marR="0" lvl="0" indent="0" algn="just" rtl="0">
              <a:lnSpc>
                <a:spcPct val="115000"/>
              </a:lnSpc>
              <a:spcBef>
                <a:spcPts val="0"/>
              </a:spcBef>
              <a:spcAft>
                <a:spcPts val="0"/>
              </a:spcAft>
              <a:buClr>
                <a:schemeClr val="dk1"/>
              </a:buClr>
              <a:buSzPts val="1100"/>
              <a:buFont typeface="Arial"/>
              <a:buNone/>
            </a:pPr>
            <a:r>
              <a:rPr lang="en-GB">
                <a:solidFill>
                  <a:srgbClr val="FFFFFF"/>
                </a:solidFill>
                <a:latin typeface="Oswald"/>
                <a:ea typeface="Oswald"/>
                <a:cs typeface="Oswald"/>
                <a:sym typeface="Oswald"/>
              </a:rPr>
              <a:t>The average score of seat comfort is the lowest, 2.84, which means many passengers are not satisfied with seats on the plane. Therefore, maybe the quality of seats is the most important problem to be concerned about.</a:t>
            </a:r>
            <a:endParaRPr>
              <a:solidFill>
                <a:srgbClr val="FFFFFF"/>
              </a:solidFill>
              <a:latin typeface="Oswald"/>
              <a:ea typeface="Oswald"/>
              <a:cs typeface="Oswald"/>
              <a:sym typeface="Oswald"/>
            </a:endParaRPr>
          </a:p>
          <a:p>
            <a:pPr marL="0" marR="0" lvl="0" indent="0" algn="ctr" rtl="0">
              <a:lnSpc>
                <a:spcPct val="115000"/>
              </a:lnSpc>
              <a:spcBef>
                <a:spcPts val="0"/>
              </a:spcBef>
              <a:spcAft>
                <a:spcPts val="0"/>
              </a:spcAft>
              <a:buClr>
                <a:schemeClr val="dk1"/>
              </a:buClr>
              <a:buSzPts val="1100"/>
              <a:buFont typeface="Arial"/>
              <a:buNone/>
            </a:pPr>
            <a:endParaRPr>
              <a:solidFill>
                <a:srgbClr val="FFFFFF"/>
              </a:solidFill>
              <a:latin typeface="Oswald"/>
              <a:ea typeface="Oswald"/>
              <a:cs typeface="Oswald"/>
              <a:sym typeface="Oswald"/>
            </a:endParaRPr>
          </a:p>
          <a:p>
            <a:pPr marL="0" marR="0" lvl="0" indent="0" algn="ctr" rtl="0">
              <a:lnSpc>
                <a:spcPct val="115000"/>
              </a:lnSpc>
              <a:spcBef>
                <a:spcPts val="0"/>
              </a:spcBef>
              <a:spcAft>
                <a:spcPts val="0"/>
              </a:spcAft>
              <a:buNone/>
            </a:pPr>
            <a:endParaRPr>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4"/>
          <p:cNvPicPr preferRelativeResize="0"/>
          <p:nvPr/>
        </p:nvPicPr>
        <p:blipFill rotWithShape="1">
          <a:blip r:embed="rId3">
            <a:alphaModFix/>
          </a:blip>
          <a:srcRect/>
          <a:stretch/>
        </p:blipFill>
        <p:spPr>
          <a:xfrm>
            <a:off x="207169" y="207169"/>
            <a:ext cx="8722519" cy="4722019"/>
          </a:xfrm>
          <a:prstGeom prst="rect">
            <a:avLst/>
          </a:prstGeom>
          <a:noFill/>
          <a:ln>
            <a:noFill/>
          </a:ln>
        </p:spPr>
      </p:pic>
      <p:sp>
        <p:nvSpPr>
          <p:cNvPr id="213" name="Google Shape;213;p24"/>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14" name="Google Shape;214;p24"/>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5</a:t>
            </a:fld>
            <a:endParaRPr/>
          </a:p>
        </p:txBody>
      </p:sp>
      <p:sp>
        <p:nvSpPr>
          <p:cNvPr id="215" name="Google Shape;215;p24"/>
          <p:cNvSpPr txBox="1"/>
          <p:nvPr/>
        </p:nvSpPr>
        <p:spPr>
          <a:xfrm>
            <a:off x="2376018" y="900113"/>
            <a:ext cx="6126900" cy="2181000"/>
          </a:xfrm>
          <a:prstGeom prst="rect">
            <a:avLst/>
          </a:prstGeom>
          <a:noFill/>
          <a:ln>
            <a:noFill/>
          </a:ln>
        </p:spPr>
        <p:txBody>
          <a:bodyPr spcFirstLastPara="1" wrap="square" lIns="0" tIns="0" rIns="0" bIns="25700" anchor="t" anchorCtr="0">
            <a:spAutoFit/>
          </a:bodyPr>
          <a:lstStyle/>
          <a:p>
            <a:pPr marL="0" marR="0" lvl="0" indent="0" algn="l" rtl="0">
              <a:lnSpc>
                <a:spcPct val="100000"/>
              </a:lnSpc>
              <a:spcBef>
                <a:spcPts val="0"/>
              </a:spcBef>
              <a:spcAft>
                <a:spcPts val="0"/>
              </a:spcAft>
              <a:buNone/>
            </a:pPr>
            <a:r>
              <a:rPr lang="en-GB" sz="7000" b="1">
                <a:solidFill>
                  <a:srgbClr val="F1E1CA"/>
                </a:solidFill>
                <a:latin typeface="Oswald"/>
                <a:ea typeface="Oswald"/>
                <a:cs typeface="Oswald"/>
                <a:sym typeface="Oswald"/>
              </a:rPr>
              <a:t>EXPLORATORY DATA ANALYSIS</a:t>
            </a:r>
            <a:r>
              <a:rPr lang="en-GB" sz="7000">
                <a:solidFill>
                  <a:schemeClr val="dk1"/>
                </a:solidFill>
                <a:latin typeface="Oswald"/>
                <a:ea typeface="Oswald"/>
                <a:cs typeface="Oswald"/>
                <a:sym typeface="Oswald"/>
              </a:rPr>
              <a:t> </a:t>
            </a:r>
            <a:endParaRPr sz="7000"/>
          </a:p>
        </p:txBody>
      </p:sp>
      <p:grpSp>
        <p:nvGrpSpPr>
          <p:cNvPr id="216" name="Google Shape;216;p24"/>
          <p:cNvGrpSpPr/>
          <p:nvPr/>
        </p:nvGrpSpPr>
        <p:grpSpPr>
          <a:xfrm>
            <a:off x="180445" y="2571749"/>
            <a:ext cx="6197247" cy="1997997"/>
            <a:chOff x="-1" y="-1"/>
            <a:chExt cx="11017327" cy="3551992"/>
          </a:xfrm>
        </p:grpSpPr>
        <p:sp>
          <p:nvSpPr>
            <p:cNvPr id="217" name="Google Shape;217;p24"/>
            <p:cNvSpPr/>
            <p:nvPr/>
          </p:nvSpPr>
          <p:spPr>
            <a:xfrm>
              <a:off x="-1" y="-1"/>
              <a:ext cx="11017327" cy="3551992"/>
            </a:xfrm>
            <a:custGeom>
              <a:avLst/>
              <a:gdLst/>
              <a:ahLst/>
              <a:cxnLst/>
              <a:rect l="l" t="t" r="r" b="b"/>
              <a:pathLst>
                <a:path w="21484" h="21545" extrusionOk="0">
                  <a:moveTo>
                    <a:pt x="12981" y="6997"/>
                  </a:moveTo>
                  <a:cubicBezTo>
                    <a:pt x="13065" y="5934"/>
                    <a:pt x="13251" y="3800"/>
                    <a:pt x="13655" y="3985"/>
                  </a:cubicBezTo>
                  <a:cubicBezTo>
                    <a:pt x="13892" y="4101"/>
                    <a:pt x="14024" y="5087"/>
                    <a:pt x="14096" y="5703"/>
                  </a:cubicBezTo>
                  <a:cubicBezTo>
                    <a:pt x="14113" y="5857"/>
                    <a:pt x="14130" y="6003"/>
                    <a:pt x="14145" y="6157"/>
                  </a:cubicBezTo>
                  <a:cubicBezTo>
                    <a:pt x="15700" y="5033"/>
                    <a:pt x="17256" y="3908"/>
                    <a:pt x="18808" y="2776"/>
                  </a:cubicBezTo>
                  <a:cubicBezTo>
                    <a:pt x="19242" y="2460"/>
                    <a:pt x="19673" y="2144"/>
                    <a:pt x="20106" y="1836"/>
                  </a:cubicBezTo>
                  <a:cubicBezTo>
                    <a:pt x="20606" y="1481"/>
                    <a:pt x="21317" y="2398"/>
                    <a:pt x="21461" y="4016"/>
                  </a:cubicBezTo>
                  <a:cubicBezTo>
                    <a:pt x="21582" y="5372"/>
                    <a:pt x="21211" y="6219"/>
                    <a:pt x="20842" y="6596"/>
                  </a:cubicBezTo>
                  <a:cubicBezTo>
                    <a:pt x="19375" y="8075"/>
                    <a:pt x="17912" y="9562"/>
                    <a:pt x="16446" y="11057"/>
                  </a:cubicBezTo>
                  <a:cubicBezTo>
                    <a:pt x="16503" y="11257"/>
                    <a:pt x="16545" y="11496"/>
                    <a:pt x="16557" y="11773"/>
                  </a:cubicBezTo>
                  <a:cubicBezTo>
                    <a:pt x="16589" y="12474"/>
                    <a:pt x="16421" y="12936"/>
                    <a:pt x="16218" y="13083"/>
                  </a:cubicBezTo>
                  <a:cubicBezTo>
                    <a:pt x="15926" y="13283"/>
                    <a:pt x="15601" y="13406"/>
                    <a:pt x="15304" y="13529"/>
                  </a:cubicBezTo>
                  <a:cubicBezTo>
                    <a:pt x="15007" y="13653"/>
                    <a:pt x="14707" y="13768"/>
                    <a:pt x="14410" y="13884"/>
                  </a:cubicBezTo>
                  <a:cubicBezTo>
                    <a:pt x="14398" y="13984"/>
                    <a:pt x="14380" y="14076"/>
                    <a:pt x="14358" y="14153"/>
                  </a:cubicBezTo>
                  <a:cubicBezTo>
                    <a:pt x="14195" y="14739"/>
                    <a:pt x="13845" y="14962"/>
                    <a:pt x="13610" y="15078"/>
                  </a:cubicBezTo>
                  <a:cubicBezTo>
                    <a:pt x="13107" y="15340"/>
                    <a:pt x="12560" y="15417"/>
                    <a:pt x="12052" y="15494"/>
                  </a:cubicBezTo>
                  <a:cubicBezTo>
                    <a:pt x="12047" y="15494"/>
                    <a:pt x="12043" y="15494"/>
                    <a:pt x="12040" y="15494"/>
                  </a:cubicBezTo>
                  <a:cubicBezTo>
                    <a:pt x="11701" y="15540"/>
                    <a:pt x="11359" y="15586"/>
                    <a:pt x="11020" y="15617"/>
                  </a:cubicBezTo>
                  <a:cubicBezTo>
                    <a:pt x="10690" y="15655"/>
                    <a:pt x="10359" y="15655"/>
                    <a:pt x="10029" y="15640"/>
                  </a:cubicBezTo>
                  <a:cubicBezTo>
                    <a:pt x="9876" y="16002"/>
                    <a:pt x="9469" y="16980"/>
                    <a:pt x="9417" y="17312"/>
                  </a:cubicBezTo>
                  <a:cubicBezTo>
                    <a:pt x="9410" y="17674"/>
                    <a:pt x="9648" y="17936"/>
                    <a:pt x="9618" y="18737"/>
                  </a:cubicBezTo>
                  <a:cubicBezTo>
                    <a:pt x="9586" y="19584"/>
                    <a:pt x="9356" y="20354"/>
                    <a:pt x="9110" y="20686"/>
                  </a:cubicBezTo>
                  <a:cubicBezTo>
                    <a:pt x="9081" y="20724"/>
                    <a:pt x="9046" y="20755"/>
                    <a:pt x="9011" y="20770"/>
                  </a:cubicBezTo>
                  <a:cubicBezTo>
                    <a:pt x="8905" y="21256"/>
                    <a:pt x="8736" y="21587"/>
                    <a:pt x="8541" y="21541"/>
                  </a:cubicBezTo>
                  <a:cubicBezTo>
                    <a:pt x="8514" y="21533"/>
                    <a:pt x="8484" y="21518"/>
                    <a:pt x="8457" y="21495"/>
                  </a:cubicBezTo>
                  <a:cubicBezTo>
                    <a:pt x="8429" y="21502"/>
                    <a:pt x="8400" y="21510"/>
                    <a:pt x="8372" y="21502"/>
                  </a:cubicBezTo>
                  <a:cubicBezTo>
                    <a:pt x="8194" y="21464"/>
                    <a:pt x="8050" y="21117"/>
                    <a:pt x="7966" y="20647"/>
                  </a:cubicBezTo>
                  <a:cubicBezTo>
                    <a:pt x="7907" y="20624"/>
                    <a:pt x="7847" y="20601"/>
                    <a:pt x="7790" y="20578"/>
                  </a:cubicBezTo>
                  <a:lnTo>
                    <a:pt x="7771" y="20570"/>
                  </a:lnTo>
                  <a:lnTo>
                    <a:pt x="7753" y="20547"/>
                  </a:lnTo>
                  <a:cubicBezTo>
                    <a:pt x="7503" y="20177"/>
                    <a:pt x="7404" y="19214"/>
                    <a:pt x="7434" y="18413"/>
                  </a:cubicBezTo>
                  <a:cubicBezTo>
                    <a:pt x="7451" y="17974"/>
                    <a:pt x="7496" y="17558"/>
                    <a:pt x="7582" y="17212"/>
                  </a:cubicBezTo>
                  <a:lnTo>
                    <a:pt x="7300" y="15509"/>
                  </a:lnTo>
                  <a:cubicBezTo>
                    <a:pt x="7109" y="15517"/>
                    <a:pt x="6921" y="15525"/>
                    <a:pt x="6730" y="15532"/>
                  </a:cubicBezTo>
                  <a:cubicBezTo>
                    <a:pt x="6716" y="15563"/>
                    <a:pt x="6701" y="15594"/>
                    <a:pt x="6688" y="15625"/>
                  </a:cubicBezTo>
                  <a:cubicBezTo>
                    <a:pt x="6661" y="15686"/>
                    <a:pt x="6634" y="15748"/>
                    <a:pt x="6607" y="15802"/>
                  </a:cubicBezTo>
                  <a:cubicBezTo>
                    <a:pt x="6577" y="15871"/>
                    <a:pt x="6545" y="15940"/>
                    <a:pt x="6515" y="16010"/>
                  </a:cubicBezTo>
                  <a:cubicBezTo>
                    <a:pt x="6483" y="16087"/>
                    <a:pt x="6451" y="16156"/>
                    <a:pt x="6416" y="16233"/>
                  </a:cubicBezTo>
                  <a:cubicBezTo>
                    <a:pt x="6314" y="16464"/>
                    <a:pt x="6213" y="16703"/>
                    <a:pt x="6116" y="16950"/>
                  </a:cubicBezTo>
                  <a:cubicBezTo>
                    <a:pt x="6035" y="17158"/>
                    <a:pt x="5950" y="17373"/>
                    <a:pt x="5876" y="17604"/>
                  </a:cubicBezTo>
                  <a:cubicBezTo>
                    <a:pt x="5859" y="17658"/>
                    <a:pt x="5841" y="17712"/>
                    <a:pt x="5827" y="17766"/>
                  </a:cubicBezTo>
                  <a:cubicBezTo>
                    <a:pt x="5819" y="17789"/>
                    <a:pt x="5807" y="17836"/>
                    <a:pt x="5802" y="17866"/>
                  </a:cubicBezTo>
                  <a:cubicBezTo>
                    <a:pt x="5802" y="17874"/>
                    <a:pt x="5802" y="17889"/>
                    <a:pt x="5802" y="17897"/>
                  </a:cubicBezTo>
                  <a:cubicBezTo>
                    <a:pt x="5802" y="17913"/>
                    <a:pt x="5804" y="17920"/>
                    <a:pt x="5807" y="17936"/>
                  </a:cubicBezTo>
                  <a:cubicBezTo>
                    <a:pt x="5809" y="17943"/>
                    <a:pt x="5809" y="17959"/>
                    <a:pt x="5812" y="17966"/>
                  </a:cubicBezTo>
                  <a:cubicBezTo>
                    <a:pt x="5814" y="17982"/>
                    <a:pt x="5819" y="18005"/>
                    <a:pt x="5824" y="18020"/>
                  </a:cubicBezTo>
                  <a:cubicBezTo>
                    <a:pt x="5846" y="18105"/>
                    <a:pt x="5871" y="18190"/>
                    <a:pt x="5893" y="18275"/>
                  </a:cubicBezTo>
                  <a:cubicBezTo>
                    <a:pt x="5903" y="18313"/>
                    <a:pt x="5911" y="18352"/>
                    <a:pt x="5921" y="18390"/>
                  </a:cubicBezTo>
                  <a:cubicBezTo>
                    <a:pt x="5940" y="18483"/>
                    <a:pt x="5928" y="18421"/>
                    <a:pt x="5943" y="18513"/>
                  </a:cubicBezTo>
                  <a:cubicBezTo>
                    <a:pt x="5965" y="18652"/>
                    <a:pt x="5955" y="18552"/>
                    <a:pt x="5968" y="18737"/>
                  </a:cubicBezTo>
                  <a:cubicBezTo>
                    <a:pt x="5983" y="18952"/>
                    <a:pt x="5983" y="18806"/>
                    <a:pt x="5973" y="19053"/>
                  </a:cubicBezTo>
                  <a:cubicBezTo>
                    <a:pt x="5970" y="19145"/>
                    <a:pt x="5963" y="19237"/>
                    <a:pt x="5955" y="19330"/>
                  </a:cubicBezTo>
                  <a:cubicBezTo>
                    <a:pt x="5943" y="19461"/>
                    <a:pt x="5926" y="19592"/>
                    <a:pt x="5903" y="19715"/>
                  </a:cubicBezTo>
                  <a:cubicBezTo>
                    <a:pt x="5874" y="19877"/>
                    <a:pt x="5836" y="20031"/>
                    <a:pt x="5797" y="20170"/>
                  </a:cubicBezTo>
                  <a:cubicBezTo>
                    <a:pt x="5723" y="20416"/>
                    <a:pt x="5633" y="20616"/>
                    <a:pt x="5534" y="20747"/>
                  </a:cubicBezTo>
                  <a:cubicBezTo>
                    <a:pt x="5512" y="20778"/>
                    <a:pt x="5522" y="20763"/>
                    <a:pt x="5500" y="20786"/>
                  </a:cubicBezTo>
                  <a:cubicBezTo>
                    <a:pt x="5475" y="20809"/>
                    <a:pt x="5487" y="20801"/>
                    <a:pt x="5472" y="20809"/>
                  </a:cubicBezTo>
                  <a:cubicBezTo>
                    <a:pt x="5462" y="20817"/>
                    <a:pt x="5470" y="20809"/>
                    <a:pt x="5460" y="20817"/>
                  </a:cubicBezTo>
                  <a:cubicBezTo>
                    <a:pt x="5453" y="20824"/>
                    <a:pt x="5445" y="20824"/>
                    <a:pt x="5438" y="20832"/>
                  </a:cubicBezTo>
                  <a:cubicBezTo>
                    <a:pt x="5420" y="20840"/>
                    <a:pt x="5413" y="20847"/>
                    <a:pt x="5401" y="20847"/>
                  </a:cubicBezTo>
                  <a:cubicBezTo>
                    <a:pt x="5386" y="20855"/>
                    <a:pt x="5376" y="20855"/>
                    <a:pt x="5366" y="20855"/>
                  </a:cubicBezTo>
                  <a:cubicBezTo>
                    <a:pt x="5361" y="20855"/>
                    <a:pt x="5356" y="20855"/>
                    <a:pt x="5351" y="20855"/>
                  </a:cubicBezTo>
                  <a:cubicBezTo>
                    <a:pt x="5344" y="20855"/>
                    <a:pt x="5336" y="20863"/>
                    <a:pt x="5329" y="20863"/>
                  </a:cubicBezTo>
                  <a:cubicBezTo>
                    <a:pt x="5324" y="20863"/>
                    <a:pt x="5321" y="20863"/>
                    <a:pt x="5316" y="20863"/>
                  </a:cubicBezTo>
                  <a:cubicBezTo>
                    <a:pt x="5215" y="21287"/>
                    <a:pt x="5061" y="21564"/>
                    <a:pt x="4885" y="21525"/>
                  </a:cubicBezTo>
                  <a:cubicBezTo>
                    <a:pt x="4858" y="21518"/>
                    <a:pt x="4833" y="21502"/>
                    <a:pt x="4806" y="21487"/>
                  </a:cubicBezTo>
                  <a:cubicBezTo>
                    <a:pt x="4779" y="21495"/>
                    <a:pt x="4752" y="21495"/>
                    <a:pt x="4727" y="21495"/>
                  </a:cubicBezTo>
                  <a:cubicBezTo>
                    <a:pt x="4536" y="21448"/>
                    <a:pt x="4388" y="21040"/>
                    <a:pt x="4311" y="20516"/>
                  </a:cubicBezTo>
                  <a:cubicBezTo>
                    <a:pt x="4135" y="20123"/>
                    <a:pt x="4068" y="19430"/>
                    <a:pt x="4093" y="18768"/>
                  </a:cubicBezTo>
                  <a:cubicBezTo>
                    <a:pt x="4118" y="18121"/>
                    <a:pt x="4237" y="17450"/>
                    <a:pt x="4432" y="17181"/>
                  </a:cubicBezTo>
                  <a:cubicBezTo>
                    <a:pt x="4512" y="16618"/>
                    <a:pt x="4588" y="16064"/>
                    <a:pt x="4663" y="15501"/>
                  </a:cubicBezTo>
                  <a:cubicBezTo>
                    <a:pt x="4556" y="15494"/>
                    <a:pt x="4450" y="15478"/>
                    <a:pt x="4346" y="15455"/>
                  </a:cubicBezTo>
                  <a:cubicBezTo>
                    <a:pt x="4061" y="15386"/>
                    <a:pt x="3776" y="15286"/>
                    <a:pt x="3496" y="15186"/>
                  </a:cubicBezTo>
                  <a:cubicBezTo>
                    <a:pt x="3518" y="15578"/>
                    <a:pt x="3538" y="15971"/>
                    <a:pt x="3558" y="16364"/>
                  </a:cubicBezTo>
                  <a:cubicBezTo>
                    <a:pt x="3570" y="16618"/>
                    <a:pt x="3595" y="17050"/>
                    <a:pt x="3590" y="17304"/>
                  </a:cubicBezTo>
                  <a:cubicBezTo>
                    <a:pt x="3578" y="17797"/>
                    <a:pt x="3444" y="18429"/>
                    <a:pt x="3276" y="18475"/>
                  </a:cubicBezTo>
                  <a:cubicBezTo>
                    <a:pt x="3253" y="18483"/>
                    <a:pt x="3258" y="18483"/>
                    <a:pt x="3239" y="18475"/>
                  </a:cubicBezTo>
                  <a:cubicBezTo>
                    <a:pt x="3140" y="18452"/>
                    <a:pt x="3068" y="18228"/>
                    <a:pt x="3045" y="17936"/>
                  </a:cubicBezTo>
                  <a:cubicBezTo>
                    <a:pt x="2971" y="16988"/>
                    <a:pt x="2924" y="15948"/>
                    <a:pt x="2875" y="14970"/>
                  </a:cubicBezTo>
                  <a:cubicBezTo>
                    <a:pt x="2696" y="14908"/>
                    <a:pt x="2515" y="14847"/>
                    <a:pt x="2337" y="14777"/>
                  </a:cubicBezTo>
                  <a:cubicBezTo>
                    <a:pt x="1911" y="14623"/>
                    <a:pt x="1488" y="14469"/>
                    <a:pt x="1062" y="14307"/>
                  </a:cubicBezTo>
                  <a:cubicBezTo>
                    <a:pt x="817" y="14215"/>
                    <a:pt x="559" y="14130"/>
                    <a:pt x="314" y="14007"/>
                  </a:cubicBezTo>
                  <a:cubicBezTo>
                    <a:pt x="165" y="13930"/>
                    <a:pt x="-18" y="13722"/>
                    <a:pt x="2" y="13129"/>
                  </a:cubicBezTo>
                  <a:cubicBezTo>
                    <a:pt x="29" y="12235"/>
                    <a:pt x="609" y="12181"/>
                    <a:pt x="826" y="12212"/>
                  </a:cubicBezTo>
                  <a:cubicBezTo>
                    <a:pt x="1339" y="12258"/>
                    <a:pt x="1877" y="12436"/>
                    <a:pt x="2389" y="12559"/>
                  </a:cubicBezTo>
                  <a:cubicBezTo>
                    <a:pt x="2513" y="12590"/>
                    <a:pt x="2637" y="12620"/>
                    <a:pt x="2761" y="12651"/>
                  </a:cubicBezTo>
                  <a:cubicBezTo>
                    <a:pt x="2743" y="12297"/>
                    <a:pt x="2723" y="11942"/>
                    <a:pt x="2704" y="11596"/>
                  </a:cubicBezTo>
                  <a:cubicBezTo>
                    <a:pt x="2696" y="11473"/>
                    <a:pt x="2689" y="11357"/>
                    <a:pt x="2681" y="11234"/>
                  </a:cubicBezTo>
                  <a:cubicBezTo>
                    <a:pt x="2664" y="10941"/>
                    <a:pt x="2654" y="10402"/>
                    <a:pt x="2575" y="10178"/>
                  </a:cubicBezTo>
                  <a:cubicBezTo>
                    <a:pt x="2402" y="10101"/>
                    <a:pt x="2317" y="9454"/>
                    <a:pt x="2310" y="8969"/>
                  </a:cubicBezTo>
                  <a:cubicBezTo>
                    <a:pt x="2305" y="8584"/>
                    <a:pt x="2337" y="8122"/>
                    <a:pt x="2436" y="7860"/>
                  </a:cubicBezTo>
                  <a:cubicBezTo>
                    <a:pt x="2471" y="7582"/>
                    <a:pt x="2424" y="6858"/>
                    <a:pt x="2409" y="6635"/>
                  </a:cubicBezTo>
                  <a:cubicBezTo>
                    <a:pt x="2302" y="4802"/>
                    <a:pt x="2238" y="2783"/>
                    <a:pt x="2203" y="919"/>
                  </a:cubicBezTo>
                  <a:cubicBezTo>
                    <a:pt x="2198" y="696"/>
                    <a:pt x="2226" y="480"/>
                    <a:pt x="2278" y="318"/>
                  </a:cubicBezTo>
                  <a:cubicBezTo>
                    <a:pt x="2364" y="49"/>
                    <a:pt x="2515" y="-13"/>
                    <a:pt x="2632" y="2"/>
                  </a:cubicBezTo>
                  <a:cubicBezTo>
                    <a:pt x="2711" y="10"/>
                    <a:pt x="2778" y="187"/>
                    <a:pt x="2795" y="426"/>
                  </a:cubicBezTo>
                  <a:cubicBezTo>
                    <a:pt x="2899" y="1874"/>
                    <a:pt x="2996" y="3346"/>
                    <a:pt x="3063" y="4817"/>
                  </a:cubicBezTo>
                  <a:cubicBezTo>
                    <a:pt x="3073" y="5017"/>
                    <a:pt x="3080" y="5225"/>
                    <a:pt x="3090" y="5426"/>
                  </a:cubicBezTo>
                  <a:lnTo>
                    <a:pt x="3078" y="5102"/>
                  </a:lnTo>
                  <a:cubicBezTo>
                    <a:pt x="3060" y="4647"/>
                    <a:pt x="3179" y="4270"/>
                    <a:pt x="3325" y="4247"/>
                  </a:cubicBezTo>
                  <a:cubicBezTo>
                    <a:pt x="3417" y="4232"/>
                    <a:pt x="3595" y="4201"/>
                    <a:pt x="3679" y="4262"/>
                  </a:cubicBezTo>
                  <a:cubicBezTo>
                    <a:pt x="3717" y="4293"/>
                    <a:pt x="3756" y="4347"/>
                    <a:pt x="3791" y="4416"/>
                  </a:cubicBezTo>
                  <a:lnTo>
                    <a:pt x="3964" y="4208"/>
                  </a:lnTo>
                  <a:lnTo>
                    <a:pt x="4026" y="4393"/>
                  </a:lnTo>
                  <a:cubicBezTo>
                    <a:pt x="4078" y="4555"/>
                    <a:pt x="4150" y="4778"/>
                    <a:pt x="4150" y="5025"/>
                  </a:cubicBezTo>
                  <a:cubicBezTo>
                    <a:pt x="4150" y="5087"/>
                    <a:pt x="4145" y="5148"/>
                    <a:pt x="4140" y="5194"/>
                  </a:cubicBezTo>
                  <a:cubicBezTo>
                    <a:pt x="4757" y="5210"/>
                    <a:pt x="5373" y="5225"/>
                    <a:pt x="5990" y="5241"/>
                  </a:cubicBezTo>
                  <a:cubicBezTo>
                    <a:pt x="6101" y="4848"/>
                    <a:pt x="6250" y="4547"/>
                    <a:pt x="6396" y="4301"/>
                  </a:cubicBezTo>
                  <a:cubicBezTo>
                    <a:pt x="6404" y="4285"/>
                    <a:pt x="6411" y="4278"/>
                    <a:pt x="6413" y="4278"/>
                  </a:cubicBezTo>
                  <a:cubicBezTo>
                    <a:pt x="6485" y="4116"/>
                    <a:pt x="6854" y="3908"/>
                    <a:pt x="6936" y="3846"/>
                  </a:cubicBezTo>
                  <a:lnTo>
                    <a:pt x="7050" y="3769"/>
                  </a:lnTo>
                  <a:lnTo>
                    <a:pt x="7104" y="4093"/>
                  </a:lnTo>
                  <a:cubicBezTo>
                    <a:pt x="7179" y="4532"/>
                    <a:pt x="7231" y="5140"/>
                    <a:pt x="7243" y="5657"/>
                  </a:cubicBezTo>
                  <a:lnTo>
                    <a:pt x="7902" y="6026"/>
                  </a:lnTo>
                  <a:cubicBezTo>
                    <a:pt x="7976" y="5772"/>
                    <a:pt x="8075" y="5526"/>
                    <a:pt x="8159" y="5341"/>
                  </a:cubicBezTo>
                  <a:lnTo>
                    <a:pt x="8172" y="5318"/>
                  </a:lnTo>
                  <a:lnTo>
                    <a:pt x="8206" y="5271"/>
                  </a:lnTo>
                  <a:lnTo>
                    <a:pt x="8803" y="4948"/>
                  </a:lnTo>
                  <a:lnTo>
                    <a:pt x="8855" y="5271"/>
                  </a:lnTo>
                  <a:cubicBezTo>
                    <a:pt x="8922" y="5695"/>
                    <a:pt x="8982" y="6188"/>
                    <a:pt x="9021" y="6650"/>
                  </a:cubicBezTo>
                  <a:cubicBezTo>
                    <a:pt x="9053" y="6450"/>
                    <a:pt x="9096" y="6265"/>
                    <a:pt x="9155" y="6134"/>
                  </a:cubicBezTo>
                  <a:cubicBezTo>
                    <a:pt x="9232" y="5965"/>
                    <a:pt x="9323" y="5919"/>
                    <a:pt x="9415" y="5996"/>
                  </a:cubicBezTo>
                  <a:cubicBezTo>
                    <a:pt x="9999" y="6465"/>
                    <a:pt x="10606" y="7136"/>
                    <a:pt x="11181" y="7729"/>
                  </a:cubicBezTo>
                  <a:cubicBezTo>
                    <a:pt x="11287" y="7844"/>
                    <a:pt x="11396" y="7952"/>
                    <a:pt x="11503" y="8068"/>
                  </a:cubicBezTo>
                  <a:cubicBezTo>
                    <a:pt x="11991" y="7713"/>
                    <a:pt x="12486" y="7359"/>
                    <a:pt x="12981" y="6997"/>
                  </a:cubicBez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18" name="Google Shape;218;p24"/>
            <p:cNvSpPr/>
            <p:nvPr/>
          </p:nvSpPr>
          <p:spPr>
            <a:xfrm>
              <a:off x="63500" y="63499"/>
              <a:ext cx="10883605" cy="3425212"/>
            </a:xfrm>
            <a:custGeom>
              <a:avLst/>
              <a:gdLst/>
              <a:ahLst/>
              <a:cxnLst/>
              <a:rect l="l" t="t" r="r" b="b"/>
              <a:pathLst>
                <a:path w="21544" h="21536" extrusionOk="0">
                  <a:moveTo>
                    <a:pt x="8565" y="20998"/>
                  </a:moveTo>
                  <a:cubicBezTo>
                    <a:pt x="8530" y="20990"/>
                    <a:pt x="8495" y="20958"/>
                    <a:pt x="8465" y="20902"/>
                  </a:cubicBezTo>
                  <a:cubicBezTo>
                    <a:pt x="8490" y="20942"/>
                    <a:pt x="8517" y="20966"/>
                    <a:pt x="8548" y="20974"/>
                  </a:cubicBezTo>
                  <a:cubicBezTo>
                    <a:pt x="8615" y="20990"/>
                    <a:pt x="8678" y="20910"/>
                    <a:pt x="8731" y="20766"/>
                  </a:cubicBezTo>
                  <a:cubicBezTo>
                    <a:pt x="8741" y="20766"/>
                    <a:pt x="8751" y="20766"/>
                    <a:pt x="8761" y="20766"/>
                  </a:cubicBezTo>
                  <a:cubicBezTo>
                    <a:pt x="8706" y="20918"/>
                    <a:pt x="8636" y="21014"/>
                    <a:pt x="8565" y="20998"/>
                  </a:cubicBezTo>
                  <a:lnTo>
                    <a:pt x="8565" y="20998"/>
                  </a:lnTo>
                  <a:close/>
                  <a:moveTo>
                    <a:pt x="3535" y="7567"/>
                  </a:moveTo>
                  <a:lnTo>
                    <a:pt x="3537" y="7647"/>
                  </a:lnTo>
                  <a:lnTo>
                    <a:pt x="3542" y="7735"/>
                  </a:lnTo>
                  <a:cubicBezTo>
                    <a:pt x="3557" y="7958"/>
                    <a:pt x="3598" y="8174"/>
                    <a:pt x="3653" y="8334"/>
                  </a:cubicBezTo>
                  <a:cubicBezTo>
                    <a:pt x="3708" y="8485"/>
                    <a:pt x="3774" y="8589"/>
                    <a:pt x="3841" y="8653"/>
                  </a:cubicBezTo>
                  <a:cubicBezTo>
                    <a:pt x="3907" y="8717"/>
                    <a:pt x="3975" y="8757"/>
                    <a:pt x="4040" y="8781"/>
                  </a:cubicBezTo>
                  <a:cubicBezTo>
                    <a:pt x="4173" y="8829"/>
                    <a:pt x="4306" y="8829"/>
                    <a:pt x="4437" y="8797"/>
                  </a:cubicBezTo>
                  <a:cubicBezTo>
                    <a:pt x="4332" y="8733"/>
                    <a:pt x="4229" y="8677"/>
                    <a:pt x="4125" y="8613"/>
                  </a:cubicBezTo>
                  <a:cubicBezTo>
                    <a:pt x="4206" y="8645"/>
                    <a:pt x="4296" y="8669"/>
                    <a:pt x="4399" y="8685"/>
                  </a:cubicBezTo>
                  <a:cubicBezTo>
                    <a:pt x="4399" y="8685"/>
                    <a:pt x="4445" y="7695"/>
                    <a:pt x="4384" y="6816"/>
                  </a:cubicBezTo>
                  <a:cubicBezTo>
                    <a:pt x="4384" y="6816"/>
                    <a:pt x="4083" y="6593"/>
                    <a:pt x="3899" y="6625"/>
                  </a:cubicBezTo>
                  <a:cubicBezTo>
                    <a:pt x="3716" y="6657"/>
                    <a:pt x="3605" y="6840"/>
                    <a:pt x="3608" y="7279"/>
                  </a:cubicBezTo>
                  <a:cubicBezTo>
                    <a:pt x="3608" y="7383"/>
                    <a:pt x="3610" y="7471"/>
                    <a:pt x="3615" y="7559"/>
                  </a:cubicBezTo>
                  <a:cubicBezTo>
                    <a:pt x="3613" y="7495"/>
                    <a:pt x="3608" y="7447"/>
                    <a:pt x="3608" y="7399"/>
                  </a:cubicBezTo>
                  <a:lnTo>
                    <a:pt x="3603" y="7248"/>
                  </a:lnTo>
                  <a:cubicBezTo>
                    <a:pt x="3603" y="7200"/>
                    <a:pt x="3603" y="7160"/>
                    <a:pt x="3603" y="7112"/>
                  </a:cubicBezTo>
                  <a:cubicBezTo>
                    <a:pt x="3608" y="6936"/>
                    <a:pt x="3648" y="6792"/>
                    <a:pt x="3703" y="6705"/>
                  </a:cubicBezTo>
                  <a:cubicBezTo>
                    <a:pt x="3758" y="6609"/>
                    <a:pt x="3824" y="6569"/>
                    <a:pt x="3887" y="6521"/>
                  </a:cubicBezTo>
                  <a:cubicBezTo>
                    <a:pt x="3821" y="6505"/>
                    <a:pt x="3753" y="6513"/>
                    <a:pt x="3686" y="6577"/>
                  </a:cubicBezTo>
                  <a:cubicBezTo>
                    <a:pt x="3653" y="6609"/>
                    <a:pt x="3620" y="6665"/>
                    <a:pt x="3593" y="6752"/>
                  </a:cubicBezTo>
                  <a:cubicBezTo>
                    <a:pt x="3565" y="6832"/>
                    <a:pt x="3545" y="6952"/>
                    <a:pt x="3537" y="7072"/>
                  </a:cubicBezTo>
                  <a:cubicBezTo>
                    <a:pt x="3532" y="7128"/>
                    <a:pt x="3530" y="7192"/>
                    <a:pt x="3530" y="7248"/>
                  </a:cubicBezTo>
                  <a:lnTo>
                    <a:pt x="3530" y="7415"/>
                  </a:lnTo>
                  <a:cubicBezTo>
                    <a:pt x="3530" y="7463"/>
                    <a:pt x="3532" y="7519"/>
                    <a:pt x="3535" y="7567"/>
                  </a:cubicBezTo>
                  <a:lnTo>
                    <a:pt x="3535" y="7567"/>
                  </a:lnTo>
                  <a:close/>
                  <a:moveTo>
                    <a:pt x="2569" y="8014"/>
                  </a:moveTo>
                  <a:cubicBezTo>
                    <a:pt x="2594" y="8062"/>
                    <a:pt x="2612" y="8134"/>
                    <a:pt x="2630" y="8206"/>
                  </a:cubicBezTo>
                  <a:cubicBezTo>
                    <a:pt x="2662" y="8357"/>
                    <a:pt x="2677" y="8533"/>
                    <a:pt x="2685" y="8709"/>
                  </a:cubicBezTo>
                  <a:cubicBezTo>
                    <a:pt x="2690" y="8884"/>
                    <a:pt x="2687" y="9068"/>
                    <a:pt x="2670" y="9236"/>
                  </a:cubicBezTo>
                  <a:cubicBezTo>
                    <a:pt x="2662" y="9308"/>
                    <a:pt x="2652" y="9388"/>
                    <a:pt x="2637" y="9451"/>
                  </a:cubicBezTo>
                  <a:cubicBezTo>
                    <a:pt x="2728" y="9811"/>
                    <a:pt x="2848" y="9994"/>
                    <a:pt x="2861" y="10370"/>
                  </a:cubicBezTo>
                  <a:cubicBezTo>
                    <a:pt x="2889" y="11128"/>
                    <a:pt x="3039" y="13484"/>
                    <a:pt x="3039" y="13484"/>
                  </a:cubicBezTo>
                  <a:cubicBezTo>
                    <a:pt x="3039" y="13484"/>
                    <a:pt x="2896" y="10625"/>
                    <a:pt x="2921" y="9986"/>
                  </a:cubicBezTo>
                  <a:cubicBezTo>
                    <a:pt x="2946" y="9348"/>
                    <a:pt x="2982" y="9499"/>
                    <a:pt x="3032" y="8948"/>
                  </a:cubicBezTo>
                  <a:cubicBezTo>
                    <a:pt x="3082" y="8389"/>
                    <a:pt x="2936" y="8318"/>
                    <a:pt x="2848" y="7128"/>
                  </a:cubicBezTo>
                  <a:cubicBezTo>
                    <a:pt x="2775" y="6114"/>
                    <a:pt x="2672" y="3926"/>
                    <a:pt x="2672" y="3926"/>
                  </a:cubicBezTo>
                  <a:cubicBezTo>
                    <a:pt x="2672" y="3926"/>
                    <a:pt x="2685" y="5203"/>
                    <a:pt x="2657" y="6281"/>
                  </a:cubicBezTo>
                  <a:cubicBezTo>
                    <a:pt x="2632" y="7224"/>
                    <a:pt x="2594" y="7671"/>
                    <a:pt x="2567" y="8006"/>
                  </a:cubicBezTo>
                  <a:cubicBezTo>
                    <a:pt x="2569" y="8014"/>
                    <a:pt x="2569" y="8014"/>
                    <a:pt x="2569" y="8014"/>
                  </a:cubicBezTo>
                  <a:close/>
                  <a:moveTo>
                    <a:pt x="8364" y="21270"/>
                  </a:moveTo>
                  <a:cubicBezTo>
                    <a:pt x="8321" y="21174"/>
                    <a:pt x="8286" y="21054"/>
                    <a:pt x="8258" y="20918"/>
                  </a:cubicBezTo>
                  <a:cubicBezTo>
                    <a:pt x="8241" y="20838"/>
                    <a:pt x="8226" y="20751"/>
                    <a:pt x="8213" y="20655"/>
                  </a:cubicBezTo>
                  <a:cubicBezTo>
                    <a:pt x="8218" y="20655"/>
                    <a:pt x="8223" y="20655"/>
                    <a:pt x="8226" y="20663"/>
                  </a:cubicBezTo>
                  <a:cubicBezTo>
                    <a:pt x="8236" y="20751"/>
                    <a:pt x="8251" y="20830"/>
                    <a:pt x="8266" y="20910"/>
                  </a:cubicBezTo>
                  <a:cubicBezTo>
                    <a:pt x="8291" y="21038"/>
                    <a:pt x="8324" y="21166"/>
                    <a:pt x="8364" y="21270"/>
                  </a:cubicBezTo>
                  <a:lnTo>
                    <a:pt x="8364" y="21270"/>
                  </a:lnTo>
                  <a:close/>
                  <a:moveTo>
                    <a:pt x="8188" y="20902"/>
                  </a:moveTo>
                  <a:cubicBezTo>
                    <a:pt x="8216" y="21030"/>
                    <a:pt x="8251" y="21150"/>
                    <a:pt x="8294" y="21246"/>
                  </a:cubicBezTo>
                  <a:cubicBezTo>
                    <a:pt x="8253" y="21142"/>
                    <a:pt x="8221" y="21022"/>
                    <a:pt x="8196" y="20886"/>
                  </a:cubicBezTo>
                  <a:cubicBezTo>
                    <a:pt x="8181" y="20806"/>
                    <a:pt x="8165" y="20719"/>
                    <a:pt x="8155" y="20639"/>
                  </a:cubicBezTo>
                  <a:cubicBezTo>
                    <a:pt x="8150" y="20639"/>
                    <a:pt x="8145" y="20639"/>
                    <a:pt x="8140" y="20631"/>
                  </a:cubicBezTo>
                  <a:cubicBezTo>
                    <a:pt x="8155" y="20727"/>
                    <a:pt x="8170" y="20822"/>
                    <a:pt x="8188" y="20902"/>
                  </a:cubicBezTo>
                  <a:lnTo>
                    <a:pt x="8188" y="20902"/>
                  </a:lnTo>
                  <a:close/>
                  <a:moveTo>
                    <a:pt x="8118" y="20886"/>
                  </a:moveTo>
                  <a:cubicBezTo>
                    <a:pt x="8145" y="21014"/>
                    <a:pt x="8181" y="21134"/>
                    <a:pt x="8223" y="21230"/>
                  </a:cubicBezTo>
                  <a:cubicBezTo>
                    <a:pt x="8183" y="21126"/>
                    <a:pt x="8150" y="21006"/>
                    <a:pt x="8125" y="20870"/>
                  </a:cubicBezTo>
                  <a:cubicBezTo>
                    <a:pt x="8110" y="20790"/>
                    <a:pt x="8095" y="20703"/>
                    <a:pt x="8085" y="20615"/>
                  </a:cubicBezTo>
                  <a:cubicBezTo>
                    <a:pt x="8080" y="20615"/>
                    <a:pt x="8075" y="20615"/>
                    <a:pt x="8070" y="20607"/>
                  </a:cubicBezTo>
                  <a:cubicBezTo>
                    <a:pt x="8082" y="20711"/>
                    <a:pt x="8098" y="20798"/>
                    <a:pt x="8118" y="20886"/>
                  </a:cubicBezTo>
                  <a:lnTo>
                    <a:pt x="8118" y="20886"/>
                  </a:lnTo>
                  <a:close/>
                  <a:moveTo>
                    <a:pt x="7542" y="15848"/>
                  </a:moveTo>
                  <a:cubicBezTo>
                    <a:pt x="7502" y="15600"/>
                    <a:pt x="7462" y="15345"/>
                    <a:pt x="7424" y="15089"/>
                  </a:cubicBezTo>
                  <a:cubicBezTo>
                    <a:pt x="7386" y="14833"/>
                    <a:pt x="7348" y="14578"/>
                    <a:pt x="7313" y="14314"/>
                  </a:cubicBezTo>
                  <a:cubicBezTo>
                    <a:pt x="7361" y="14554"/>
                    <a:pt x="7404" y="14802"/>
                    <a:pt x="7446" y="15049"/>
                  </a:cubicBezTo>
                  <a:cubicBezTo>
                    <a:pt x="7489" y="15297"/>
                    <a:pt x="7532" y="15544"/>
                    <a:pt x="7572" y="15800"/>
                  </a:cubicBezTo>
                  <a:cubicBezTo>
                    <a:pt x="7612" y="16047"/>
                    <a:pt x="7653" y="16303"/>
                    <a:pt x="7690" y="16558"/>
                  </a:cubicBezTo>
                  <a:cubicBezTo>
                    <a:pt x="7728" y="16814"/>
                    <a:pt x="7766" y="17069"/>
                    <a:pt x="7801" y="17333"/>
                  </a:cubicBezTo>
                  <a:cubicBezTo>
                    <a:pt x="7753" y="17093"/>
                    <a:pt x="7710" y="16846"/>
                    <a:pt x="7668" y="16598"/>
                  </a:cubicBezTo>
                  <a:cubicBezTo>
                    <a:pt x="7622" y="16351"/>
                    <a:pt x="7582" y="16103"/>
                    <a:pt x="7542" y="15848"/>
                  </a:cubicBezTo>
                  <a:lnTo>
                    <a:pt x="7542" y="15848"/>
                  </a:lnTo>
                  <a:close/>
                  <a:moveTo>
                    <a:pt x="4842" y="21014"/>
                  </a:moveTo>
                  <a:cubicBezTo>
                    <a:pt x="4809" y="21006"/>
                    <a:pt x="4777" y="20974"/>
                    <a:pt x="4746" y="20918"/>
                  </a:cubicBezTo>
                  <a:cubicBezTo>
                    <a:pt x="4772" y="20958"/>
                    <a:pt x="4797" y="20974"/>
                    <a:pt x="4824" y="20982"/>
                  </a:cubicBezTo>
                  <a:cubicBezTo>
                    <a:pt x="4887" y="20998"/>
                    <a:pt x="4948" y="20926"/>
                    <a:pt x="4995" y="20790"/>
                  </a:cubicBezTo>
                  <a:cubicBezTo>
                    <a:pt x="5005" y="20790"/>
                    <a:pt x="5015" y="20790"/>
                    <a:pt x="5023" y="20798"/>
                  </a:cubicBezTo>
                  <a:cubicBezTo>
                    <a:pt x="4973" y="20942"/>
                    <a:pt x="4910" y="21022"/>
                    <a:pt x="4842" y="21014"/>
                  </a:cubicBezTo>
                  <a:lnTo>
                    <a:pt x="4842" y="21014"/>
                  </a:lnTo>
                  <a:close/>
                  <a:moveTo>
                    <a:pt x="4653" y="21270"/>
                  </a:moveTo>
                  <a:cubicBezTo>
                    <a:pt x="4613" y="21182"/>
                    <a:pt x="4581" y="21070"/>
                    <a:pt x="4553" y="20942"/>
                  </a:cubicBezTo>
                  <a:cubicBezTo>
                    <a:pt x="4533" y="20854"/>
                    <a:pt x="4518" y="20759"/>
                    <a:pt x="4505" y="20663"/>
                  </a:cubicBezTo>
                  <a:cubicBezTo>
                    <a:pt x="4510" y="20663"/>
                    <a:pt x="4515" y="20663"/>
                    <a:pt x="4518" y="20671"/>
                  </a:cubicBezTo>
                  <a:cubicBezTo>
                    <a:pt x="4528" y="20759"/>
                    <a:pt x="4543" y="20854"/>
                    <a:pt x="4558" y="20934"/>
                  </a:cubicBezTo>
                  <a:cubicBezTo>
                    <a:pt x="4586" y="21054"/>
                    <a:pt x="4618" y="21166"/>
                    <a:pt x="4653" y="21270"/>
                  </a:cubicBezTo>
                  <a:lnTo>
                    <a:pt x="4653" y="21270"/>
                  </a:lnTo>
                  <a:close/>
                  <a:moveTo>
                    <a:pt x="4490" y="20926"/>
                  </a:moveTo>
                  <a:cubicBezTo>
                    <a:pt x="4518" y="21054"/>
                    <a:pt x="4550" y="21166"/>
                    <a:pt x="4591" y="21254"/>
                  </a:cubicBezTo>
                  <a:cubicBezTo>
                    <a:pt x="4553" y="21158"/>
                    <a:pt x="4523" y="21038"/>
                    <a:pt x="4498" y="20910"/>
                  </a:cubicBezTo>
                  <a:cubicBezTo>
                    <a:pt x="4480" y="20822"/>
                    <a:pt x="4467" y="20727"/>
                    <a:pt x="4455" y="20639"/>
                  </a:cubicBezTo>
                  <a:cubicBezTo>
                    <a:pt x="4450" y="20639"/>
                    <a:pt x="4445" y="20631"/>
                    <a:pt x="4442" y="20631"/>
                  </a:cubicBezTo>
                  <a:cubicBezTo>
                    <a:pt x="4455" y="20735"/>
                    <a:pt x="4470" y="20830"/>
                    <a:pt x="4490" y="20926"/>
                  </a:cubicBezTo>
                  <a:lnTo>
                    <a:pt x="4490" y="20926"/>
                  </a:lnTo>
                  <a:close/>
                  <a:moveTo>
                    <a:pt x="4422" y="20910"/>
                  </a:moveTo>
                  <a:cubicBezTo>
                    <a:pt x="4450" y="21030"/>
                    <a:pt x="4482" y="21150"/>
                    <a:pt x="4523" y="21238"/>
                  </a:cubicBezTo>
                  <a:cubicBezTo>
                    <a:pt x="4485" y="21142"/>
                    <a:pt x="4455" y="21022"/>
                    <a:pt x="4430" y="20894"/>
                  </a:cubicBezTo>
                  <a:cubicBezTo>
                    <a:pt x="4412" y="20806"/>
                    <a:pt x="4397" y="20711"/>
                    <a:pt x="4387" y="20607"/>
                  </a:cubicBezTo>
                  <a:cubicBezTo>
                    <a:pt x="4382" y="20607"/>
                    <a:pt x="4377" y="20599"/>
                    <a:pt x="4372" y="20599"/>
                  </a:cubicBezTo>
                  <a:cubicBezTo>
                    <a:pt x="4384" y="20711"/>
                    <a:pt x="4402" y="20814"/>
                    <a:pt x="4422" y="20910"/>
                  </a:cubicBezTo>
                  <a:lnTo>
                    <a:pt x="4422" y="20910"/>
                  </a:lnTo>
                  <a:close/>
                  <a:moveTo>
                    <a:pt x="2376" y="8845"/>
                  </a:moveTo>
                  <a:cubicBezTo>
                    <a:pt x="2371" y="8549"/>
                    <a:pt x="2411" y="8310"/>
                    <a:pt x="2466" y="8302"/>
                  </a:cubicBezTo>
                  <a:cubicBezTo>
                    <a:pt x="2519" y="8294"/>
                    <a:pt x="2567" y="8525"/>
                    <a:pt x="2572" y="8813"/>
                  </a:cubicBezTo>
                  <a:cubicBezTo>
                    <a:pt x="2577" y="9108"/>
                    <a:pt x="2537" y="9348"/>
                    <a:pt x="2481" y="9356"/>
                  </a:cubicBezTo>
                  <a:cubicBezTo>
                    <a:pt x="2429" y="9372"/>
                    <a:pt x="2381" y="9140"/>
                    <a:pt x="2376" y="8845"/>
                  </a:cubicBezTo>
                  <a:lnTo>
                    <a:pt x="2376" y="8845"/>
                  </a:lnTo>
                  <a:close/>
                  <a:moveTo>
                    <a:pt x="2268" y="13444"/>
                  </a:moveTo>
                  <a:cubicBezTo>
                    <a:pt x="2461" y="13492"/>
                    <a:pt x="2655" y="13540"/>
                    <a:pt x="2843" y="13580"/>
                  </a:cubicBezTo>
                  <a:cubicBezTo>
                    <a:pt x="2848" y="13708"/>
                    <a:pt x="2856" y="13835"/>
                    <a:pt x="2861" y="13963"/>
                  </a:cubicBezTo>
                  <a:cubicBezTo>
                    <a:pt x="1926" y="13708"/>
                    <a:pt x="601" y="13324"/>
                    <a:pt x="226" y="13220"/>
                  </a:cubicBezTo>
                  <a:cubicBezTo>
                    <a:pt x="329" y="13141"/>
                    <a:pt x="495" y="13069"/>
                    <a:pt x="691" y="13093"/>
                  </a:cubicBezTo>
                  <a:cubicBezTo>
                    <a:pt x="893" y="13117"/>
                    <a:pt x="1561" y="13276"/>
                    <a:pt x="2268" y="13444"/>
                  </a:cubicBezTo>
                  <a:lnTo>
                    <a:pt x="2268" y="13444"/>
                  </a:lnTo>
                  <a:close/>
                  <a:moveTo>
                    <a:pt x="2542" y="7974"/>
                  </a:moveTo>
                  <a:cubicBezTo>
                    <a:pt x="2579" y="7679"/>
                    <a:pt x="2577" y="7263"/>
                    <a:pt x="2524" y="6337"/>
                  </a:cubicBezTo>
                  <a:cubicBezTo>
                    <a:pt x="2444" y="4916"/>
                    <a:pt x="2356" y="2401"/>
                    <a:pt x="2320" y="492"/>
                  </a:cubicBezTo>
                  <a:cubicBezTo>
                    <a:pt x="2320" y="460"/>
                    <a:pt x="2323" y="436"/>
                    <a:pt x="2331" y="412"/>
                  </a:cubicBezTo>
                  <a:cubicBezTo>
                    <a:pt x="2358" y="324"/>
                    <a:pt x="2434" y="292"/>
                    <a:pt x="2491" y="292"/>
                  </a:cubicBezTo>
                  <a:cubicBezTo>
                    <a:pt x="2527" y="772"/>
                    <a:pt x="2670" y="2840"/>
                    <a:pt x="2750" y="4676"/>
                  </a:cubicBezTo>
                  <a:cubicBezTo>
                    <a:pt x="2843" y="6832"/>
                    <a:pt x="2868" y="7303"/>
                    <a:pt x="2959" y="7767"/>
                  </a:cubicBezTo>
                  <a:lnTo>
                    <a:pt x="2967" y="7799"/>
                  </a:lnTo>
                  <a:cubicBezTo>
                    <a:pt x="3047" y="8214"/>
                    <a:pt x="3125" y="8605"/>
                    <a:pt x="3034" y="9244"/>
                  </a:cubicBezTo>
                  <a:cubicBezTo>
                    <a:pt x="2929" y="10002"/>
                    <a:pt x="2921" y="10386"/>
                    <a:pt x="2959" y="11152"/>
                  </a:cubicBezTo>
                  <a:cubicBezTo>
                    <a:pt x="2974" y="11464"/>
                    <a:pt x="3012" y="12150"/>
                    <a:pt x="3057" y="12949"/>
                  </a:cubicBezTo>
                  <a:cubicBezTo>
                    <a:pt x="3150" y="14634"/>
                    <a:pt x="3293" y="17189"/>
                    <a:pt x="3286" y="17477"/>
                  </a:cubicBezTo>
                  <a:cubicBezTo>
                    <a:pt x="3278" y="17748"/>
                    <a:pt x="3203" y="18020"/>
                    <a:pt x="3173" y="18044"/>
                  </a:cubicBezTo>
                  <a:cubicBezTo>
                    <a:pt x="3110" y="17253"/>
                    <a:pt x="3029" y="15568"/>
                    <a:pt x="2956" y="14091"/>
                  </a:cubicBezTo>
                  <a:cubicBezTo>
                    <a:pt x="2906" y="13069"/>
                    <a:pt x="2861" y="12103"/>
                    <a:pt x="2823" y="11488"/>
                  </a:cubicBezTo>
                  <a:cubicBezTo>
                    <a:pt x="2816" y="11352"/>
                    <a:pt x="2808" y="11232"/>
                    <a:pt x="2801" y="11112"/>
                  </a:cubicBezTo>
                  <a:cubicBezTo>
                    <a:pt x="2750" y="10242"/>
                    <a:pt x="2728" y="9859"/>
                    <a:pt x="2607" y="9579"/>
                  </a:cubicBezTo>
                  <a:cubicBezTo>
                    <a:pt x="2597" y="9611"/>
                    <a:pt x="2584" y="9643"/>
                    <a:pt x="2569" y="9667"/>
                  </a:cubicBezTo>
                  <a:cubicBezTo>
                    <a:pt x="2607" y="9539"/>
                    <a:pt x="2625" y="9380"/>
                    <a:pt x="2635" y="9220"/>
                  </a:cubicBezTo>
                  <a:cubicBezTo>
                    <a:pt x="2645" y="9060"/>
                    <a:pt x="2645" y="8892"/>
                    <a:pt x="2640" y="8733"/>
                  </a:cubicBezTo>
                  <a:cubicBezTo>
                    <a:pt x="2635" y="8573"/>
                    <a:pt x="2622" y="8413"/>
                    <a:pt x="2599" y="8270"/>
                  </a:cubicBezTo>
                  <a:cubicBezTo>
                    <a:pt x="2577" y="8126"/>
                    <a:pt x="2544" y="7990"/>
                    <a:pt x="2489" y="7966"/>
                  </a:cubicBezTo>
                  <a:cubicBezTo>
                    <a:pt x="2506" y="7942"/>
                    <a:pt x="2524" y="7950"/>
                    <a:pt x="2542" y="7974"/>
                  </a:cubicBezTo>
                  <a:lnTo>
                    <a:pt x="2542" y="7974"/>
                  </a:lnTo>
                  <a:close/>
                  <a:moveTo>
                    <a:pt x="6438" y="4541"/>
                  </a:moveTo>
                  <a:cubicBezTo>
                    <a:pt x="6461" y="4501"/>
                    <a:pt x="6471" y="4485"/>
                    <a:pt x="6476" y="4469"/>
                  </a:cubicBezTo>
                  <a:cubicBezTo>
                    <a:pt x="6504" y="4437"/>
                    <a:pt x="6665" y="4317"/>
                    <a:pt x="6813" y="4213"/>
                  </a:cubicBezTo>
                  <a:cubicBezTo>
                    <a:pt x="6705" y="4437"/>
                    <a:pt x="6546" y="4796"/>
                    <a:pt x="6453" y="5171"/>
                  </a:cubicBezTo>
                  <a:cubicBezTo>
                    <a:pt x="6282" y="5187"/>
                    <a:pt x="6149" y="5299"/>
                    <a:pt x="6076" y="5387"/>
                  </a:cubicBezTo>
                  <a:cubicBezTo>
                    <a:pt x="6194" y="4972"/>
                    <a:pt x="6368" y="4668"/>
                    <a:pt x="6438" y="4541"/>
                  </a:cubicBezTo>
                  <a:lnTo>
                    <a:pt x="6438" y="4541"/>
                  </a:lnTo>
                  <a:close/>
                  <a:moveTo>
                    <a:pt x="7039" y="5571"/>
                  </a:moveTo>
                  <a:cubicBezTo>
                    <a:pt x="7032" y="4916"/>
                    <a:pt x="6954" y="4349"/>
                    <a:pt x="6926" y="4157"/>
                  </a:cubicBezTo>
                  <a:cubicBezTo>
                    <a:pt x="6858" y="4285"/>
                    <a:pt x="6637" y="4724"/>
                    <a:pt x="6511" y="5171"/>
                  </a:cubicBezTo>
                  <a:cubicBezTo>
                    <a:pt x="6562" y="5171"/>
                    <a:pt x="6614" y="5187"/>
                    <a:pt x="6667" y="5203"/>
                  </a:cubicBezTo>
                  <a:cubicBezTo>
                    <a:pt x="6846" y="5283"/>
                    <a:pt x="6964" y="5427"/>
                    <a:pt x="7039" y="5571"/>
                  </a:cubicBezTo>
                  <a:lnTo>
                    <a:pt x="7039" y="5571"/>
                  </a:lnTo>
                  <a:close/>
                  <a:moveTo>
                    <a:pt x="8243" y="5603"/>
                  </a:moveTo>
                  <a:lnTo>
                    <a:pt x="8618" y="5395"/>
                  </a:lnTo>
                  <a:cubicBezTo>
                    <a:pt x="8535" y="5587"/>
                    <a:pt x="8409" y="5898"/>
                    <a:pt x="8341" y="6193"/>
                  </a:cubicBezTo>
                  <a:cubicBezTo>
                    <a:pt x="8304" y="6162"/>
                    <a:pt x="8266" y="6146"/>
                    <a:pt x="8231" y="6130"/>
                  </a:cubicBezTo>
                  <a:cubicBezTo>
                    <a:pt x="8160" y="6098"/>
                    <a:pt x="8093" y="6114"/>
                    <a:pt x="8037" y="6154"/>
                  </a:cubicBezTo>
                  <a:cubicBezTo>
                    <a:pt x="8115" y="5890"/>
                    <a:pt x="8221" y="5650"/>
                    <a:pt x="8243" y="5603"/>
                  </a:cubicBezTo>
                  <a:lnTo>
                    <a:pt x="8243" y="5603"/>
                  </a:lnTo>
                  <a:close/>
                  <a:moveTo>
                    <a:pt x="8857" y="6728"/>
                  </a:moveTo>
                  <a:cubicBezTo>
                    <a:pt x="8809" y="6122"/>
                    <a:pt x="8731" y="5563"/>
                    <a:pt x="8703" y="5371"/>
                  </a:cubicBezTo>
                  <a:cubicBezTo>
                    <a:pt x="8646" y="5499"/>
                    <a:pt x="8475" y="5882"/>
                    <a:pt x="8387" y="6225"/>
                  </a:cubicBezTo>
                  <a:cubicBezTo>
                    <a:pt x="8545" y="6353"/>
                    <a:pt x="8713" y="6553"/>
                    <a:pt x="8857" y="6728"/>
                  </a:cubicBezTo>
                  <a:lnTo>
                    <a:pt x="8857" y="6728"/>
                  </a:lnTo>
                  <a:close/>
                  <a:moveTo>
                    <a:pt x="13855" y="6689"/>
                  </a:moveTo>
                  <a:lnTo>
                    <a:pt x="13885" y="5435"/>
                  </a:lnTo>
                  <a:cubicBezTo>
                    <a:pt x="13900" y="5539"/>
                    <a:pt x="13912" y="5658"/>
                    <a:pt x="13930" y="5794"/>
                  </a:cubicBezTo>
                  <a:cubicBezTo>
                    <a:pt x="13958" y="6026"/>
                    <a:pt x="13985" y="6289"/>
                    <a:pt x="14010" y="6577"/>
                  </a:cubicBezTo>
                  <a:cubicBezTo>
                    <a:pt x="13958" y="6617"/>
                    <a:pt x="13905" y="6657"/>
                    <a:pt x="13855" y="6689"/>
                  </a:cubicBezTo>
                  <a:lnTo>
                    <a:pt x="13855" y="6689"/>
                  </a:lnTo>
                  <a:close/>
                  <a:moveTo>
                    <a:pt x="13691" y="4557"/>
                  </a:moveTo>
                  <a:cubicBezTo>
                    <a:pt x="13704" y="4564"/>
                    <a:pt x="13762" y="4628"/>
                    <a:pt x="13847" y="5179"/>
                  </a:cubicBezTo>
                  <a:lnTo>
                    <a:pt x="13809" y="6721"/>
                  </a:lnTo>
                  <a:cubicBezTo>
                    <a:pt x="13641" y="6848"/>
                    <a:pt x="13472" y="6968"/>
                    <a:pt x="13301" y="7096"/>
                  </a:cubicBezTo>
                  <a:cubicBezTo>
                    <a:pt x="13329" y="6744"/>
                    <a:pt x="13359" y="6393"/>
                    <a:pt x="13392" y="6074"/>
                  </a:cubicBezTo>
                  <a:cubicBezTo>
                    <a:pt x="13538" y="4644"/>
                    <a:pt x="13651" y="4541"/>
                    <a:pt x="13691" y="4557"/>
                  </a:cubicBezTo>
                  <a:lnTo>
                    <a:pt x="13691" y="4557"/>
                  </a:lnTo>
                  <a:close/>
                  <a:moveTo>
                    <a:pt x="14677" y="7814"/>
                  </a:moveTo>
                  <a:lnTo>
                    <a:pt x="14807" y="7719"/>
                  </a:lnTo>
                  <a:lnTo>
                    <a:pt x="15657" y="10458"/>
                  </a:lnTo>
                  <a:lnTo>
                    <a:pt x="14677" y="7814"/>
                  </a:lnTo>
                  <a:lnTo>
                    <a:pt x="14677" y="7814"/>
                  </a:lnTo>
                  <a:close/>
                  <a:moveTo>
                    <a:pt x="12587" y="14722"/>
                  </a:moveTo>
                  <a:cubicBezTo>
                    <a:pt x="12633" y="14674"/>
                    <a:pt x="12681" y="14626"/>
                    <a:pt x="12731" y="14570"/>
                  </a:cubicBezTo>
                  <a:cubicBezTo>
                    <a:pt x="13498" y="14394"/>
                    <a:pt x="13920" y="14219"/>
                    <a:pt x="14139" y="13875"/>
                  </a:cubicBezTo>
                  <a:cubicBezTo>
                    <a:pt x="14139" y="13875"/>
                    <a:pt x="13681" y="13955"/>
                    <a:pt x="13334" y="13939"/>
                  </a:cubicBezTo>
                  <a:cubicBezTo>
                    <a:pt x="13508" y="13763"/>
                    <a:pt x="13694" y="13564"/>
                    <a:pt x="13892" y="13364"/>
                  </a:cubicBezTo>
                  <a:lnTo>
                    <a:pt x="14269" y="13556"/>
                  </a:lnTo>
                  <a:cubicBezTo>
                    <a:pt x="14262" y="13620"/>
                    <a:pt x="14257" y="13668"/>
                    <a:pt x="14249" y="13692"/>
                  </a:cubicBezTo>
                  <a:cubicBezTo>
                    <a:pt x="14091" y="14267"/>
                    <a:pt x="13487" y="14546"/>
                    <a:pt x="12587" y="14722"/>
                  </a:cubicBezTo>
                  <a:lnTo>
                    <a:pt x="12587" y="14722"/>
                  </a:lnTo>
                  <a:close/>
                  <a:moveTo>
                    <a:pt x="7831" y="17764"/>
                  </a:moveTo>
                  <a:cubicBezTo>
                    <a:pt x="7768" y="17948"/>
                    <a:pt x="7700" y="18259"/>
                    <a:pt x="7680" y="18778"/>
                  </a:cubicBezTo>
                  <a:cubicBezTo>
                    <a:pt x="7650" y="19649"/>
                    <a:pt x="7793" y="20016"/>
                    <a:pt x="7839" y="20104"/>
                  </a:cubicBezTo>
                  <a:cubicBezTo>
                    <a:pt x="7874" y="20120"/>
                    <a:pt x="7944" y="20144"/>
                    <a:pt x="8035" y="20176"/>
                  </a:cubicBezTo>
                  <a:lnTo>
                    <a:pt x="8158" y="20223"/>
                  </a:lnTo>
                  <a:cubicBezTo>
                    <a:pt x="8291" y="20279"/>
                    <a:pt x="8422" y="20327"/>
                    <a:pt x="8555" y="20367"/>
                  </a:cubicBezTo>
                  <a:lnTo>
                    <a:pt x="8754" y="20431"/>
                  </a:lnTo>
                  <a:cubicBezTo>
                    <a:pt x="8819" y="20447"/>
                    <a:pt x="8887" y="20471"/>
                    <a:pt x="8952" y="20479"/>
                  </a:cubicBezTo>
                  <a:cubicBezTo>
                    <a:pt x="8887" y="20439"/>
                    <a:pt x="8822" y="20407"/>
                    <a:pt x="8756" y="20367"/>
                  </a:cubicBezTo>
                  <a:lnTo>
                    <a:pt x="8558" y="20263"/>
                  </a:lnTo>
                  <a:cubicBezTo>
                    <a:pt x="8427" y="20200"/>
                    <a:pt x="8294" y="20144"/>
                    <a:pt x="8163" y="20088"/>
                  </a:cubicBezTo>
                  <a:lnTo>
                    <a:pt x="8042" y="20040"/>
                  </a:lnTo>
                  <a:cubicBezTo>
                    <a:pt x="7977" y="19768"/>
                    <a:pt x="7917" y="19345"/>
                    <a:pt x="7939" y="18698"/>
                  </a:cubicBezTo>
                  <a:cubicBezTo>
                    <a:pt x="7959" y="18171"/>
                    <a:pt x="8022" y="17820"/>
                    <a:pt x="8090" y="17580"/>
                  </a:cubicBezTo>
                  <a:cubicBezTo>
                    <a:pt x="8075" y="17596"/>
                    <a:pt x="8062" y="17612"/>
                    <a:pt x="8050" y="17628"/>
                  </a:cubicBezTo>
                  <a:cubicBezTo>
                    <a:pt x="8007" y="17668"/>
                    <a:pt x="7984" y="17708"/>
                    <a:pt x="7967" y="17724"/>
                  </a:cubicBezTo>
                  <a:cubicBezTo>
                    <a:pt x="7949" y="17740"/>
                    <a:pt x="7942" y="17740"/>
                    <a:pt x="7942" y="17740"/>
                  </a:cubicBezTo>
                  <a:cubicBezTo>
                    <a:pt x="8025" y="17540"/>
                    <a:pt x="8118" y="17381"/>
                    <a:pt x="8216" y="17293"/>
                  </a:cubicBezTo>
                  <a:cubicBezTo>
                    <a:pt x="8314" y="17197"/>
                    <a:pt x="8419" y="17165"/>
                    <a:pt x="8522" y="17189"/>
                  </a:cubicBezTo>
                  <a:cubicBezTo>
                    <a:pt x="8729" y="17237"/>
                    <a:pt x="8927" y="17477"/>
                    <a:pt x="9111" y="17780"/>
                  </a:cubicBezTo>
                  <a:cubicBezTo>
                    <a:pt x="9111" y="17780"/>
                    <a:pt x="9108" y="17764"/>
                    <a:pt x="9096" y="17724"/>
                  </a:cubicBezTo>
                  <a:cubicBezTo>
                    <a:pt x="9083" y="17684"/>
                    <a:pt x="9063" y="17620"/>
                    <a:pt x="9023" y="17540"/>
                  </a:cubicBezTo>
                  <a:cubicBezTo>
                    <a:pt x="8985" y="17461"/>
                    <a:pt x="8932" y="17357"/>
                    <a:pt x="8852" y="17253"/>
                  </a:cubicBezTo>
                  <a:cubicBezTo>
                    <a:pt x="8774" y="17149"/>
                    <a:pt x="8668" y="17037"/>
                    <a:pt x="8527" y="17005"/>
                  </a:cubicBezTo>
                  <a:cubicBezTo>
                    <a:pt x="8444" y="16989"/>
                    <a:pt x="8374" y="17005"/>
                    <a:pt x="8311" y="17045"/>
                  </a:cubicBezTo>
                  <a:cubicBezTo>
                    <a:pt x="8372" y="16598"/>
                    <a:pt x="8598" y="14945"/>
                    <a:pt x="8771" y="13548"/>
                  </a:cubicBezTo>
                  <a:lnTo>
                    <a:pt x="8543" y="13444"/>
                  </a:lnTo>
                  <a:cubicBezTo>
                    <a:pt x="8331" y="15145"/>
                    <a:pt x="8040" y="17261"/>
                    <a:pt x="8035" y="17285"/>
                  </a:cubicBezTo>
                  <a:cubicBezTo>
                    <a:pt x="8020" y="17405"/>
                    <a:pt x="7987" y="17485"/>
                    <a:pt x="7949" y="17524"/>
                  </a:cubicBezTo>
                  <a:cubicBezTo>
                    <a:pt x="7947" y="17524"/>
                    <a:pt x="7929" y="17540"/>
                    <a:pt x="7904" y="17588"/>
                  </a:cubicBezTo>
                  <a:cubicBezTo>
                    <a:pt x="7896" y="17652"/>
                    <a:pt x="7881" y="17700"/>
                    <a:pt x="7864" y="17732"/>
                  </a:cubicBezTo>
                  <a:cubicBezTo>
                    <a:pt x="7854" y="17756"/>
                    <a:pt x="7844" y="17764"/>
                    <a:pt x="7831" y="17764"/>
                  </a:cubicBezTo>
                  <a:lnTo>
                    <a:pt x="7831" y="17764"/>
                  </a:lnTo>
                  <a:close/>
                  <a:moveTo>
                    <a:pt x="8181" y="15193"/>
                  </a:moveTo>
                  <a:cubicBezTo>
                    <a:pt x="7994" y="15209"/>
                    <a:pt x="7783" y="15217"/>
                    <a:pt x="7557" y="15233"/>
                  </a:cubicBezTo>
                  <a:lnTo>
                    <a:pt x="7874" y="17189"/>
                  </a:lnTo>
                  <a:cubicBezTo>
                    <a:pt x="7901" y="17149"/>
                    <a:pt x="7919" y="17133"/>
                    <a:pt x="7919" y="17133"/>
                  </a:cubicBezTo>
                  <a:cubicBezTo>
                    <a:pt x="7919" y="17133"/>
                    <a:pt x="8040" y="16263"/>
                    <a:pt x="8181" y="15193"/>
                  </a:cubicBezTo>
                  <a:lnTo>
                    <a:pt x="8181" y="15193"/>
                  </a:lnTo>
                  <a:close/>
                  <a:moveTo>
                    <a:pt x="5910" y="14865"/>
                  </a:moveTo>
                  <a:lnTo>
                    <a:pt x="5925" y="14778"/>
                  </a:lnTo>
                  <a:cubicBezTo>
                    <a:pt x="6212" y="14746"/>
                    <a:pt x="6481" y="14714"/>
                    <a:pt x="6685" y="14682"/>
                  </a:cubicBezTo>
                  <a:cubicBezTo>
                    <a:pt x="6836" y="14730"/>
                    <a:pt x="6989" y="14786"/>
                    <a:pt x="7145" y="14833"/>
                  </a:cubicBezTo>
                  <a:cubicBezTo>
                    <a:pt x="6740" y="14849"/>
                    <a:pt x="6313" y="14857"/>
                    <a:pt x="5910" y="14865"/>
                  </a:cubicBezTo>
                  <a:lnTo>
                    <a:pt x="5910" y="14865"/>
                  </a:lnTo>
                  <a:close/>
                  <a:moveTo>
                    <a:pt x="3386" y="5802"/>
                  </a:moveTo>
                  <a:cubicBezTo>
                    <a:pt x="3537" y="5802"/>
                    <a:pt x="3987" y="5810"/>
                    <a:pt x="4472" y="5818"/>
                  </a:cubicBezTo>
                  <a:cubicBezTo>
                    <a:pt x="4643" y="6385"/>
                    <a:pt x="4749" y="7926"/>
                    <a:pt x="4711" y="9467"/>
                  </a:cubicBezTo>
                  <a:cubicBezTo>
                    <a:pt x="4689" y="10378"/>
                    <a:pt x="4648" y="11104"/>
                    <a:pt x="4591" y="11655"/>
                  </a:cubicBezTo>
                  <a:cubicBezTo>
                    <a:pt x="4465" y="11504"/>
                    <a:pt x="4349" y="11360"/>
                    <a:pt x="4246" y="11240"/>
                  </a:cubicBezTo>
                  <a:cubicBezTo>
                    <a:pt x="4276" y="11009"/>
                    <a:pt x="4291" y="10825"/>
                    <a:pt x="4291" y="10825"/>
                  </a:cubicBezTo>
                  <a:cubicBezTo>
                    <a:pt x="4291" y="10825"/>
                    <a:pt x="4035" y="10521"/>
                    <a:pt x="3942" y="10490"/>
                  </a:cubicBezTo>
                  <a:cubicBezTo>
                    <a:pt x="3849" y="10450"/>
                    <a:pt x="3572" y="10418"/>
                    <a:pt x="3492" y="11041"/>
                  </a:cubicBezTo>
                  <a:cubicBezTo>
                    <a:pt x="3474" y="11176"/>
                    <a:pt x="3469" y="11320"/>
                    <a:pt x="3474" y="11448"/>
                  </a:cubicBezTo>
                  <a:cubicBezTo>
                    <a:pt x="3464" y="11464"/>
                    <a:pt x="3457" y="11472"/>
                    <a:pt x="3447" y="11480"/>
                  </a:cubicBezTo>
                  <a:cubicBezTo>
                    <a:pt x="3447" y="11464"/>
                    <a:pt x="3444" y="11448"/>
                    <a:pt x="3444" y="11432"/>
                  </a:cubicBezTo>
                  <a:cubicBezTo>
                    <a:pt x="3437" y="11280"/>
                    <a:pt x="3447" y="11112"/>
                    <a:pt x="3472" y="10969"/>
                  </a:cubicBezTo>
                  <a:cubicBezTo>
                    <a:pt x="3494" y="10825"/>
                    <a:pt x="3535" y="10713"/>
                    <a:pt x="3580" y="10625"/>
                  </a:cubicBezTo>
                  <a:cubicBezTo>
                    <a:pt x="3675" y="10458"/>
                    <a:pt x="3796" y="10410"/>
                    <a:pt x="3914" y="10394"/>
                  </a:cubicBezTo>
                  <a:cubicBezTo>
                    <a:pt x="3799" y="10298"/>
                    <a:pt x="3670" y="10274"/>
                    <a:pt x="3550" y="10434"/>
                  </a:cubicBezTo>
                  <a:cubicBezTo>
                    <a:pt x="3489" y="10505"/>
                    <a:pt x="3434" y="10649"/>
                    <a:pt x="3399" y="10841"/>
                  </a:cubicBezTo>
                  <a:cubicBezTo>
                    <a:pt x="3364" y="11033"/>
                    <a:pt x="3349" y="11248"/>
                    <a:pt x="3356" y="11472"/>
                  </a:cubicBezTo>
                  <a:cubicBezTo>
                    <a:pt x="3356" y="11504"/>
                    <a:pt x="3359" y="11528"/>
                    <a:pt x="3361" y="11560"/>
                  </a:cubicBezTo>
                  <a:cubicBezTo>
                    <a:pt x="3266" y="11623"/>
                    <a:pt x="3163" y="11607"/>
                    <a:pt x="3065" y="11464"/>
                  </a:cubicBezTo>
                  <a:cubicBezTo>
                    <a:pt x="3057" y="11312"/>
                    <a:pt x="3049" y="11192"/>
                    <a:pt x="3044" y="11096"/>
                  </a:cubicBezTo>
                  <a:cubicBezTo>
                    <a:pt x="3039" y="11009"/>
                    <a:pt x="3037" y="10929"/>
                    <a:pt x="3034" y="10849"/>
                  </a:cubicBezTo>
                  <a:cubicBezTo>
                    <a:pt x="3042" y="10857"/>
                    <a:pt x="3049" y="10857"/>
                    <a:pt x="3057" y="10857"/>
                  </a:cubicBezTo>
                  <a:cubicBezTo>
                    <a:pt x="3112" y="10865"/>
                    <a:pt x="3163" y="10785"/>
                    <a:pt x="3198" y="10689"/>
                  </a:cubicBezTo>
                  <a:cubicBezTo>
                    <a:pt x="3236" y="10593"/>
                    <a:pt x="3263" y="10474"/>
                    <a:pt x="3288" y="10354"/>
                  </a:cubicBezTo>
                  <a:cubicBezTo>
                    <a:pt x="3376" y="9859"/>
                    <a:pt x="3404" y="9308"/>
                    <a:pt x="3401" y="8765"/>
                  </a:cubicBezTo>
                  <a:cubicBezTo>
                    <a:pt x="3399" y="8493"/>
                    <a:pt x="3389" y="8230"/>
                    <a:pt x="3369" y="7966"/>
                  </a:cubicBezTo>
                  <a:cubicBezTo>
                    <a:pt x="3346" y="7711"/>
                    <a:pt x="3316" y="7455"/>
                    <a:pt x="3268" y="7240"/>
                  </a:cubicBezTo>
                  <a:cubicBezTo>
                    <a:pt x="3329" y="7735"/>
                    <a:pt x="3341" y="8254"/>
                    <a:pt x="3334" y="8765"/>
                  </a:cubicBezTo>
                  <a:cubicBezTo>
                    <a:pt x="3329" y="9020"/>
                    <a:pt x="3318" y="9276"/>
                    <a:pt x="3298" y="9515"/>
                  </a:cubicBezTo>
                  <a:cubicBezTo>
                    <a:pt x="3278" y="9763"/>
                    <a:pt x="3253" y="9994"/>
                    <a:pt x="3213" y="10202"/>
                  </a:cubicBezTo>
                  <a:cubicBezTo>
                    <a:pt x="3175" y="10402"/>
                    <a:pt x="3120" y="10585"/>
                    <a:pt x="3060" y="10577"/>
                  </a:cubicBezTo>
                  <a:cubicBezTo>
                    <a:pt x="3049" y="10577"/>
                    <a:pt x="3039" y="10569"/>
                    <a:pt x="3029" y="10561"/>
                  </a:cubicBezTo>
                  <a:cubicBezTo>
                    <a:pt x="3029" y="10521"/>
                    <a:pt x="3029" y="10474"/>
                    <a:pt x="3029" y="10434"/>
                  </a:cubicBezTo>
                  <a:cubicBezTo>
                    <a:pt x="3168" y="10410"/>
                    <a:pt x="3281" y="9667"/>
                    <a:pt x="3286" y="8741"/>
                  </a:cubicBezTo>
                  <a:cubicBezTo>
                    <a:pt x="3291" y="7799"/>
                    <a:pt x="3178" y="7032"/>
                    <a:pt x="3037" y="7024"/>
                  </a:cubicBezTo>
                  <a:cubicBezTo>
                    <a:pt x="3014" y="7024"/>
                    <a:pt x="2992" y="7048"/>
                    <a:pt x="2969" y="7080"/>
                  </a:cubicBezTo>
                  <a:cubicBezTo>
                    <a:pt x="2967" y="7056"/>
                    <a:pt x="2964" y="7032"/>
                    <a:pt x="2964" y="7008"/>
                  </a:cubicBezTo>
                  <a:cubicBezTo>
                    <a:pt x="3044" y="6345"/>
                    <a:pt x="3178" y="5810"/>
                    <a:pt x="3386" y="5802"/>
                  </a:cubicBezTo>
                  <a:lnTo>
                    <a:pt x="3386" y="5802"/>
                  </a:lnTo>
                  <a:close/>
                  <a:moveTo>
                    <a:pt x="11074" y="8725"/>
                  </a:moveTo>
                  <a:lnTo>
                    <a:pt x="9749" y="7767"/>
                  </a:lnTo>
                  <a:lnTo>
                    <a:pt x="10911" y="8837"/>
                  </a:lnTo>
                  <a:cubicBezTo>
                    <a:pt x="10612" y="9052"/>
                    <a:pt x="10322" y="9260"/>
                    <a:pt x="10046" y="9459"/>
                  </a:cubicBezTo>
                  <a:lnTo>
                    <a:pt x="9895" y="9396"/>
                  </a:lnTo>
                  <a:cubicBezTo>
                    <a:pt x="9970" y="8182"/>
                    <a:pt x="9882" y="8038"/>
                    <a:pt x="9676" y="7719"/>
                  </a:cubicBezTo>
                  <a:cubicBezTo>
                    <a:pt x="9659" y="7695"/>
                    <a:pt x="9641" y="7663"/>
                    <a:pt x="9621" y="7631"/>
                  </a:cubicBezTo>
                  <a:cubicBezTo>
                    <a:pt x="9621" y="7511"/>
                    <a:pt x="9616" y="7128"/>
                    <a:pt x="9571" y="6784"/>
                  </a:cubicBezTo>
                  <a:cubicBezTo>
                    <a:pt x="9991" y="7176"/>
                    <a:pt x="10652" y="7870"/>
                    <a:pt x="11290" y="8549"/>
                  </a:cubicBezTo>
                  <a:cubicBezTo>
                    <a:pt x="11217" y="8621"/>
                    <a:pt x="11144" y="8677"/>
                    <a:pt x="11074" y="8725"/>
                  </a:cubicBezTo>
                  <a:lnTo>
                    <a:pt x="11074" y="8725"/>
                  </a:lnTo>
                  <a:close/>
                  <a:moveTo>
                    <a:pt x="4814" y="13436"/>
                  </a:moveTo>
                  <a:cubicBezTo>
                    <a:pt x="4844" y="13412"/>
                    <a:pt x="4875" y="13388"/>
                    <a:pt x="4907" y="13356"/>
                  </a:cubicBezTo>
                  <a:cubicBezTo>
                    <a:pt x="5475" y="13668"/>
                    <a:pt x="6154" y="13979"/>
                    <a:pt x="6524" y="14131"/>
                  </a:cubicBezTo>
                  <a:cubicBezTo>
                    <a:pt x="6564" y="14179"/>
                    <a:pt x="6609" y="14227"/>
                    <a:pt x="6665" y="14259"/>
                  </a:cubicBezTo>
                  <a:cubicBezTo>
                    <a:pt x="5968" y="14011"/>
                    <a:pt x="5330" y="13732"/>
                    <a:pt x="4814" y="13436"/>
                  </a:cubicBezTo>
                  <a:lnTo>
                    <a:pt x="4814" y="13436"/>
                  </a:lnTo>
                  <a:close/>
                  <a:moveTo>
                    <a:pt x="5722" y="14802"/>
                  </a:moveTo>
                  <a:lnTo>
                    <a:pt x="5712" y="14865"/>
                  </a:lnTo>
                  <a:cubicBezTo>
                    <a:pt x="5475" y="14865"/>
                    <a:pt x="5252" y="14857"/>
                    <a:pt x="5053" y="14849"/>
                  </a:cubicBezTo>
                  <a:cubicBezTo>
                    <a:pt x="5264" y="14841"/>
                    <a:pt x="5496" y="14818"/>
                    <a:pt x="5722" y="14802"/>
                  </a:cubicBezTo>
                  <a:lnTo>
                    <a:pt x="5722" y="14802"/>
                  </a:lnTo>
                  <a:close/>
                  <a:moveTo>
                    <a:pt x="4317" y="13875"/>
                  </a:moveTo>
                  <a:cubicBezTo>
                    <a:pt x="4224" y="13899"/>
                    <a:pt x="3763" y="13803"/>
                    <a:pt x="3185" y="13668"/>
                  </a:cubicBezTo>
                  <a:cubicBezTo>
                    <a:pt x="3193" y="13803"/>
                    <a:pt x="3200" y="13931"/>
                    <a:pt x="3208" y="14059"/>
                  </a:cubicBezTo>
                  <a:cubicBezTo>
                    <a:pt x="3449" y="14123"/>
                    <a:pt x="3640" y="14179"/>
                    <a:pt x="3746" y="14203"/>
                  </a:cubicBezTo>
                  <a:cubicBezTo>
                    <a:pt x="4254" y="14322"/>
                    <a:pt x="4721" y="14354"/>
                    <a:pt x="5305" y="14115"/>
                  </a:cubicBezTo>
                  <a:cubicBezTo>
                    <a:pt x="5061" y="13995"/>
                    <a:pt x="4834" y="13875"/>
                    <a:pt x="4631" y="13747"/>
                  </a:cubicBezTo>
                  <a:cubicBezTo>
                    <a:pt x="4518" y="13803"/>
                    <a:pt x="4402" y="13859"/>
                    <a:pt x="4317" y="13875"/>
                  </a:cubicBezTo>
                  <a:lnTo>
                    <a:pt x="4317" y="13875"/>
                  </a:lnTo>
                  <a:close/>
                  <a:moveTo>
                    <a:pt x="3180" y="12997"/>
                  </a:moveTo>
                  <a:cubicBezTo>
                    <a:pt x="3180" y="12997"/>
                    <a:pt x="3170" y="13037"/>
                    <a:pt x="3153" y="13077"/>
                  </a:cubicBezTo>
                  <a:cubicBezTo>
                    <a:pt x="3155" y="13133"/>
                    <a:pt x="3158" y="13189"/>
                    <a:pt x="3163" y="13244"/>
                  </a:cubicBezTo>
                  <a:cubicBezTo>
                    <a:pt x="3193" y="13252"/>
                    <a:pt x="3223" y="13260"/>
                    <a:pt x="3253" y="13268"/>
                  </a:cubicBezTo>
                  <a:lnTo>
                    <a:pt x="3180" y="12997"/>
                  </a:lnTo>
                  <a:lnTo>
                    <a:pt x="3180" y="12997"/>
                  </a:lnTo>
                  <a:close/>
                  <a:moveTo>
                    <a:pt x="8789" y="7096"/>
                  </a:moveTo>
                  <a:cubicBezTo>
                    <a:pt x="8879" y="7415"/>
                    <a:pt x="8894" y="8022"/>
                    <a:pt x="8839" y="8964"/>
                  </a:cubicBezTo>
                  <a:lnTo>
                    <a:pt x="8118" y="8661"/>
                  </a:lnTo>
                  <a:cubicBezTo>
                    <a:pt x="8196" y="7471"/>
                    <a:pt x="8173" y="6960"/>
                    <a:pt x="8010" y="6601"/>
                  </a:cubicBezTo>
                  <a:cubicBezTo>
                    <a:pt x="8060" y="6553"/>
                    <a:pt x="8135" y="6505"/>
                    <a:pt x="8213" y="6537"/>
                  </a:cubicBezTo>
                  <a:cubicBezTo>
                    <a:pt x="8384" y="6617"/>
                    <a:pt x="8605" y="6864"/>
                    <a:pt x="8789" y="7096"/>
                  </a:cubicBezTo>
                  <a:lnTo>
                    <a:pt x="8789" y="7096"/>
                  </a:lnTo>
                  <a:close/>
                  <a:moveTo>
                    <a:pt x="7115" y="6577"/>
                  </a:moveTo>
                  <a:cubicBezTo>
                    <a:pt x="7135" y="6992"/>
                    <a:pt x="7127" y="7535"/>
                    <a:pt x="7089" y="8222"/>
                  </a:cubicBezTo>
                  <a:lnTo>
                    <a:pt x="8072" y="8637"/>
                  </a:lnTo>
                  <a:cubicBezTo>
                    <a:pt x="8123" y="7878"/>
                    <a:pt x="8128" y="7423"/>
                    <a:pt x="8090" y="7120"/>
                  </a:cubicBezTo>
                  <a:lnTo>
                    <a:pt x="7115" y="6577"/>
                  </a:lnTo>
                  <a:lnTo>
                    <a:pt x="7115" y="6577"/>
                  </a:lnTo>
                  <a:close/>
                  <a:moveTo>
                    <a:pt x="6335" y="13029"/>
                  </a:moveTo>
                  <a:cubicBezTo>
                    <a:pt x="6368" y="12693"/>
                    <a:pt x="6529" y="11743"/>
                    <a:pt x="7351" y="11336"/>
                  </a:cubicBezTo>
                  <a:cubicBezTo>
                    <a:pt x="7600" y="11208"/>
                    <a:pt x="8590" y="10521"/>
                    <a:pt x="9923" y="9555"/>
                  </a:cubicBezTo>
                  <a:lnTo>
                    <a:pt x="5755" y="7799"/>
                  </a:lnTo>
                  <a:cubicBezTo>
                    <a:pt x="5674" y="9004"/>
                    <a:pt x="5496" y="11615"/>
                    <a:pt x="5408" y="12310"/>
                  </a:cubicBezTo>
                  <a:cubicBezTo>
                    <a:pt x="5400" y="12358"/>
                    <a:pt x="5393" y="12406"/>
                    <a:pt x="5385" y="12454"/>
                  </a:cubicBezTo>
                  <a:cubicBezTo>
                    <a:pt x="5455" y="12502"/>
                    <a:pt x="5526" y="12550"/>
                    <a:pt x="5599" y="12590"/>
                  </a:cubicBezTo>
                  <a:cubicBezTo>
                    <a:pt x="5953" y="12789"/>
                    <a:pt x="6222" y="12957"/>
                    <a:pt x="6335" y="13029"/>
                  </a:cubicBezTo>
                  <a:lnTo>
                    <a:pt x="6335" y="13029"/>
                  </a:lnTo>
                  <a:close/>
                  <a:moveTo>
                    <a:pt x="4709" y="13372"/>
                  </a:moveTo>
                  <a:cubicBezTo>
                    <a:pt x="4674" y="13356"/>
                    <a:pt x="4638" y="13332"/>
                    <a:pt x="4606" y="13308"/>
                  </a:cubicBezTo>
                  <a:cubicBezTo>
                    <a:pt x="4508" y="13244"/>
                    <a:pt x="4412" y="13181"/>
                    <a:pt x="4324" y="13117"/>
                  </a:cubicBezTo>
                  <a:cubicBezTo>
                    <a:pt x="4339" y="13085"/>
                    <a:pt x="4354" y="13053"/>
                    <a:pt x="4367" y="13021"/>
                  </a:cubicBezTo>
                  <a:cubicBezTo>
                    <a:pt x="4508" y="13117"/>
                    <a:pt x="4656" y="13204"/>
                    <a:pt x="4807" y="13292"/>
                  </a:cubicBezTo>
                  <a:cubicBezTo>
                    <a:pt x="4772" y="13324"/>
                    <a:pt x="4736" y="13348"/>
                    <a:pt x="4709" y="13372"/>
                  </a:cubicBezTo>
                  <a:lnTo>
                    <a:pt x="4709" y="13372"/>
                  </a:lnTo>
                  <a:close/>
                  <a:moveTo>
                    <a:pt x="3336" y="12877"/>
                  </a:moveTo>
                  <a:cubicBezTo>
                    <a:pt x="3336" y="12877"/>
                    <a:pt x="3371" y="12813"/>
                    <a:pt x="3412" y="12725"/>
                  </a:cubicBezTo>
                  <a:cubicBezTo>
                    <a:pt x="3623" y="13005"/>
                    <a:pt x="3884" y="13244"/>
                    <a:pt x="4198" y="13468"/>
                  </a:cubicBezTo>
                  <a:cubicBezTo>
                    <a:pt x="4040" y="13452"/>
                    <a:pt x="3743" y="13388"/>
                    <a:pt x="3384" y="13308"/>
                  </a:cubicBezTo>
                  <a:cubicBezTo>
                    <a:pt x="3409" y="13149"/>
                    <a:pt x="3336" y="12877"/>
                    <a:pt x="3336" y="12877"/>
                  </a:cubicBezTo>
                  <a:lnTo>
                    <a:pt x="3336" y="12877"/>
                  </a:lnTo>
                  <a:close/>
                  <a:moveTo>
                    <a:pt x="9799" y="8126"/>
                  </a:moveTo>
                  <a:lnTo>
                    <a:pt x="8899" y="7495"/>
                  </a:lnTo>
                  <a:cubicBezTo>
                    <a:pt x="8927" y="7862"/>
                    <a:pt x="8922" y="8357"/>
                    <a:pt x="8884" y="8988"/>
                  </a:cubicBezTo>
                  <a:lnTo>
                    <a:pt x="9850" y="9396"/>
                  </a:lnTo>
                  <a:cubicBezTo>
                    <a:pt x="9898" y="8621"/>
                    <a:pt x="9880" y="8326"/>
                    <a:pt x="9799" y="8126"/>
                  </a:cubicBezTo>
                  <a:lnTo>
                    <a:pt x="9799" y="8126"/>
                  </a:lnTo>
                  <a:close/>
                  <a:moveTo>
                    <a:pt x="6974" y="5938"/>
                  </a:moveTo>
                  <a:cubicBezTo>
                    <a:pt x="7089" y="6281"/>
                    <a:pt x="7112" y="7016"/>
                    <a:pt x="7044" y="8206"/>
                  </a:cubicBezTo>
                  <a:lnTo>
                    <a:pt x="5762" y="7663"/>
                  </a:lnTo>
                  <a:cubicBezTo>
                    <a:pt x="5780" y="7399"/>
                    <a:pt x="5790" y="7224"/>
                    <a:pt x="5792" y="7192"/>
                  </a:cubicBezTo>
                  <a:cubicBezTo>
                    <a:pt x="5792" y="7184"/>
                    <a:pt x="5810" y="6369"/>
                    <a:pt x="5651" y="5858"/>
                  </a:cubicBezTo>
                  <a:cubicBezTo>
                    <a:pt x="5880" y="5866"/>
                    <a:pt x="6031" y="5866"/>
                    <a:pt x="6039" y="5874"/>
                  </a:cubicBezTo>
                  <a:cubicBezTo>
                    <a:pt x="6049" y="5874"/>
                    <a:pt x="6059" y="5866"/>
                    <a:pt x="6066" y="5850"/>
                  </a:cubicBezTo>
                  <a:cubicBezTo>
                    <a:pt x="6069" y="5850"/>
                    <a:pt x="6310" y="5491"/>
                    <a:pt x="6649" y="5627"/>
                  </a:cubicBezTo>
                  <a:cubicBezTo>
                    <a:pt x="6815" y="5690"/>
                    <a:pt x="6916" y="5818"/>
                    <a:pt x="6974" y="5938"/>
                  </a:cubicBezTo>
                  <a:lnTo>
                    <a:pt x="6974" y="5938"/>
                  </a:lnTo>
                  <a:close/>
                  <a:moveTo>
                    <a:pt x="5586" y="5858"/>
                  </a:moveTo>
                  <a:cubicBezTo>
                    <a:pt x="5297" y="5850"/>
                    <a:pt x="4905" y="5842"/>
                    <a:pt x="4530" y="5826"/>
                  </a:cubicBezTo>
                  <a:cubicBezTo>
                    <a:pt x="4696" y="6489"/>
                    <a:pt x="4794" y="7974"/>
                    <a:pt x="4754" y="9483"/>
                  </a:cubicBezTo>
                  <a:cubicBezTo>
                    <a:pt x="4734" y="10242"/>
                    <a:pt x="4704" y="11041"/>
                    <a:pt x="4631" y="11711"/>
                  </a:cubicBezTo>
                  <a:cubicBezTo>
                    <a:pt x="4847" y="11967"/>
                    <a:pt x="5086" y="12222"/>
                    <a:pt x="5340" y="12422"/>
                  </a:cubicBezTo>
                  <a:cubicBezTo>
                    <a:pt x="5352" y="12374"/>
                    <a:pt x="5360" y="12318"/>
                    <a:pt x="5367" y="12262"/>
                  </a:cubicBezTo>
                  <a:cubicBezTo>
                    <a:pt x="5478" y="11384"/>
                    <a:pt x="5747" y="7216"/>
                    <a:pt x="5749" y="7168"/>
                  </a:cubicBezTo>
                  <a:cubicBezTo>
                    <a:pt x="5752" y="7168"/>
                    <a:pt x="5770" y="6297"/>
                    <a:pt x="5586" y="5858"/>
                  </a:cubicBezTo>
                  <a:lnTo>
                    <a:pt x="5586" y="5858"/>
                  </a:lnTo>
                  <a:close/>
                  <a:moveTo>
                    <a:pt x="4312" y="12981"/>
                  </a:moveTo>
                  <a:cubicBezTo>
                    <a:pt x="3952" y="12733"/>
                    <a:pt x="3635" y="12470"/>
                    <a:pt x="3409" y="12238"/>
                  </a:cubicBezTo>
                  <a:cubicBezTo>
                    <a:pt x="3620" y="12542"/>
                    <a:pt x="3902" y="12813"/>
                    <a:pt x="4269" y="13085"/>
                  </a:cubicBezTo>
                  <a:cubicBezTo>
                    <a:pt x="4281" y="13045"/>
                    <a:pt x="4296" y="13013"/>
                    <a:pt x="4312" y="12981"/>
                  </a:cubicBezTo>
                  <a:lnTo>
                    <a:pt x="4312" y="12981"/>
                  </a:lnTo>
                  <a:close/>
                  <a:moveTo>
                    <a:pt x="5646" y="15903"/>
                  </a:moveTo>
                  <a:cubicBezTo>
                    <a:pt x="5719" y="15456"/>
                    <a:pt x="5792" y="15009"/>
                    <a:pt x="5863" y="14562"/>
                  </a:cubicBezTo>
                  <a:cubicBezTo>
                    <a:pt x="5780" y="14993"/>
                    <a:pt x="5702" y="15432"/>
                    <a:pt x="5624" y="15872"/>
                  </a:cubicBezTo>
                  <a:lnTo>
                    <a:pt x="5393" y="17189"/>
                  </a:lnTo>
                  <a:cubicBezTo>
                    <a:pt x="5317" y="17636"/>
                    <a:pt x="5242" y="18075"/>
                    <a:pt x="5169" y="18523"/>
                  </a:cubicBezTo>
                  <a:cubicBezTo>
                    <a:pt x="5096" y="18970"/>
                    <a:pt x="5023" y="19417"/>
                    <a:pt x="4953" y="19864"/>
                  </a:cubicBezTo>
                  <a:cubicBezTo>
                    <a:pt x="5033" y="19433"/>
                    <a:pt x="5113" y="18994"/>
                    <a:pt x="5191" y="18563"/>
                  </a:cubicBezTo>
                  <a:cubicBezTo>
                    <a:pt x="5269" y="18123"/>
                    <a:pt x="5345" y="17684"/>
                    <a:pt x="5423" y="17245"/>
                  </a:cubicBezTo>
                  <a:lnTo>
                    <a:pt x="5646" y="15903"/>
                  </a:lnTo>
                  <a:lnTo>
                    <a:pt x="5646" y="15903"/>
                  </a:lnTo>
                  <a:close/>
                  <a:moveTo>
                    <a:pt x="5345" y="18155"/>
                  </a:moveTo>
                  <a:lnTo>
                    <a:pt x="5365" y="18028"/>
                  </a:lnTo>
                  <a:cubicBezTo>
                    <a:pt x="5400" y="18091"/>
                    <a:pt x="5428" y="18147"/>
                    <a:pt x="5450" y="18187"/>
                  </a:cubicBezTo>
                  <a:cubicBezTo>
                    <a:pt x="5486" y="18259"/>
                    <a:pt x="5503" y="18323"/>
                    <a:pt x="5513" y="18355"/>
                  </a:cubicBezTo>
                  <a:cubicBezTo>
                    <a:pt x="5523" y="18395"/>
                    <a:pt x="5526" y="18411"/>
                    <a:pt x="5526" y="18411"/>
                  </a:cubicBezTo>
                  <a:cubicBezTo>
                    <a:pt x="5470" y="18323"/>
                    <a:pt x="5408" y="18227"/>
                    <a:pt x="5345" y="18155"/>
                  </a:cubicBezTo>
                  <a:lnTo>
                    <a:pt x="5345" y="18155"/>
                  </a:lnTo>
                  <a:close/>
                  <a:moveTo>
                    <a:pt x="4281" y="19145"/>
                  </a:moveTo>
                  <a:cubicBezTo>
                    <a:pt x="4309" y="18347"/>
                    <a:pt x="4477" y="18163"/>
                    <a:pt x="4495" y="18147"/>
                  </a:cubicBezTo>
                  <a:cubicBezTo>
                    <a:pt x="4535" y="18115"/>
                    <a:pt x="4565" y="18036"/>
                    <a:pt x="4581" y="17916"/>
                  </a:cubicBezTo>
                  <a:cubicBezTo>
                    <a:pt x="4583" y="17900"/>
                    <a:pt x="4769" y="16558"/>
                    <a:pt x="4935" y="15257"/>
                  </a:cubicBezTo>
                  <a:cubicBezTo>
                    <a:pt x="4990" y="15257"/>
                    <a:pt x="5048" y="15265"/>
                    <a:pt x="5108" y="15265"/>
                  </a:cubicBezTo>
                  <a:cubicBezTo>
                    <a:pt x="4968" y="16367"/>
                    <a:pt x="4814" y="17477"/>
                    <a:pt x="4777" y="17756"/>
                  </a:cubicBezTo>
                  <a:cubicBezTo>
                    <a:pt x="4839" y="17708"/>
                    <a:pt x="4915" y="17676"/>
                    <a:pt x="5003" y="17692"/>
                  </a:cubicBezTo>
                  <a:cubicBezTo>
                    <a:pt x="5081" y="17708"/>
                    <a:pt x="5146" y="17756"/>
                    <a:pt x="5204" y="17812"/>
                  </a:cubicBezTo>
                  <a:lnTo>
                    <a:pt x="5176" y="17972"/>
                  </a:lnTo>
                  <a:cubicBezTo>
                    <a:pt x="5118" y="17924"/>
                    <a:pt x="5058" y="17892"/>
                    <a:pt x="5000" y="17876"/>
                  </a:cubicBezTo>
                  <a:cubicBezTo>
                    <a:pt x="4907" y="17852"/>
                    <a:pt x="4812" y="17884"/>
                    <a:pt x="4724" y="17964"/>
                  </a:cubicBezTo>
                  <a:cubicBezTo>
                    <a:pt x="4633" y="18052"/>
                    <a:pt x="4550" y="18195"/>
                    <a:pt x="4477" y="18371"/>
                  </a:cubicBezTo>
                  <a:cubicBezTo>
                    <a:pt x="4477" y="18371"/>
                    <a:pt x="4485" y="18371"/>
                    <a:pt x="4500" y="18355"/>
                  </a:cubicBezTo>
                  <a:cubicBezTo>
                    <a:pt x="4513" y="18347"/>
                    <a:pt x="4533" y="18323"/>
                    <a:pt x="4563" y="18291"/>
                  </a:cubicBezTo>
                  <a:cubicBezTo>
                    <a:pt x="4515" y="18491"/>
                    <a:pt x="4475" y="18770"/>
                    <a:pt x="4460" y="19161"/>
                  </a:cubicBezTo>
                  <a:cubicBezTo>
                    <a:pt x="4445" y="19561"/>
                    <a:pt x="4467" y="19864"/>
                    <a:pt x="4503" y="20096"/>
                  </a:cubicBezTo>
                  <a:cubicBezTo>
                    <a:pt x="4505" y="20096"/>
                    <a:pt x="4658" y="20152"/>
                    <a:pt x="4658" y="20152"/>
                  </a:cubicBezTo>
                  <a:cubicBezTo>
                    <a:pt x="4762" y="20192"/>
                    <a:pt x="4862" y="20239"/>
                    <a:pt x="4963" y="20287"/>
                  </a:cubicBezTo>
                  <a:lnTo>
                    <a:pt x="5116" y="20367"/>
                  </a:lnTo>
                  <a:cubicBezTo>
                    <a:pt x="5166" y="20399"/>
                    <a:pt x="5217" y="20423"/>
                    <a:pt x="5267" y="20463"/>
                  </a:cubicBezTo>
                  <a:cubicBezTo>
                    <a:pt x="5214" y="20455"/>
                    <a:pt x="5164" y="20447"/>
                    <a:pt x="5113" y="20439"/>
                  </a:cubicBezTo>
                  <a:lnTo>
                    <a:pt x="4960" y="20399"/>
                  </a:lnTo>
                  <a:cubicBezTo>
                    <a:pt x="4857" y="20367"/>
                    <a:pt x="4756" y="20327"/>
                    <a:pt x="4653" y="20295"/>
                  </a:cubicBezTo>
                  <a:lnTo>
                    <a:pt x="4500" y="20231"/>
                  </a:lnTo>
                  <a:cubicBezTo>
                    <a:pt x="4490" y="20223"/>
                    <a:pt x="4482" y="20223"/>
                    <a:pt x="4470" y="20216"/>
                  </a:cubicBezTo>
                  <a:cubicBezTo>
                    <a:pt x="4442" y="20208"/>
                    <a:pt x="4422" y="20200"/>
                    <a:pt x="4407" y="20192"/>
                  </a:cubicBezTo>
                  <a:cubicBezTo>
                    <a:pt x="4362" y="20112"/>
                    <a:pt x="4256" y="19816"/>
                    <a:pt x="4281" y="19145"/>
                  </a:cubicBezTo>
                  <a:lnTo>
                    <a:pt x="4281" y="19145"/>
                  </a:lnTo>
                  <a:close/>
                  <a:moveTo>
                    <a:pt x="16278" y="12326"/>
                  </a:moveTo>
                  <a:cubicBezTo>
                    <a:pt x="15959" y="12550"/>
                    <a:pt x="14978" y="12941"/>
                    <a:pt x="14551" y="13109"/>
                  </a:cubicBezTo>
                  <a:cubicBezTo>
                    <a:pt x="15039" y="12877"/>
                    <a:pt x="16057" y="12390"/>
                    <a:pt x="16235" y="12294"/>
                  </a:cubicBezTo>
                  <a:cubicBezTo>
                    <a:pt x="16472" y="12166"/>
                    <a:pt x="16374" y="11583"/>
                    <a:pt x="16150" y="11456"/>
                  </a:cubicBezTo>
                  <a:cubicBezTo>
                    <a:pt x="16034" y="11392"/>
                    <a:pt x="15732" y="11560"/>
                    <a:pt x="15471" y="11743"/>
                  </a:cubicBezTo>
                  <a:cubicBezTo>
                    <a:pt x="15670" y="11536"/>
                    <a:pt x="15873" y="11328"/>
                    <a:pt x="16077" y="11120"/>
                  </a:cubicBezTo>
                  <a:cubicBezTo>
                    <a:pt x="16278" y="11280"/>
                    <a:pt x="16406" y="11631"/>
                    <a:pt x="16421" y="11927"/>
                  </a:cubicBezTo>
                  <a:cubicBezTo>
                    <a:pt x="16431" y="12174"/>
                    <a:pt x="16336" y="12286"/>
                    <a:pt x="16278" y="12326"/>
                  </a:cubicBezTo>
                  <a:lnTo>
                    <a:pt x="16278" y="12326"/>
                  </a:lnTo>
                  <a:close/>
                  <a:moveTo>
                    <a:pt x="21414" y="4708"/>
                  </a:moveTo>
                  <a:cubicBezTo>
                    <a:pt x="21444" y="4501"/>
                    <a:pt x="21447" y="4245"/>
                    <a:pt x="21427" y="4029"/>
                  </a:cubicBezTo>
                  <a:cubicBezTo>
                    <a:pt x="21406" y="3814"/>
                    <a:pt x="21369" y="3622"/>
                    <a:pt x="21324" y="3463"/>
                  </a:cubicBezTo>
                  <a:cubicBezTo>
                    <a:pt x="21308" y="3407"/>
                    <a:pt x="21291" y="3359"/>
                    <a:pt x="21276" y="3311"/>
                  </a:cubicBezTo>
                  <a:cubicBezTo>
                    <a:pt x="21072" y="2600"/>
                    <a:pt x="20682" y="2073"/>
                    <a:pt x="20341" y="2321"/>
                  </a:cubicBezTo>
                  <a:cubicBezTo>
                    <a:pt x="20200" y="2424"/>
                    <a:pt x="19720" y="2776"/>
                    <a:pt x="19023" y="3295"/>
                  </a:cubicBezTo>
                  <a:cubicBezTo>
                    <a:pt x="15765" y="5714"/>
                    <a:pt x="8138" y="11368"/>
                    <a:pt x="7371" y="11751"/>
                  </a:cubicBezTo>
                  <a:cubicBezTo>
                    <a:pt x="6549" y="12158"/>
                    <a:pt x="6463" y="13109"/>
                    <a:pt x="6458" y="13189"/>
                  </a:cubicBezTo>
                  <a:cubicBezTo>
                    <a:pt x="6453" y="13628"/>
                    <a:pt x="6499" y="13779"/>
                    <a:pt x="6871" y="13963"/>
                  </a:cubicBezTo>
                  <a:cubicBezTo>
                    <a:pt x="7627" y="13596"/>
                    <a:pt x="9143" y="12438"/>
                    <a:pt x="10705" y="11152"/>
                  </a:cubicBezTo>
                  <a:lnTo>
                    <a:pt x="13151" y="13157"/>
                  </a:lnTo>
                  <a:lnTo>
                    <a:pt x="10938" y="10961"/>
                  </a:lnTo>
                  <a:cubicBezTo>
                    <a:pt x="12100" y="10002"/>
                    <a:pt x="13264" y="8996"/>
                    <a:pt x="14144" y="8222"/>
                  </a:cubicBezTo>
                  <a:lnTo>
                    <a:pt x="13022" y="9060"/>
                  </a:lnTo>
                  <a:cubicBezTo>
                    <a:pt x="12349" y="9563"/>
                    <a:pt x="11675" y="10082"/>
                    <a:pt x="11001" y="10561"/>
                  </a:cubicBezTo>
                  <a:lnTo>
                    <a:pt x="8977" y="12039"/>
                  </a:lnTo>
                  <a:cubicBezTo>
                    <a:pt x="8301" y="12518"/>
                    <a:pt x="7627" y="13013"/>
                    <a:pt x="6951" y="13476"/>
                  </a:cubicBezTo>
                  <a:cubicBezTo>
                    <a:pt x="7620" y="12917"/>
                    <a:pt x="8291" y="12382"/>
                    <a:pt x="8962" y="11839"/>
                  </a:cubicBezTo>
                  <a:lnTo>
                    <a:pt x="10976" y="10250"/>
                  </a:lnTo>
                  <a:cubicBezTo>
                    <a:pt x="11647" y="9715"/>
                    <a:pt x="12321" y="9204"/>
                    <a:pt x="12992" y="8685"/>
                  </a:cubicBezTo>
                  <a:lnTo>
                    <a:pt x="15011" y="7136"/>
                  </a:lnTo>
                  <a:lnTo>
                    <a:pt x="16896" y="5730"/>
                  </a:lnTo>
                  <a:cubicBezTo>
                    <a:pt x="18385" y="4413"/>
                    <a:pt x="20129" y="2967"/>
                    <a:pt x="20577" y="3007"/>
                  </a:cubicBezTo>
                  <a:cubicBezTo>
                    <a:pt x="21057" y="3047"/>
                    <a:pt x="21281" y="3734"/>
                    <a:pt x="21359" y="4389"/>
                  </a:cubicBezTo>
                  <a:cubicBezTo>
                    <a:pt x="21356" y="4461"/>
                    <a:pt x="21351" y="4533"/>
                    <a:pt x="21341" y="4604"/>
                  </a:cubicBezTo>
                  <a:cubicBezTo>
                    <a:pt x="21318" y="4764"/>
                    <a:pt x="21281" y="4908"/>
                    <a:pt x="21236" y="5028"/>
                  </a:cubicBezTo>
                  <a:cubicBezTo>
                    <a:pt x="21143" y="5267"/>
                    <a:pt x="21029" y="5435"/>
                    <a:pt x="20911" y="5563"/>
                  </a:cubicBezTo>
                  <a:lnTo>
                    <a:pt x="18013" y="8533"/>
                  </a:lnTo>
                  <a:lnTo>
                    <a:pt x="15114" y="11528"/>
                  </a:lnTo>
                  <a:lnTo>
                    <a:pt x="12218" y="14546"/>
                  </a:lnTo>
                  <a:lnTo>
                    <a:pt x="15127" y="11655"/>
                  </a:lnTo>
                  <a:lnTo>
                    <a:pt x="18033" y="8741"/>
                  </a:lnTo>
                  <a:cubicBezTo>
                    <a:pt x="19001" y="7775"/>
                    <a:pt x="19968" y="6784"/>
                    <a:pt x="20936" y="5802"/>
                  </a:cubicBezTo>
                  <a:cubicBezTo>
                    <a:pt x="21060" y="5666"/>
                    <a:pt x="21180" y="5499"/>
                    <a:pt x="21286" y="5227"/>
                  </a:cubicBezTo>
                  <a:cubicBezTo>
                    <a:pt x="21339" y="5092"/>
                    <a:pt x="21386" y="4924"/>
                    <a:pt x="21414" y="4708"/>
                  </a:cubicBezTo>
                  <a:lnTo>
                    <a:pt x="21414" y="4708"/>
                  </a:lnTo>
                  <a:close/>
                  <a:moveTo>
                    <a:pt x="20313" y="1913"/>
                  </a:moveTo>
                  <a:cubicBezTo>
                    <a:pt x="20172" y="2017"/>
                    <a:pt x="19692" y="2369"/>
                    <a:pt x="18996" y="2888"/>
                  </a:cubicBezTo>
                  <a:cubicBezTo>
                    <a:pt x="17786" y="3782"/>
                    <a:pt x="15976" y="5131"/>
                    <a:pt x="14139" y="6481"/>
                  </a:cubicBezTo>
                  <a:cubicBezTo>
                    <a:pt x="14111" y="6178"/>
                    <a:pt x="14083" y="5898"/>
                    <a:pt x="14056" y="5650"/>
                  </a:cubicBezTo>
                  <a:cubicBezTo>
                    <a:pt x="13945" y="4684"/>
                    <a:pt x="13834" y="4205"/>
                    <a:pt x="13714" y="4149"/>
                  </a:cubicBezTo>
                  <a:cubicBezTo>
                    <a:pt x="13465" y="4029"/>
                    <a:pt x="13299" y="5419"/>
                    <a:pt x="13163" y="7208"/>
                  </a:cubicBezTo>
                  <a:cubicBezTo>
                    <a:pt x="12610" y="7615"/>
                    <a:pt x="12062" y="8014"/>
                    <a:pt x="11537" y="8397"/>
                  </a:cubicBezTo>
                  <a:cubicBezTo>
                    <a:pt x="10715" y="7519"/>
                    <a:pt x="9805" y="6553"/>
                    <a:pt x="9390" y="6217"/>
                  </a:cubicBezTo>
                  <a:cubicBezTo>
                    <a:pt x="9334" y="6170"/>
                    <a:pt x="9282" y="6201"/>
                    <a:pt x="9236" y="6297"/>
                  </a:cubicBezTo>
                  <a:cubicBezTo>
                    <a:pt x="9161" y="6465"/>
                    <a:pt x="9123" y="6816"/>
                    <a:pt x="9106" y="7064"/>
                  </a:cubicBezTo>
                  <a:cubicBezTo>
                    <a:pt x="9058" y="6992"/>
                    <a:pt x="8987" y="6896"/>
                    <a:pt x="8910" y="6792"/>
                  </a:cubicBezTo>
                  <a:cubicBezTo>
                    <a:pt x="8852" y="5986"/>
                    <a:pt x="8736" y="5243"/>
                    <a:pt x="8736" y="5235"/>
                  </a:cubicBezTo>
                  <a:lnTo>
                    <a:pt x="8729" y="5187"/>
                  </a:lnTo>
                  <a:lnTo>
                    <a:pt x="8236" y="5459"/>
                  </a:lnTo>
                  <a:lnTo>
                    <a:pt x="8226" y="5475"/>
                  </a:lnTo>
                  <a:cubicBezTo>
                    <a:pt x="8218" y="5491"/>
                    <a:pt x="8052" y="5858"/>
                    <a:pt x="7962" y="6209"/>
                  </a:cubicBezTo>
                  <a:cubicBezTo>
                    <a:pt x="7937" y="6233"/>
                    <a:pt x="7917" y="6257"/>
                    <a:pt x="7904" y="6281"/>
                  </a:cubicBezTo>
                  <a:lnTo>
                    <a:pt x="7145" y="5842"/>
                  </a:lnTo>
                  <a:cubicBezTo>
                    <a:pt x="7132" y="5794"/>
                    <a:pt x="7112" y="5730"/>
                    <a:pt x="7084" y="5666"/>
                  </a:cubicBezTo>
                  <a:cubicBezTo>
                    <a:pt x="7082" y="4796"/>
                    <a:pt x="6961" y="4061"/>
                    <a:pt x="6956" y="4029"/>
                  </a:cubicBezTo>
                  <a:lnTo>
                    <a:pt x="6949" y="3982"/>
                  </a:lnTo>
                  <a:lnTo>
                    <a:pt x="6934" y="3990"/>
                  </a:lnTo>
                  <a:cubicBezTo>
                    <a:pt x="6539" y="4261"/>
                    <a:pt x="6468" y="4325"/>
                    <a:pt x="6451" y="4365"/>
                  </a:cubicBezTo>
                  <a:cubicBezTo>
                    <a:pt x="6446" y="4373"/>
                    <a:pt x="6436" y="4389"/>
                    <a:pt x="6421" y="4421"/>
                  </a:cubicBezTo>
                  <a:cubicBezTo>
                    <a:pt x="6338" y="4564"/>
                    <a:pt x="6129" y="4932"/>
                    <a:pt x="6008" y="5451"/>
                  </a:cubicBezTo>
                  <a:cubicBezTo>
                    <a:pt x="5787" y="5443"/>
                    <a:pt x="4608" y="5411"/>
                    <a:pt x="3892" y="5395"/>
                  </a:cubicBezTo>
                  <a:cubicBezTo>
                    <a:pt x="3859" y="5227"/>
                    <a:pt x="3821" y="5076"/>
                    <a:pt x="3821" y="5076"/>
                  </a:cubicBezTo>
                  <a:cubicBezTo>
                    <a:pt x="3821" y="5076"/>
                    <a:pt x="3942" y="4876"/>
                    <a:pt x="3942" y="4796"/>
                  </a:cubicBezTo>
                  <a:cubicBezTo>
                    <a:pt x="3942" y="4708"/>
                    <a:pt x="3856" y="4445"/>
                    <a:pt x="3856" y="4445"/>
                  </a:cubicBezTo>
                  <a:lnTo>
                    <a:pt x="3688" y="4652"/>
                  </a:lnTo>
                  <a:cubicBezTo>
                    <a:pt x="3688" y="4652"/>
                    <a:pt x="3638" y="4477"/>
                    <a:pt x="3565" y="4421"/>
                  </a:cubicBezTo>
                  <a:cubicBezTo>
                    <a:pt x="3520" y="4381"/>
                    <a:pt x="3361" y="4397"/>
                    <a:pt x="3243" y="4413"/>
                  </a:cubicBezTo>
                  <a:cubicBezTo>
                    <a:pt x="3168" y="4421"/>
                    <a:pt x="3112" y="4612"/>
                    <a:pt x="3120" y="4820"/>
                  </a:cubicBezTo>
                  <a:lnTo>
                    <a:pt x="3148" y="5579"/>
                  </a:lnTo>
                  <a:cubicBezTo>
                    <a:pt x="3067" y="5722"/>
                    <a:pt x="2987" y="5962"/>
                    <a:pt x="2916" y="6345"/>
                  </a:cubicBezTo>
                  <a:cubicBezTo>
                    <a:pt x="2896" y="5938"/>
                    <a:pt x="2871" y="5387"/>
                    <a:pt x="2838" y="4620"/>
                  </a:cubicBezTo>
                  <a:cubicBezTo>
                    <a:pt x="2745" y="2520"/>
                    <a:pt x="2572" y="133"/>
                    <a:pt x="2569" y="109"/>
                  </a:cubicBezTo>
                  <a:cubicBezTo>
                    <a:pt x="2564" y="53"/>
                    <a:pt x="2549" y="5"/>
                    <a:pt x="2529" y="5"/>
                  </a:cubicBezTo>
                  <a:cubicBezTo>
                    <a:pt x="2509" y="-3"/>
                    <a:pt x="2341" y="-27"/>
                    <a:pt x="2268" y="205"/>
                  </a:cubicBezTo>
                  <a:cubicBezTo>
                    <a:pt x="2243" y="284"/>
                    <a:pt x="2230" y="388"/>
                    <a:pt x="2232" y="500"/>
                  </a:cubicBezTo>
                  <a:cubicBezTo>
                    <a:pt x="2268" y="2416"/>
                    <a:pt x="2356" y="4940"/>
                    <a:pt x="2439" y="6377"/>
                  </a:cubicBezTo>
                  <a:cubicBezTo>
                    <a:pt x="2499" y="7455"/>
                    <a:pt x="2486" y="7767"/>
                    <a:pt x="2439" y="8006"/>
                  </a:cubicBezTo>
                  <a:cubicBezTo>
                    <a:pt x="2376" y="8134"/>
                    <a:pt x="2333" y="8469"/>
                    <a:pt x="2341" y="8861"/>
                  </a:cubicBezTo>
                  <a:cubicBezTo>
                    <a:pt x="2348" y="9348"/>
                    <a:pt x="2426" y="9731"/>
                    <a:pt x="2517" y="9715"/>
                  </a:cubicBezTo>
                  <a:cubicBezTo>
                    <a:pt x="2647" y="9939"/>
                    <a:pt x="2662" y="10202"/>
                    <a:pt x="2718" y="11152"/>
                  </a:cubicBezTo>
                  <a:cubicBezTo>
                    <a:pt x="2725" y="11264"/>
                    <a:pt x="2733" y="11392"/>
                    <a:pt x="2740" y="11528"/>
                  </a:cubicBezTo>
                  <a:cubicBezTo>
                    <a:pt x="2765" y="11943"/>
                    <a:pt x="2796" y="12518"/>
                    <a:pt x="2826" y="13165"/>
                  </a:cubicBezTo>
                  <a:cubicBezTo>
                    <a:pt x="2645" y="13125"/>
                    <a:pt x="2459" y="13077"/>
                    <a:pt x="2280" y="13037"/>
                  </a:cubicBezTo>
                  <a:cubicBezTo>
                    <a:pt x="1571" y="12861"/>
                    <a:pt x="903" y="12701"/>
                    <a:pt x="699" y="12677"/>
                  </a:cubicBezTo>
                  <a:cubicBezTo>
                    <a:pt x="691" y="12677"/>
                    <a:pt x="20" y="12638"/>
                    <a:pt x="0" y="13244"/>
                  </a:cubicBezTo>
                  <a:cubicBezTo>
                    <a:pt x="-10" y="13572"/>
                    <a:pt x="141" y="13652"/>
                    <a:pt x="206" y="13692"/>
                  </a:cubicBezTo>
                  <a:cubicBezTo>
                    <a:pt x="455" y="13827"/>
                    <a:pt x="1808" y="14330"/>
                    <a:pt x="2901" y="14722"/>
                  </a:cubicBezTo>
                  <a:cubicBezTo>
                    <a:pt x="2967" y="16079"/>
                    <a:pt x="3034" y="17397"/>
                    <a:pt x="3087" y="18083"/>
                  </a:cubicBezTo>
                  <a:cubicBezTo>
                    <a:pt x="3100" y="18243"/>
                    <a:pt x="3132" y="18307"/>
                    <a:pt x="3165" y="18315"/>
                  </a:cubicBezTo>
                  <a:cubicBezTo>
                    <a:pt x="3170" y="18315"/>
                    <a:pt x="3175" y="18315"/>
                    <a:pt x="3178" y="18315"/>
                  </a:cubicBezTo>
                  <a:cubicBezTo>
                    <a:pt x="3263" y="18291"/>
                    <a:pt x="3366" y="17860"/>
                    <a:pt x="3374" y="17493"/>
                  </a:cubicBezTo>
                  <a:cubicBezTo>
                    <a:pt x="3379" y="17285"/>
                    <a:pt x="3329" y="16255"/>
                    <a:pt x="3251" y="14849"/>
                  </a:cubicBezTo>
                  <a:cubicBezTo>
                    <a:pt x="3738" y="15017"/>
                    <a:pt x="4133" y="15153"/>
                    <a:pt x="4281" y="15193"/>
                  </a:cubicBezTo>
                  <a:cubicBezTo>
                    <a:pt x="4399" y="15225"/>
                    <a:pt x="4578" y="15241"/>
                    <a:pt x="4797" y="15257"/>
                  </a:cubicBezTo>
                  <a:cubicBezTo>
                    <a:pt x="4636" y="16510"/>
                    <a:pt x="4462" y="17756"/>
                    <a:pt x="4462" y="17756"/>
                  </a:cubicBezTo>
                  <a:cubicBezTo>
                    <a:pt x="4462" y="17756"/>
                    <a:pt x="4191" y="17980"/>
                    <a:pt x="4151" y="19106"/>
                  </a:cubicBezTo>
                  <a:cubicBezTo>
                    <a:pt x="4115" y="20080"/>
                    <a:pt x="4299" y="20495"/>
                    <a:pt x="4347" y="20583"/>
                  </a:cubicBezTo>
                  <a:cubicBezTo>
                    <a:pt x="4405" y="21070"/>
                    <a:pt x="4525" y="21421"/>
                    <a:pt x="4671" y="21453"/>
                  </a:cubicBezTo>
                  <a:cubicBezTo>
                    <a:pt x="4699" y="21461"/>
                    <a:pt x="4726" y="21453"/>
                    <a:pt x="4751" y="21437"/>
                  </a:cubicBezTo>
                  <a:cubicBezTo>
                    <a:pt x="4777" y="21461"/>
                    <a:pt x="4804" y="21485"/>
                    <a:pt x="4832" y="21485"/>
                  </a:cubicBezTo>
                  <a:cubicBezTo>
                    <a:pt x="4975" y="21517"/>
                    <a:pt x="5106" y="21246"/>
                    <a:pt x="5186" y="20806"/>
                  </a:cubicBezTo>
                  <a:cubicBezTo>
                    <a:pt x="5199" y="20806"/>
                    <a:pt x="5206" y="20806"/>
                    <a:pt x="5214" y="20806"/>
                  </a:cubicBezTo>
                  <a:cubicBezTo>
                    <a:pt x="5219" y="20806"/>
                    <a:pt x="5224" y="20806"/>
                    <a:pt x="5229" y="20806"/>
                  </a:cubicBezTo>
                  <a:cubicBezTo>
                    <a:pt x="5237" y="20806"/>
                    <a:pt x="5242" y="20806"/>
                    <a:pt x="5249" y="20806"/>
                  </a:cubicBezTo>
                  <a:cubicBezTo>
                    <a:pt x="5254" y="20806"/>
                    <a:pt x="5259" y="20806"/>
                    <a:pt x="5264" y="20806"/>
                  </a:cubicBezTo>
                  <a:cubicBezTo>
                    <a:pt x="5272" y="20806"/>
                    <a:pt x="5277" y="20806"/>
                    <a:pt x="5284" y="20806"/>
                  </a:cubicBezTo>
                  <a:cubicBezTo>
                    <a:pt x="5289" y="20806"/>
                    <a:pt x="5292" y="20806"/>
                    <a:pt x="5297" y="20806"/>
                  </a:cubicBezTo>
                  <a:cubicBezTo>
                    <a:pt x="5307" y="20806"/>
                    <a:pt x="5317" y="20798"/>
                    <a:pt x="5327" y="20798"/>
                  </a:cubicBezTo>
                  <a:cubicBezTo>
                    <a:pt x="5340" y="20798"/>
                    <a:pt x="5347" y="20790"/>
                    <a:pt x="5355" y="20790"/>
                  </a:cubicBezTo>
                  <a:cubicBezTo>
                    <a:pt x="5370" y="20782"/>
                    <a:pt x="5375" y="20774"/>
                    <a:pt x="5380" y="20774"/>
                  </a:cubicBezTo>
                  <a:cubicBezTo>
                    <a:pt x="5393" y="20766"/>
                    <a:pt x="5398" y="20759"/>
                    <a:pt x="5403" y="20759"/>
                  </a:cubicBezTo>
                  <a:cubicBezTo>
                    <a:pt x="5415" y="20743"/>
                    <a:pt x="5423" y="20743"/>
                    <a:pt x="5428" y="20735"/>
                  </a:cubicBezTo>
                  <a:cubicBezTo>
                    <a:pt x="5511" y="20623"/>
                    <a:pt x="5589" y="20439"/>
                    <a:pt x="5651" y="20231"/>
                  </a:cubicBezTo>
                  <a:cubicBezTo>
                    <a:pt x="5687" y="20112"/>
                    <a:pt x="5717" y="19984"/>
                    <a:pt x="5742" y="19848"/>
                  </a:cubicBezTo>
                  <a:cubicBezTo>
                    <a:pt x="5760" y="19744"/>
                    <a:pt x="5775" y="19641"/>
                    <a:pt x="5785" y="19537"/>
                  </a:cubicBezTo>
                  <a:cubicBezTo>
                    <a:pt x="5792" y="19465"/>
                    <a:pt x="5795" y="19393"/>
                    <a:pt x="5797" y="19321"/>
                  </a:cubicBezTo>
                  <a:cubicBezTo>
                    <a:pt x="5800" y="19249"/>
                    <a:pt x="5797" y="19185"/>
                    <a:pt x="5795" y="19130"/>
                  </a:cubicBezTo>
                  <a:cubicBezTo>
                    <a:pt x="5792" y="19082"/>
                    <a:pt x="5787" y="19034"/>
                    <a:pt x="5780" y="18994"/>
                  </a:cubicBezTo>
                  <a:cubicBezTo>
                    <a:pt x="5775" y="18970"/>
                    <a:pt x="5770" y="18938"/>
                    <a:pt x="5765" y="18914"/>
                  </a:cubicBezTo>
                  <a:cubicBezTo>
                    <a:pt x="5760" y="18882"/>
                    <a:pt x="5752" y="18850"/>
                    <a:pt x="5744" y="18826"/>
                  </a:cubicBezTo>
                  <a:cubicBezTo>
                    <a:pt x="5722" y="18738"/>
                    <a:pt x="5697" y="18650"/>
                    <a:pt x="5674" y="18555"/>
                  </a:cubicBezTo>
                  <a:cubicBezTo>
                    <a:pt x="5667" y="18523"/>
                    <a:pt x="5662" y="18491"/>
                    <a:pt x="5654" y="18459"/>
                  </a:cubicBezTo>
                  <a:cubicBezTo>
                    <a:pt x="5649" y="18435"/>
                    <a:pt x="5644" y="18411"/>
                    <a:pt x="5641" y="18379"/>
                  </a:cubicBezTo>
                  <a:cubicBezTo>
                    <a:pt x="5636" y="18339"/>
                    <a:pt x="5631" y="18291"/>
                    <a:pt x="5626" y="18243"/>
                  </a:cubicBezTo>
                  <a:cubicBezTo>
                    <a:pt x="5624" y="18179"/>
                    <a:pt x="5621" y="18115"/>
                    <a:pt x="5626" y="18044"/>
                  </a:cubicBezTo>
                  <a:cubicBezTo>
                    <a:pt x="5626" y="18028"/>
                    <a:pt x="5629" y="18004"/>
                    <a:pt x="5631" y="17988"/>
                  </a:cubicBezTo>
                  <a:cubicBezTo>
                    <a:pt x="5639" y="17924"/>
                    <a:pt x="5656" y="17844"/>
                    <a:pt x="5682" y="17756"/>
                  </a:cubicBezTo>
                  <a:cubicBezTo>
                    <a:pt x="5699" y="17692"/>
                    <a:pt x="5717" y="17628"/>
                    <a:pt x="5739" y="17564"/>
                  </a:cubicBezTo>
                  <a:cubicBezTo>
                    <a:pt x="5805" y="17357"/>
                    <a:pt x="5895" y="17109"/>
                    <a:pt x="5993" y="16862"/>
                  </a:cubicBezTo>
                  <a:cubicBezTo>
                    <a:pt x="6091" y="16606"/>
                    <a:pt x="6199" y="16351"/>
                    <a:pt x="6303" y="16111"/>
                  </a:cubicBezTo>
                  <a:cubicBezTo>
                    <a:pt x="6338" y="16031"/>
                    <a:pt x="6370" y="15951"/>
                    <a:pt x="6403" y="15880"/>
                  </a:cubicBezTo>
                  <a:cubicBezTo>
                    <a:pt x="6436" y="15808"/>
                    <a:pt x="6466" y="15728"/>
                    <a:pt x="6496" y="15664"/>
                  </a:cubicBezTo>
                  <a:cubicBezTo>
                    <a:pt x="6526" y="15592"/>
                    <a:pt x="6554" y="15536"/>
                    <a:pt x="6579" y="15472"/>
                  </a:cubicBezTo>
                  <a:cubicBezTo>
                    <a:pt x="6604" y="15416"/>
                    <a:pt x="6629" y="15361"/>
                    <a:pt x="6649" y="15313"/>
                  </a:cubicBezTo>
                  <a:cubicBezTo>
                    <a:pt x="6652" y="15305"/>
                    <a:pt x="6655" y="15305"/>
                    <a:pt x="6657" y="15297"/>
                  </a:cubicBezTo>
                  <a:cubicBezTo>
                    <a:pt x="6896" y="15289"/>
                    <a:pt x="7135" y="15281"/>
                    <a:pt x="7361" y="15273"/>
                  </a:cubicBezTo>
                  <a:lnTo>
                    <a:pt x="7728" y="17532"/>
                  </a:lnTo>
                  <a:cubicBezTo>
                    <a:pt x="7650" y="17772"/>
                    <a:pt x="7572" y="18155"/>
                    <a:pt x="7549" y="18762"/>
                  </a:cubicBezTo>
                  <a:cubicBezTo>
                    <a:pt x="7502" y="20096"/>
                    <a:pt x="7796" y="20543"/>
                    <a:pt x="7796" y="20543"/>
                  </a:cubicBezTo>
                  <a:cubicBezTo>
                    <a:pt x="7796" y="20543"/>
                    <a:pt x="7899" y="20583"/>
                    <a:pt x="8045" y="20639"/>
                  </a:cubicBezTo>
                  <a:cubicBezTo>
                    <a:pt x="8108" y="21126"/>
                    <a:pt x="8231" y="21461"/>
                    <a:pt x="8379" y="21493"/>
                  </a:cubicBezTo>
                  <a:cubicBezTo>
                    <a:pt x="8409" y="21501"/>
                    <a:pt x="8437" y="21493"/>
                    <a:pt x="8465" y="21477"/>
                  </a:cubicBezTo>
                  <a:cubicBezTo>
                    <a:pt x="8492" y="21509"/>
                    <a:pt x="8520" y="21525"/>
                    <a:pt x="8550" y="21533"/>
                  </a:cubicBezTo>
                  <a:cubicBezTo>
                    <a:pt x="8706" y="21573"/>
                    <a:pt x="8852" y="21254"/>
                    <a:pt x="8935" y="20766"/>
                  </a:cubicBezTo>
                  <a:cubicBezTo>
                    <a:pt x="8987" y="20751"/>
                    <a:pt x="9033" y="20719"/>
                    <a:pt x="9063" y="20679"/>
                  </a:cubicBezTo>
                  <a:cubicBezTo>
                    <a:pt x="9289" y="20367"/>
                    <a:pt x="9475" y="19673"/>
                    <a:pt x="9500" y="19002"/>
                  </a:cubicBezTo>
                  <a:cubicBezTo>
                    <a:pt x="9525" y="18331"/>
                    <a:pt x="9267" y="18179"/>
                    <a:pt x="9297" y="17485"/>
                  </a:cubicBezTo>
                  <a:cubicBezTo>
                    <a:pt x="9314" y="17133"/>
                    <a:pt x="9666" y="16215"/>
                    <a:pt x="10006" y="15400"/>
                  </a:cubicBezTo>
                  <a:cubicBezTo>
                    <a:pt x="10370" y="15416"/>
                    <a:pt x="10722" y="15416"/>
                    <a:pt x="11051" y="15376"/>
                  </a:cubicBezTo>
                  <a:cubicBezTo>
                    <a:pt x="11436" y="15337"/>
                    <a:pt x="11781" y="15297"/>
                    <a:pt x="12090" y="15249"/>
                  </a:cubicBezTo>
                  <a:cubicBezTo>
                    <a:pt x="13485" y="15041"/>
                    <a:pt x="14141" y="14746"/>
                    <a:pt x="14345" y="14003"/>
                  </a:cubicBezTo>
                  <a:cubicBezTo>
                    <a:pt x="14367" y="13915"/>
                    <a:pt x="14385" y="13787"/>
                    <a:pt x="14400" y="13612"/>
                  </a:cubicBezTo>
                  <a:cubicBezTo>
                    <a:pt x="14646" y="13516"/>
                    <a:pt x="15921" y="13029"/>
                    <a:pt x="16306" y="12757"/>
                  </a:cubicBezTo>
                  <a:cubicBezTo>
                    <a:pt x="16507" y="12614"/>
                    <a:pt x="16562" y="12214"/>
                    <a:pt x="16547" y="11879"/>
                  </a:cubicBezTo>
                  <a:cubicBezTo>
                    <a:pt x="16529" y="11520"/>
                    <a:pt x="16434" y="11160"/>
                    <a:pt x="16278" y="10921"/>
                  </a:cubicBezTo>
                  <a:cubicBezTo>
                    <a:pt x="18309" y="8813"/>
                    <a:pt x="20434" y="6617"/>
                    <a:pt x="20987" y="6042"/>
                  </a:cubicBezTo>
                  <a:cubicBezTo>
                    <a:pt x="21590" y="5419"/>
                    <a:pt x="21565" y="4333"/>
                    <a:pt x="21527" y="3886"/>
                  </a:cubicBezTo>
                  <a:cubicBezTo>
                    <a:pt x="21424" y="2664"/>
                    <a:pt x="20841" y="1530"/>
                    <a:pt x="20313" y="1913"/>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p:nvPr/>
        </p:nvSpPr>
        <p:spPr>
          <a:xfrm>
            <a:off x="199058" y="214354"/>
            <a:ext cx="8745900" cy="4714800"/>
          </a:xfrm>
          <a:prstGeom prst="rect">
            <a:avLst/>
          </a:prstGeom>
          <a:solidFill>
            <a:srgbClr val="90B4C6"/>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24" name="Google Shape;224;p25"/>
          <p:cNvSpPr/>
          <p:nvPr/>
        </p:nvSpPr>
        <p:spPr>
          <a:xfrm>
            <a:off x="8572500" y="4587406"/>
            <a:ext cx="300000" cy="300000"/>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25" name="Google Shape;225;p25"/>
          <p:cNvSpPr txBox="1"/>
          <p:nvPr/>
        </p:nvSpPr>
        <p:spPr>
          <a:xfrm>
            <a:off x="357200" y="337225"/>
            <a:ext cx="5510400" cy="15960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Clr>
                <a:schemeClr val="dk1"/>
              </a:buClr>
              <a:buSzPts val="1100"/>
              <a:buFont typeface="Arial"/>
              <a:buNone/>
            </a:pPr>
            <a:r>
              <a:rPr lang="en-GB" sz="3400" b="1">
                <a:solidFill>
                  <a:srgbClr val="F1E1CA"/>
                </a:solidFill>
                <a:latin typeface="Oswald"/>
                <a:ea typeface="Oswald"/>
                <a:cs typeface="Oswald"/>
                <a:sym typeface="Oswald"/>
              </a:rPr>
              <a:t>Exploratory Data Analysis 1</a:t>
            </a:r>
            <a:endParaRPr sz="3400" b="1">
              <a:solidFill>
                <a:srgbClr val="F1E1CA"/>
              </a:solidFill>
              <a:latin typeface="Oswald"/>
              <a:ea typeface="Oswald"/>
              <a:cs typeface="Oswald"/>
              <a:sym typeface="Oswald"/>
            </a:endParaRPr>
          </a:p>
          <a:p>
            <a:pPr marL="0" marR="0" lvl="0" indent="0" algn="l" rtl="0">
              <a:spcBef>
                <a:spcPts val="0"/>
              </a:spcBef>
              <a:spcAft>
                <a:spcPts val="0"/>
              </a:spcAft>
              <a:buClr>
                <a:schemeClr val="dk1"/>
              </a:buClr>
              <a:buSzPts val="1100"/>
              <a:buFont typeface="Arial"/>
              <a:buNone/>
            </a:pPr>
            <a:endParaRPr sz="3400" b="1">
              <a:solidFill>
                <a:srgbClr val="F1E1CA"/>
              </a:solidFill>
              <a:latin typeface="Oswald"/>
              <a:ea typeface="Oswald"/>
              <a:cs typeface="Oswald"/>
              <a:sym typeface="Oswald"/>
            </a:endParaRPr>
          </a:p>
          <a:p>
            <a:pPr marL="0" marR="0" lvl="0" indent="0" algn="l" rtl="0">
              <a:spcBef>
                <a:spcPts val="0"/>
              </a:spcBef>
              <a:spcAft>
                <a:spcPts val="0"/>
              </a:spcAft>
              <a:buNone/>
            </a:pPr>
            <a:endParaRPr sz="3400" b="1">
              <a:solidFill>
                <a:srgbClr val="F1E1CA"/>
              </a:solidFill>
              <a:latin typeface="Oswald"/>
              <a:ea typeface="Oswald"/>
              <a:cs typeface="Oswald"/>
              <a:sym typeface="Oswald"/>
            </a:endParaRPr>
          </a:p>
        </p:txBody>
      </p:sp>
      <p:sp>
        <p:nvSpPr>
          <p:cNvPr id="226" name="Google Shape;226;p25"/>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6</a:t>
            </a:fld>
            <a:endParaRPr/>
          </a:p>
        </p:txBody>
      </p:sp>
      <p:pic>
        <p:nvPicPr>
          <p:cNvPr id="227" name="Google Shape;227;p25"/>
          <p:cNvPicPr preferRelativeResize="0"/>
          <p:nvPr/>
        </p:nvPicPr>
        <p:blipFill>
          <a:blip r:embed="rId3">
            <a:alphaModFix/>
          </a:blip>
          <a:stretch>
            <a:fillRect/>
          </a:stretch>
        </p:blipFill>
        <p:spPr>
          <a:xfrm>
            <a:off x="200025" y="816475"/>
            <a:ext cx="5992099" cy="4277975"/>
          </a:xfrm>
          <a:prstGeom prst="rect">
            <a:avLst/>
          </a:prstGeom>
          <a:noFill/>
          <a:ln>
            <a:noFill/>
          </a:ln>
        </p:spPr>
      </p:pic>
      <p:sp>
        <p:nvSpPr>
          <p:cNvPr id="228" name="Google Shape;228;p25"/>
          <p:cNvSpPr txBox="1"/>
          <p:nvPr/>
        </p:nvSpPr>
        <p:spPr>
          <a:xfrm>
            <a:off x="6192125" y="901000"/>
            <a:ext cx="2680200" cy="3538500"/>
          </a:xfrm>
          <a:prstGeom prst="rect">
            <a:avLst/>
          </a:prstGeom>
          <a:noFill/>
          <a:ln>
            <a:noFill/>
          </a:ln>
        </p:spPr>
        <p:txBody>
          <a:bodyPr spcFirstLastPara="1" wrap="square" lIns="0" tIns="0" rIns="0" bIns="25700" anchor="t" anchorCtr="0">
            <a:spAutoFit/>
          </a:bodyPr>
          <a:lstStyle/>
          <a:p>
            <a:pPr marL="0" marR="0" lvl="0" indent="0" algn="ctr" rtl="0">
              <a:lnSpc>
                <a:spcPct val="115000"/>
              </a:lnSpc>
              <a:spcBef>
                <a:spcPts val="0"/>
              </a:spcBef>
              <a:spcAft>
                <a:spcPts val="0"/>
              </a:spcAft>
              <a:buNone/>
            </a:pPr>
            <a:endParaRPr sz="800"/>
          </a:p>
          <a:p>
            <a:pPr marL="0" marR="0" lvl="0" indent="0" algn="just" rtl="0">
              <a:lnSpc>
                <a:spcPct val="115000"/>
              </a:lnSpc>
              <a:spcBef>
                <a:spcPts val="0"/>
              </a:spcBef>
              <a:spcAft>
                <a:spcPts val="0"/>
              </a:spcAft>
              <a:buNone/>
            </a:pPr>
            <a:r>
              <a:rPr lang="en-GB" sz="1200">
                <a:solidFill>
                  <a:srgbClr val="FFFFFF"/>
                </a:solidFill>
                <a:latin typeface="Oswald"/>
                <a:ea typeface="Oswald"/>
                <a:cs typeface="Oswald"/>
                <a:sym typeface="Oswald"/>
              </a:rPr>
              <a:t>We did a preliminary exploration of the data, we found that in the satisfaction survey, nearly 55% of passengers (71,087 people) were satisfied with the flight experience. According to the left figure, it can be found that </a:t>
            </a:r>
            <a:r>
              <a:rPr lang="en-GB" sz="1200" b="1">
                <a:solidFill>
                  <a:srgbClr val="FFFFFF"/>
                </a:solidFill>
                <a:latin typeface="Oswald"/>
                <a:ea typeface="Oswald"/>
                <a:cs typeface="Oswald"/>
                <a:sym typeface="Oswald"/>
              </a:rPr>
              <a:t>Inflight Entertainment</a:t>
            </a:r>
            <a:r>
              <a:rPr lang="en-GB" sz="1200">
                <a:solidFill>
                  <a:srgbClr val="FFFFFF"/>
                </a:solidFill>
                <a:latin typeface="Oswald"/>
                <a:ea typeface="Oswald"/>
                <a:cs typeface="Oswald"/>
                <a:sym typeface="Oswald"/>
              </a:rPr>
              <a:t> has the greatest impact on customer satisfaction with </a:t>
            </a:r>
            <a:r>
              <a:rPr lang="en-GB" sz="1200" b="1">
                <a:solidFill>
                  <a:srgbClr val="FFFFFF"/>
                </a:solidFill>
                <a:latin typeface="Oswald"/>
                <a:ea typeface="Oswald"/>
                <a:cs typeface="Oswald"/>
                <a:sym typeface="Oswald"/>
              </a:rPr>
              <a:t>0.52</a:t>
            </a:r>
            <a:r>
              <a:rPr lang="en-GB" sz="1200">
                <a:solidFill>
                  <a:srgbClr val="FFFFFF"/>
                </a:solidFill>
                <a:latin typeface="Oswald"/>
                <a:ea typeface="Oswald"/>
                <a:cs typeface="Oswald"/>
                <a:sym typeface="Oswald"/>
              </a:rPr>
              <a:t>, followed by Ease of Online Booking, Online Support, On-board Service, and Online Boarding. The above variables are positively correlated with customer satisfaction. In Customer Type, we found that the </a:t>
            </a:r>
            <a:r>
              <a:rPr lang="en-GB" sz="1200" b="1">
                <a:solidFill>
                  <a:srgbClr val="FFFFFF"/>
                </a:solidFill>
                <a:latin typeface="Oswald"/>
                <a:ea typeface="Oswald"/>
                <a:cs typeface="Oswald"/>
                <a:sym typeface="Oswald"/>
              </a:rPr>
              <a:t>Type of Travel</a:t>
            </a:r>
            <a:r>
              <a:rPr lang="en-GB" sz="1200">
                <a:solidFill>
                  <a:srgbClr val="FFFFFF"/>
                </a:solidFill>
                <a:latin typeface="Oswald"/>
                <a:ea typeface="Oswald"/>
                <a:cs typeface="Oswald"/>
                <a:sym typeface="Oswald"/>
              </a:rPr>
              <a:t> had a large correlation of </a:t>
            </a:r>
            <a:r>
              <a:rPr lang="en-GB" sz="1200" b="1">
                <a:solidFill>
                  <a:srgbClr val="FFFFFF"/>
                </a:solidFill>
                <a:latin typeface="Oswald"/>
                <a:ea typeface="Oswald"/>
                <a:cs typeface="Oswald"/>
                <a:sym typeface="Oswald"/>
              </a:rPr>
              <a:t>-0.31</a:t>
            </a:r>
            <a:r>
              <a:rPr lang="en-GB" sz="1200">
                <a:solidFill>
                  <a:srgbClr val="FFFFFF"/>
                </a:solidFill>
                <a:latin typeface="Oswald"/>
                <a:ea typeface="Oswald"/>
                <a:cs typeface="Oswald"/>
                <a:sym typeface="Oswald"/>
              </a:rPr>
              <a:t>. That said, customers with more personal travel are generally more loyal.</a:t>
            </a:r>
            <a:endParaRPr sz="1200">
              <a:solidFill>
                <a:srgbClr val="FFFFFF"/>
              </a:solidFill>
              <a:latin typeface="Oswald"/>
              <a:ea typeface="Oswald"/>
              <a:cs typeface="Oswald"/>
              <a:sym typeface="Oswald"/>
            </a:endParaRPr>
          </a:p>
          <a:p>
            <a:pPr marL="0" marR="0" lvl="0" indent="0" algn="just" rtl="0">
              <a:lnSpc>
                <a:spcPct val="115000"/>
              </a:lnSpc>
              <a:spcBef>
                <a:spcPts val="0"/>
              </a:spcBef>
              <a:spcAft>
                <a:spcPts val="0"/>
              </a:spcAft>
              <a:buClr>
                <a:schemeClr val="dk1"/>
              </a:buClr>
              <a:buSzPts val="1100"/>
              <a:buFont typeface="Arial"/>
              <a:buNone/>
            </a:pPr>
            <a:endParaRPr sz="1200">
              <a:solidFill>
                <a:srgbClr val="FFFFFF"/>
              </a:solidFill>
              <a:latin typeface="Oswald"/>
              <a:ea typeface="Oswald"/>
              <a:cs typeface="Oswald"/>
              <a:sym typeface="Oswald"/>
            </a:endParaRPr>
          </a:p>
          <a:p>
            <a:pPr marL="0" marR="0" lvl="0" indent="0" algn="just" rtl="0">
              <a:lnSpc>
                <a:spcPct val="115000"/>
              </a:lnSpc>
              <a:spcBef>
                <a:spcPts val="0"/>
              </a:spcBef>
              <a:spcAft>
                <a:spcPts val="0"/>
              </a:spcAft>
              <a:buNone/>
            </a:pPr>
            <a:endParaRPr sz="1200">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p:nvPr/>
        </p:nvSpPr>
        <p:spPr>
          <a:xfrm>
            <a:off x="199058" y="214354"/>
            <a:ext cx="8745900" cy="4714800"/>
          </a:xfrm>
          <a:prstGeom prst="rect">
            <a:avLst/>
          </a:prstGeom>
          <a:solidFill>
            <a:srgbClr val="90B4C6"/>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34" name="Google Shape;234;p26"/>
          <p:cNvSpPr/>
          <p:nvPr/>
        </p:nvSpPr>
        <p:spPr>
          <a:xfrm>
            <a:off x="8572500" y="4587406"/>
            <a:ext cx="300000" cy="300000"/>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35" name="Google Shape;235;p26"/>
          <p:cNvSpPr txBox="1"/>
          <p:nvPr/>
        </p:nvSpPr>
        <p:spPr>
          <a:xfrm>
            <a:off x="357200" y="337225"/>
            <a:ext cx="5835000" cy="15960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SzPts val="1100"/>
              <a:buNone/>
            </a:pPr>
            <a:r>
              <a:rPr lang="en-GB" sz="3400" b="1">
                <a:solidFill>
                  <a:srgbClr val="F1E1CA"/>
                </a:solidFill>
                <a:latin typeface="Oswald"/>
                <a:ea typeface="Oswald"/>
                <a:cs typeface="Oswald"/>
                <a:sym typeface="Oswald"/>
              </a:rPr>
              <a:t>Exploratory Data Analysis 2</a:t>
            </a:r>
            <a:endParaRPr sz="3400" b="1">
              <a:solidFill>
                <a:srgbClr val="F1E1CA"/>
              </a:solidFill>
              <a:latin typeface="Oswald"/>
              <a:ea typeface="Oswald"/>
              <a:cs typeface="Oswald"/>
              <a:sym typeface="Oswald"/>
            </a:endParaRPr>
          </a:p>
          <a:p>
            <a:pPr marL="0" marR="0" lvl="0" indent="0" algn="l" rtl="0">
              <a:spcBef>
                <a:spcPts val="0"/>
              </a:spcBef>
              <a:spcAft>
                <a:spcPts val="0"/>
              </a:spcAft>
              <a:buSzPts val="1100"/>
              <a:buNone/>
            </a:pPr>
            <a:endParaRPr sz="3400" b="1">
              <a:solidFill>
                <a:srgbClr val="F1E1CA"/>
              </a:solidFill>
              <a:latin typeface="Oswald"/>
              <a:ea typeface="Oswald"/>
              <a:cs typeface="Oswald"/>
              <a:sym typeface="Oswald"/>
            </a:endParaRPr>
          </a:p>
          <a:p>
            <a:pPr marL="0" marR="0" lvl="0" indent="0" algn="l" rtl="0">
              <a:spcBef>
                <a:spcPts val="0"/>
              </a:spcBef>
              <a:spcAft>
                <a:spcPts val="0"/>
              </a:spcAft>
              <a:buNone/>
            </a:pPr>
            <a:endParaRPr sz="3400" b="1">
              <a:solidFill>
                <a:srgbClr val="F1E1CA"/>
              </a:solidFill>
              <a:latin typeface="Oswald"/>
              <a:ea typeface="Oswald"/>
              <a:cs typeface="Oswald"/>
              <a:sym typeface="Oswald"/>
            </a:endParaRPr>
          </a:p>
        </p:txBody>
      </p:sp>
      <p:sp>
        <p:nvSpPr>
          <p:cNvPr id="236" name="Google Shape;236;p26"/>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7</a:t>
            </a:fld>
            <a:endParaRPr/>
          </a:p>
        </p:txBody>
      </p:sp>
      <p:pic>
        <p:nvPicPr>
          <p:cNvPr id="237" name="Google Shape;237;p26"/>
          <p:cNvPicPr preferRelativeResize="0"/>
          <p:nvPr/>
        </p:nvPicPr>
        <p:blipFill>
          <a:blip r:embed="rId3">
            <a:alphaModFix/>
          </a:blip>
          <a:stretch>
            <a:fillRect/>
          </a:stretch>
        </p:blipFill>
        <p:spPr>
          <a:xfrm>
            <a:off x="357200" y="1177252"/>
            <a:ext cx="4136249" cy="3319699"/>
          </a:xfrm>
          <a:prstGeom prst="rect">
            <a:avLst/>
          </a:prstGeom>
          <a:noFill/>
          <a:ln>
            <a:noFill/>
          </a:ln>
        </p:spPr>
      </p:pic>
      <p:pic>
        <p:nvPicPr>
          <p:cNvPr id="238" name="Google Shape;238;p26"/>
          <p:cNvPicPr preferRelativeResize="0"/>
          <p:nvPr/>
        </p:nvPicPr>
        <p:blipFill>
          <a:blip r:embed="rId4">
            <a:alphaModFix/>
          </a:blip>
          <a:stretch>
            <a:fillRect/>
          </a:stretch>
        </p:blipFill>
        <p:spPr>
          <a:xfrm>
            <a:off x="4683300" y="1177250"/>
            <a:ext cx="4096085" cy="3319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p:nvPr/>
        </p:nvSpPr>
        <p:spPr>
          <a:xfrm>
            <a:off x="199058" y="214354"/>
            <a:ext cx="8745900" cy="4714800"/>
          </a:xfrm>
          <a:prstGeom prst="rect">
            <a:avLst/>
          </a:prstGeom>
          <a:solidFill>
            <a:srgbClr val="90B4C6"/>
          </a:solidFill>
          <a:ln>
            <a:noFill/>
          </a:ln>
        </p:spPr>
        <p:txBody>
          <a:bodyPr spcFirstLastPara="1" wrap="square" lIns="51425" tIns="25700" rIns="51425" bIns="25700" anchor="ctr" anchorCtr="0">
            <a:noAutofit/>
          </a:bodyPr>
          <a:lstStyle/>
          <a:p>
            <a:pPr marL="0" marR="0" lvl="0" indent="0" algn="ctr" rtl="0">
              <a:spcBef>
                <a:spcPts val="0"/>
              </a:spcBef>
              <a:spcAft>
                <a:spcPts val="0"/>
              </a:spcAft>
              <a:buClr>
                <a:srgbClr val="000000"/>
              </a:buClr>
              <a:buFont typeface="Arial"/>
              <a:buNone/>
            </a:pPr>
            <a:endParaRPr sz="1000">
              <a:solidFill>
                <a:schemeClr val="lt1"/>
              </a:solidFill>
              <a:latin typeface="Calibri"/>
              <a:ea typeface="Calibri"/>
              <a:cs typeface="Calibri"/>
              <a:sym typeface="Calibri"/>
            </a:endParaRPr>
          </a:p>
        </p:txBody>
      </p:sp>
      <p:sp>
        <p:nvSpPr>
          <p:cNvPr id="244" name="Google Shape;244;p27"/>
          <p:cNvSpPr/>
          <p:nvPr/>
        </p:nvSpPr>
        <p:spPr>
          <a:xfrm>
            <a:off x="8572500" y="4587406"/>
            <a:ext cx="300000" cy="300000"/>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45" name="Google Shape;245;p27"/>
          <p:cNvSpPr txBox="1"/>
          <p:nvPr/>
        </p:nvSpPr>
        <p:spPr>
          <a:xfrm>
            <a:off x="357200" y="337225"/>
            <a:ext cx="4953000" cy="1596000"/>
          </a:xfrm>
          <a:prstGeom prst="rect">
            <a:avLst/>
          </a:prstGeom>
          <a:noFill/>
          <a:ln>
            <a:noFill/>
          </a:ln>
        </p:spPr>
        <p:txBody>
          <a:bodyPr spcFirstLastPara="1" wrap="square" lIns="0" tIns="0" rIns="0" bIns="25700" anchor="t" anchorCtr="0">
            <a:spAutoFit/>
          </a:bodyPr>
          <a:lstStyle/>
          <a:p>
            <a:pPr marL="0" marR="0" lvl="0" indent="0" algn="l" rtl="0">
              <a:spcBef>
                <a:spcPts val="0"/>
              </a:spcBef>
              <a:spcAft>
                <a:spcPts val="0"/>
              </a:spcAft>
              <a:buSzPts val="1100"/>
              <a:buNone/>
            </a:pPr>
            <a:r>
              <a:rPr lang="en-GB" sz="3400" b="1">
                <a:solidFill>
                  <a:srgbClr val="F1E1CA"/>
                </a:solidFill>
                <a:latin typeface="Oswald"/>
                <a:ea typeface="Oswald"/>
                <a:cs typeface="Oswald"/>
                <a:sym typeface="Oswald"/>
              </a:rPr>
              <a:t>Exploratory Data Analysis 3</a:t>
            </a:r>
            <a:endParaRPr sz="3400" b="1">
              <a:solidFill>
                <a:srgbClr val="F1E1CA"/>
              </a:solidFill>
              <a:latin typeface="Oswald"/>
              <a:ea typeface="Oswald"/>
              <a:cs typeface="Oswald"/>
              <a:sym typeface="Oswald"/>
            </a:endParaRPr>
          </a:p>
          <a:p>
            <a:pPr marL="0" marR="0" lvl="0" indent="0" algn="l" rtl="0">
              <a:spcBef>
                <a:spcPts val="0"/>
              </a:spcBef>
              <a:spcAft>
                <a:spcPts val="0"/>
              </a:spcAft>
              <a:buSzPts val="1100"/>
              <a:buNone/>
            </a:pPr>
            <a:endParaRPr sz="3400" b="1">
              <a:solidFill>
                <a:srgbClr val="F1E1CA"/>
              </a:solidFill>
              <a:latin typeface="Oswald"/>
              <a:ea typeface="Oswald"/>
              <a:cs typeface="Oswald"/>
              <a:sym typeface="Oswald"/>
            </a:endParaRPr>
          </a:p>
          <a:p>
            <a:pPr marL="0" marR="0" lvl="0" indent="0" algn="l" rtl="0">
              <a:spcBef>
                <a:spcPts val="0"/>
              </a:spcBef>
              <a:spcAft>
                <a:spcPts val="0"/>
              </a:spcAft>
              <a:buNone/>
            </a:pPr>
            <a:endParaRPr sz="3400" b="1">
              <a:solidFill>
                <a:srgbClr val="F1E1CA"/>
              </a:solidFill>
              <a:latin typeface="Oswald"/>
              <a:ea typeface="Oswald"/>
              <a:cs typeface="Oswald"/>
              <a:sym typeface="Oswald"/>
            </a:endParaRPr>
          </a:p>
        </p:txBody>
      </p:sp>
      <p:sp>
        <p:nvSpPr>
          <p:cNvPr id="246" name="Google Shape;246;p27"/>
          <p:cNvSpPr txBox="1">
            <a:spLocks noGrp="1"/>
          </p:cNvSpPr>
          <p:nvPr>
            <p:ph type="sldNum" idx="12"/>
          </p:nvPr>
        </p:nvSpPr>
        <p:spPr>
          <a:xfrm>
            <a:off x="8502996" y="4633017"/>
            <a:ext cx="442800" cy="205500"/>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8</a:t>
            </a:fld>
            <a:endParaRPr/>
          </a:p>
        </p:txBody>
      </p:sp>
      <p:pic>
        <p:nvPicPr>
          <p:cNvPr id="247" name="Google Shape;247;p27"/>
          <p:cNvPicPr preferRelativeResize="0"/>
          <p:nvPr/>
        </p:nvPicPr>
        <p:blipFill>
          <a:blip r:embed="rId3">
            <a:alphaModFix/>
          </a:blip>
          <a:stretch>
            <a:fillRect/>
          </a:stretch>
        </p:blipFill>
        <p:spPr>
          <a:xfrm>
            <a:off x="2464600" y="1148500"/>
            <a:ext cx="4214801" cy="28464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8"/>
          <p:cNvPicPr preferRelativeResize="0"/>
          <p:nvPr/>
        </p:nvPicPr>
        <p:blipFill rotWithShape="1">
          <a:blip r:embed="rId3">
            <a:alphaModFix/>
          </a:blip>
          <a:srcRect/>
          <a:stretch/>
        </p:blipFill>
        <p:spPr>
          <a:xfrm>
            <a:off x="200025" y="207169"/>
            <a:ext cx="8736806" cy="4722019"/>
          </a:xfrm>
          <a:prstGeom prst="rect">
            <a:avLst/>
          </a:prstGeom>
          <a:noFill/>
          <a:ln>
            <a:noFill/>
          </a:ln>
        </p:spPr>
      </p:pic>
      <p:sp>
        <p:nvSpPr>
          <p:cNvPr id="253" name="Google Shape;253;p28"/>
          <p:cNvSpPr/>
          <p:nvPr/>
        </p:nvSpPr>
        <p:spPr>
          <a:xfrm>
            <a:off x="8572500" y="4587406"/>
            <a:ext cx="300037" cy="300037"/>
          </a:xfrm>
          <a:prstGeom prst="ellipse">
            <a:avLst/>
          </a:prstGeom>
          <a:solidFill>
            <a:srgbClr val="F1E1CA"/>
          </a:solidFill>
          <a:ln>
            <a:noFill/>
          </a:ln>
        </p:spPr>
        <p:txBody>
          <a:bodyPr spcFirstLastPara="1" wrap="square" lIns="51425" tIns="25700" rIns="51425" bIns="25700"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254" name="Google Shape;254;p28"/>
          <p:cNvSpPr txBox="1"/>
          <p:nvPr/>
        </p:nvSpPr>
        <p:spPr>
          <a:xfrm>
            <a:off x="592931" y="235744"/>
            <a:ext cx="8101800" cy="888000"/>
          </a:xfrm>
          <a:prstGeom prst="rect">
            <a:avLst/>
          </a:prstGeom>
          <a:noFill/>
          <a:ln>
            <a:noFill/>
          </a:ln>
        </p:spPr>
        <p:txBody>
          <a:bodyPr spcFirstLastPara="1" wrap="square" lIns="0" tIns="0" rIns="0" bIns="25700" anchor="t" anchorCtr="0">
            <a:spAutoFit/>
          </a:bodyPr>
          <a:lstStyle/>
          <a:p>
            <a:pPr marL="0" marR="0" lvl="0" indent="0" algn="ctr" rtl="0">
              <a:lnSpc>
                <a:spcPct val="144000"/>
              </a:lnSpc>
              <a:spcBef>
                <a:spcPts val="0"/>
              </a:spcBef>
              <a:spcAft>
                <a:spcPts val="0"/>
              </a:spcAft>
              <a:buNone/>
            </a:pPr>
            <a:r>
              <a:rPr lang="en-GB" sz="5600" b="1">
                <a:solidFill>
                  <a:srgbClr val="F1E1CA"/>
                </a:solidFill>
                <a:latin typeface="Oswald"/>
                <a:ea typeface="Oswald"/>
                <a:cs typeface="Oswald"/>
                <a:sym typeface="Oswald"/>
              </a:rPr>
              <a:t>PREDICTION &amp; INFERENCE</a:t>
            </a:r>
            <a:endParaRPr sz="800"/>
          </a:p>
        </p:txBody>
      </p:sp>
      <p:sp>
        <p:nvSpPr>
          <p:cNvPr id="255" name="Google Shape;255;p28"/>
          <p:cNvSpPr txBox="1">
            <a:spLocks noGrp="1"/>
          </p:cNvSpPr>
          <p:nvPr>
            <p:ph type="sldNum" idx="12"/>
          </p:nvPr>
        </p:nvSpPr>
        <p:spPr>
          <a:xfrm>
            <a:off x="8502996" y="4633017"/>
            <a:ext cx="442913" cy="205383"/>
          </a:xfrm>
          <a:prstGeom prst="rect">
            <a:avLst/>
          </a:prstGeom>
          <a:noFill/>
          <a:ln>
            <a:noFill/>
          </a:ln>
        </p:spPr>
        <p:txBody>
          <a:bodyPr spcFirstLastPara="1" wrap="square" lIns="51425" tIns="25700" rIns="51425" bIns="25700" anchor="ctr" anchorCtr="0">
            <a:noAutofit/>
          </a:bodyPr>
          <a:lstStyle/>
          <a:p>
            <a:pPr marL="0" lvl="0" indent="0" algn="ctr" rtl="0">
              <a:spcBef>
                <a:spcPts val="0"/>
              </a:spcBef>
              <a:spcAft>
                <a:spcPts val="0"/>
              </a:spcAft>
              <a:buNone/>
            </a:pPr>
            <a:fld id="{00000000-1234-1234-1234-123412341234}" type="slidenum">
              <a:rPr lang="en-GB"/>
              <a:t>9</a:t>
            </a:fld>
            <a:endParaRPr/>
          </a:p>
        </p:txBody>
      </p:sp>
      <p:grpSp>
        <p:nvGrpSpPr>
          <p:cNvPr id="256" name="Google Shape;256;p28"/>
          <p:cNvGrpSpPr/>
          <p:nvPr/>
        </p:nvGrpSpPr>
        <p:grpSpPr>
          <a:xfrm>
            <a:off x="2483973" y="1698279"/>
            <a:ext cx="4176053" cy="2950530"/>
            <a:chOff x="-1" y="-1"/>
            <a:chExt cx="7424094" cy="5245385"/>
          </a:xfrm>
        </p:grpSpPr>
        <p:sp>
          <p:nvSpPr>
            <p:cNvPr id="257" name="Google Shape;257;p28"/>
            <p:cNvSpPr/>
            <p:nvPr/>
          </p:nvSpPr>
          <p:spPr>
            <a:xfrm>
              <a:off x="-1" y="-1"/>
              <a:ext cx="7424094" cy="5245385"/>
            </a:xfrm>
            <a:custGeom>
              <a:avLst/>
              <a:gdLst/>
              <a:ahLst/>
              <a:cxnLst/>
              <a:rect l="l" t="t" r="r" b="b"/>
              <a:pathLst>
                <a:path w="21544" h="21221" extrusionOk="0">
                  <a:moveTo>
                    <a:pt x="15829" y="14135"/>
                  </a:moveTo>
                  <a:lnTo>
                    <a:pt x="16260" y="14248"/>
                  </a:lnTo>
                  <a:cubicBezTo>
                    <a:pt x="16319" y="14109"/>
                    <a:pt x="16389" y="13940"/>
                    <a:pt x="16474" y="13755"/>
                  </a:cubicBezTo>
                  <a:cubicBezTo>
                    <a:pt x="16415" y="13806"/>
                    <a:pt x="16356" y="13852"/>
                    <a:pt x="16293" y="13888"/>
                  </a:cubicBezTo>
                  <a:cubicBezTo>
                    <a:pt x="16142" y="13976"/>
                    <a:pt x="15984" y="14058"/>
                    <a:pt x="15829" y="14135"/>
                  </a:cubicBezTo>
                  <a:lnTo>
                    <a:pt x="15829" y="14135"/>
                  </a:lnTo>
                  <a:close/>
                  <a:moveTo>
                    <a:pt x="16983" y="12701"/>
                  </a:moveTo>
                  <a:cubicBezTo>
                    <a:pt x="17476" y="11766"/>
                    <a:pt x="18096" y="10862"/>
                    <a:pt x="18608" y="10944"/>
                  </a:cubicBezTo>
                  <a:cubicBezTo>
                    <a:pt x="19422" y="11078"/>
                    <a:pt x="19559" y="12897"/>
                    <a:pt x="19585" y="13893"/>
                  </a:cubicBezTo>
                  <a:cubicBezTo>
                    <a:pt x="19769" y="13868"/>
                    <a:pt x="19949" y="13837"/>
                    <a:pt x="20134" y="13816"/>
                  </a:cubicBezTo>
                  <a:cubicBezTo>
                    <a:pt x="20484" y="13770"/>
                    <a:pt x="21464" y="14089"/>
                    <a:pt x="21538" y="14669"/>
                  </a:cubicBezTo>
                  <a:cubicBezTo>
                    <a:pt x="21582" y="14998"/>
                    <a:pt x="21365" y="15168"/>
                    <a:pt x="21173" y="15239"/>
                  </a:cubicBezTo>
                  <a:cubicBezTo>
                    <a:pt x="20572" y="15466"/>
                    <a:pt x="19975" y="15702"/>
                    <a:pt x="19378" y="15938"/>
                  </a:cubicBezTo>
                  <a:cubicBezTo>
                    <a:pt x="19153" y="16416"/>
                    <a:pt x="18770" y="16622"/>
                    <a:pt x="18372" y="16678"/>
                  </a:cubicBezTo>
                  <a:cubicBezTo>
                    <a:pt x="18092" y="16719"/>
                    <a:pt x="17804" y="16740"/>
                    <a:pt x="17521" y="16760"/>
                  </a:cubicBezTo>
                  <a:cubicBezTo>
                    <a:pt x="16975" y="16807"/>
                    <a:pt x="16430" y="16848"/>
                    <a:pt x="15884" y="16889"/>
                  </a:cubicBezTo>
                  <a:cubicBezTo>
                    <a:pt x="14351" y="16997"/>
                    <a:pt x="12818" y="17089"/>
                    <a:pt x="11289" y="17156"/>
                  </a:cubicBezTo>
                  <a:cubicBezTo>
                    <a:pt x="10500" y="17192"/>
                    <a:pt x="9711" y="17218"/>
                    <a:pt x="8923" y="17238"/>
                  </a:cubicBezTo>
                  <a:lnTo>
                    <a:pt x="8805" y="17290"/>
                  </a:lnTo>
                  <a:cubicBezTo>
                    <a:pt x="8322" y="17516"/>
                    <a:pt x="7836" y="17737"/>
                    <a:pt x="7353" y="17957"/>
                  </a:cubicBezTo>
                  <a:cubicBezTo>
                    <a:pt x="7438" y="18158"/>
                    <a:pt x="7493" y="18379"/>
                    <a:pt x="7519" y="18610"/>
                  </a:cubicBezTo>
                  <a:cubicBezTo>
                    <a:pt x="7618" y="19514"/>
                    <a:pt x="7209" y="20419"/>
                    <a:pt x="6546" y="20557"/>
                  </a:cubicBezTo>
                  <a:cubicBezTo>
                    <a:pt x="6225" y="20624"/>
                    <a:pt x="5908" y="20490"/>
                    <a:pt x="5661" y="20213"/>
                  </a:cubicBezTo>
                  <a:cubicBezTo>
                    <a:pt x="5540" y="20747"/>
                    <a:pt x="5215" y="21164"/>
                    <a:pt x="4799" y="21215"/>
                  </a:cubicBezTo>
                  <a:cubicBezTo>
                    <a:pt x="4224" y="21292"/>
                    <a:pt x="3741" y="20650"/>
                    <a:pt x="3686" y="19869"/>
                  </a:cubicBezTo>
                  <a:cubicBezTo>
                    <a:pt x="3671" y="19648"/>
                    <a:pt x="3689" y="19422"/>
                    <a:pt x="3741" y="19216"/>
                  </a:cubicBezTo>
                  <a:lnTo>
                    <a:pt x="3233" y="19216"/>
                  </a:lnTo>
                  <a:cubicBezTo>
                    <a:pt x="2975" y="19216"/>
                    <a:pt x="2414" y="19257"/>
                    <a:pt x="2241" y="18923"/>
                  </a:cubicBezTo>
                  <a:cubicBezTo>
                    <a:pt x="2178" y="18805"/>
                    <a:pt x="2171" y="18656"/>
                    <a:pt x="2204" y="18517"/>
                  </a:cubicBezTo>
                  <a:cubicBezTo>
                    <a:pt x="2271" y="18255"/>
                    <a:pt x="2768" y="17891"/>
                    <a:pt x="2997" y="17726"/>
                  </a:cubicBezTo>
                  <a:lnTo>
                    <a:pt x="2975" y="16683"/>
                  </a:lnTo>
                  <a:cubicBezTo>
                    <a:pt x="2282" y="16411"/>
                    <a:pt x="1478" y="15949"/>
                    <a:pt x="1040" y="15137"/>
                  </a:cubicBezTo>
                  <a:cubicBezTo>
                    <a:pt x="1021" y="15101"/>
                    <a:pt x="1003" y="15070"/>
                    <a:pt x="984" y="15034"/>
                  </a:cubicBezTo>
                  <a:cubicBezTo>
                    <a:pt x="981" y="15080"/>
                    <a:pt x="977" y="15121"/>
                    <a:pt x="973" y="15162"/>
                  </a:cubicBezTo>
                  <a:cubicBezTo>
                    <a:pt x="940" y="15579"/>
                    <a:pt x="885" y="16010"/>
                    <a:pt x="833" y="16421"/>
                  </a:cubicBezTo>
                  <a:cubicBezTo>
                    <a:pt x="793" y="16729"/>
                    <a:pt x="752" y="17043"/>
                    <a:pt x="701" y="17351"/>
                  </a:cubicBezTo>
                  <a:cubicBezTo>
                    <a:pt x="675" y="17505"/>
                    <a:pt x="631" y="17901"/>
                    <a:pt x="476" y="17896"/>
                  </a:cubicBezTo>
                  <a:cubicBezTo>
                    <a:pt x="299" y="17886"/>
                    <a:pt x="332" y="17423"/>
                    <a:pt x="336" y="17259"/>
                  </a:cubicBezTo>
                  <a:cubicBezTo>
                    <a:pt x="339" y="16920"/>
                    <a:pt x="358" y="16575"/>
                    <a:pt x="373" y="16236"/>
                  </a:cubicBezTo>
                  <a:cubicBezTo>
                    <a:pt x="380" y="16072"/>
                    <a:pt x="391" y="15913"/>
                    <a:pt x="398" y="15748"/>
                  </a:cubicBezTo>
                  <a:cubicBezTo>
                    <a:pt x="417" y="15440"/>
                    <a:pt x="432" y="15101"/>
                    <a:pt x="465" y="14798"/>
                  </a:cubicBezTo>
                  <a:cubicBezTo>
                    <a:pt x="480" y="14669"/>
                    <a:pt x="498" y="14541"/>
                    <a:pt x="516" y="14412"/>
                  </a:cubicBezTo>
                  <a:cubicBezTo>
                    <a:pt x="362" y="14320"/>
                    <a:pt x="214" y="14191"/>
                    <a:pt x="115" y="14012"/>
                  </a:cubicBezTo>
                  <a:cubicBezTo>
                    <a:pt x="19" y="13837"/>
                    <a:pt x="-18" y="13636"/>
                    <a:pt x="8" y="13421"/>
                  </a:cubicBezTo>
                  <a:cubicBezTo>
                    <a:pt x="63" y="12968"/>
                    <a:pt x="365" y="12748"/>
                    <a:pt x="660" y="12635"/>
                  </a:cubicBezTo>
                  <a:cubicBezTo>
                    <a:pt x="664" y="12506"/>
                    <a:pt x="667" y="12378"/>
                    <a:pt x="679" y="12249"/>
                  </a:cubicBezTo>
                  <a:cubicBezTo>
                    <a:pt x="712" y="11761"/>
                    <a:pt x="789" y="11222"/>
                    <a:pt x="855" y="10733"/>
                  </a:cubicBezTo>
                  <a:cubicBezTo>
                    <a:pt x="903" y="10369"/>
                    <a:pt x="959" y="9999"/>
                    <a:pt x="1029" y="9639"/>
                  </a:cubicBezTo>
                  <a:cubicBezTo>
                    <a:pt x="1062" y="9464"/>
                    <a:pt x="1136" y="8992"/>
                    <a:pt x="1320" y="9048"/>
                  </a:cubicBezTo>
                  <a:cubicBezTo>
                    <a:pt x="1486" y="9094"/>
                    <a:pt x="1482" y="9516"/>
                    <a:pt x="1486" y="9690"/>
                  </a:cubicBezTo>
                  <a:cubicBezTo>
                    <a:pt x="1493" y="10030"/>
                    <a:pt x="1478" y="10384"/>
                    <a:pt x="1464" y="10723"/>
                  </a:cubicBezTo>
                  <a:cubicBezTo>
                    <a:pt x="1445" y="11134"/>
                    <a:pt x="1419" y="11550"/>
                    <a:pt x="1379" y="11961"/>
                  </a:cubicBezTo>
                  <a:cubicBezTo>
                    <a:pt x="1371" y="12039"/>
                    <a:pt x="1364" y="12116"/>
                    <a:pt x="1357" y="12193"/>
                  </a:cubicBezTo>
                  <a:cubicBezTo>
                    <a:pt x="1825" y="11818"/>
                    <a:pt x="2470" y="11843"/>
                    <a:pt x="2989" y="11895"/>
                  </a:cubicBezTo>
                  <a:cubicBezTo>
                    <a:pt x="4246" y="10096"/>
                    <a:pt x="5506" y="8298"/>
                    <a:pt x="6767" y="6505"/>
                  </a:cubicBezTo>
                  <a:cubicBezTo>
                    <a:pt x="7596" y="5323"/>
                    <a:pt x="8429" y="4141"/>
                    <a:pt x="9262" y="2965"/>
                  </a:cubicBezTo>
                  <a:cubicBezTo>
                    <a:pt x="9741" y="2287"/>
                    <a:pt x="10224" y="1583"/>
                    <a:pt x="10721" y="925"/>
                  </a:cubicBezTo>
                  <a:cubicBezTo>
                    <a:pt x="11650" y="-308"/>
                    <a:pt x="14451" y="-308"/>
                    <a:pt x="15376" y="925"/>
                  </a:cubicBezTo>
                  <a:cubicBezTo>
                    <a:pt x="15715" y="1377"/>
                    <a:pt x="15888" y="1958"/>
                    <a:pt x="15848" y="2610"/>
                  </a:cubicBezTo>
                  <a:cubicBezTo>
                    <a:pt x="15789" y="3494"/>
                    <a:pt x="15335" y="4357"/>
                    <a:pt x="14812" y="4830"/>
                  </a:cubicBezTo>
                  <a:cubicBezTo>
                    <a:pt x="14005" y="5560"/>
                    <a:pt x="13205" y="6320"/>
                    <a:pt x="12402" y="7065"/>
                  </a:cubicBezTo>
                  <a:lnTo>
                    <a:pt x="12770" y="10456"/>
                  </a:lnTo>
                  <a:cubicBezTo>
                    <a:pt x="13257" y="10374"/>
                    <a:pt x="13780" y="10364"/>
                    <a:pt x="14267" y="10394"/>
                  </a:cubicBezTo>
                  <a:cubicBezTo>
                    <a:pt x="14864" y="10430"/>
                    <a:pt x="16161" y="10579"/>
                    <a:pt x="16603" y="11160"/>
                  </a:cubicBezTo>
                  <a:cubicBezTo>
                    <a:pt x="16905" y="11566"/>
                    <a:pt x="17064" y="12105"/>
                    <a:pt x="16986" y="12691"/>
                  </a:cubicBezTo>
                  <a:cubicBezTo>
                    <a:pt x="16983" y="12701"/>
                    <a:pt x="16983" y="12701"/>
                    <a:pt x="16983" y="12701"/>
                  </a:cubicBezTo>
                  <a:close/>
                  <a:moveTo>
                    <a:pt x="8009" y="12321"/>
                  </a:moveTo>
                  <a:cubicBezTo>
                    <a:pt x="8204" y="12455"/>
                    <a:pt x="8422" y="12542"/>
                    <a:pt x="8639" y="12573"/>
                  </a:cubicBezTo>
                  <a:cubicBezTo>
                    <a:pt x="8724" y="12583"/>
                    <a:pt x="9000" y="12604"/>
                    <a:pt x="9092" y="12521"/>
                  </a:cubicBezTo>
                  <a:lnTo>
                    <a:pt x="9144" y="12311"/>
                  </a:lnTo>
                  <a:lnTo>
                    <a:pt x="9302" y="12388"/>
                  </a:lnTo>
                  <a:lnTo>
                    <a:pt x="9339" y="12275"/>
                  </a:lnTo>
                  <a:lnTo>
                    <a:pt x="8027" y="11396"/>
                  </a:lnTo>
                  <a:lnTo>
                    <a:pt x="8009" y="12321"/>
                  </a:lnTo>
                  <a:lnTo>
                    <a:pt x="8009" y="12321"/>
                  </a:lnTo>
                  <a:close/>
                  <a:moveTo>
                    <a:pt x="11023" y="9439"/>
                  </a:moveTo>
                  <a:lnTo>
                    <a:pt x="10504" y="11458"/>
                  </a:lnTo>
                  <a:lnTo>
                    <a:pt x="10795" y="11658"/>
                  </a:lnTo>
                  <a:cubicBezTo>
                    <a:pt x="11068" y="11448"/>
                    <a:pt x="11344" y="11242"/>
                    <a:pt x="11613" y="11026"/>
                  </a:cubicBezTo>
                  <a:lnTo>
                    <a:pt x="11023" y="9439"/>
                  </a:lnTo>
                  <a:lnTo>
                    <a:pt x="11023" y="9439"/>
                  </a:lnTo>
                  <a:close/>
                  <a:moveTo>
                    <a:pt x="11174" y="8863"/>
                  </a:moveTo>
                  <a:lnTo>
                    <a:pt x="11897" y="10811"/>
                  </a:lnTo>
                  <a:cubicBezTo>
                    <a:pt x="11915" y="10795"/>
                    <a:pt x="11937" y="10780"/>
                    <a:pt x="11956" y="10759"/>
                  </a:cubicBezTo>
                  <a:cubicBezTo>
                    <a:pt x="12052" y="10677"/>
                    <a:pt x="12173" y="10615"/>
                    <a:pt x="12291" y="10574"/>
                  </a:cubicBezTo>
                  <a:lnTo>
                    <a:pt x="11956" y="7481"/>
                  </a:lnTo>
                  <a:lnTo>
                    <a:pt x="11399" y="8000"/>
                  </a:lnTo>
                  <a:lnTo>
                    <a:pt x="11174" y="8863"/>
                  </a:lnTo>
                  <a:lnTo>
                    <a:pt x="11174" y="8863"/>
                  </a:lnTo>
                  <a:close/>
                  <a:moveTo>
                    <a:pt x="10032" y="9269"/>
                  </a:moveTo>
                  <a:lnTo>
                    <a:pt x="10098" y="10060"/>
                  </a:lnTo>
                  <a:lnTo>
                    <a:pt x="10530" y="8802"/>
                  </a:lnTo>
                  <a:lnTo>
                    <a:pt x="10032" y="9269"/>
                  </a:lnTo>
                  <a:lnTo>
                    <a:pt x="10032" y="9269"/>
                  </a:lnTo>
                  <a:close/>
                  <a:moveTo>
                    <a:pt x="10725" y="9274"/>
                  </a:moveTo>
                  <a:lnTo>
                    <a:pt x="10172" y="10893"/>
                  </a:lnTo>
                  <a:lnTo>
                    <a:pt x="10202" y="11247"/>
                  </a:lnTo>
                  <a:lnTo>
                    <a:pt x="10216" y="11258"/>
                  </a:lnTo>
                  <a:lnTo>
                    <a:pt x="10725" y="9274"/>
                  </a:lnTo>
                  <a:lnTo>
                    <a:pt x="10725" y="9274"/>
                  </a:lnTo>
                  <a:close/>
                  <a:moveTo>
                    <a:pt x="10397" y="11890"/>
                  </a:moveTo>
                  <a:lnTo>
                    <a:pt x="10371" y="11987"/>
                  </a:lnTo>
                  <a:lnTo>
                    <a:pt x="10448" y="11925"/>
                  </a:lnTo>
                  <a:lnTo>
                    <a:pt x="10397" y="11890"/>
                  </a:lnTo>
                  <a:lnTo>
                    <a:pt x="10397" y="11890"/>
                  </a:lnTo>
                  <a:close/>
                  <a:moveTo>
                    <a:pt x="7449" y="11679"/>
                  </a:moveTo>
                  <a:lnTo>
                    <a:pt x="7342" y="12033"/>
                  </a:lnTo>
                  <a:lnTo>
                    <a:pt x="7526" y="12064"/>
                  </a:lnTo>
                  <a:lnTo>
                    <a:pt x="7537" y="11597"/>
                  </a:lnTo>
                  <a:lnTo>
                    <a:pt x="7449" y="11679"/>
                  </a:lnTo>
                  <a:lnTo>
                    <a:pt x="7449" y="11679"/>
                  </a:lnTo>
                  <a:close/>
                  <a:moveTo>
                    <a:pt x="8175" y="11001"/>
                  </a:moveTo>
                  <a:lnTo>
                    <a:pt x="9476" y="11874"/>
                  </a:lnTo>
                  <a:lnTo>
                    <a:pt x="9645" y="11376"/>
                  </a:lnTo>
                  <a:lnTo>
                    <a:pt x="8558" y="10636"/>
                  </a:lnTo>
                  <a:lnTo>
                    <a:pt x="8175" y="11001"/>
                  </a:lnTo>
                  <a:lnTo>
                    <a:pt x="8175" y="11001"/>
                  </a:lnTo>
                  <a:close/>
                  <a:moveTo>
                    <a:pt x="8871" y="10348"/>
                  </a:moveTo>
                  <a:lnTo>
                    <a:pt x="9678" y="10898"/>
                  </a:lnTo>
                  <a:lnTo>
                    <a:pt x="9575" y="9690"/>
                  </a:lnTo>
                  <a:lnTo>
                    <a:pt x="8871" y="10348"/>
                  </a:lnTo>
                  <a:lnTo>
                    <a:pt x="8871" y="10348"/>
                  </a:lnTo>
                  <a:close/>
                  <a:moveTo>
                    <a:pt x="9778" y="12044"/>
                  </a:moveTo>
                  <a:lnTo>
                    <a:pt x="9770" y="12069"/>
                  </a:lnTo>
                  <a:cubicBezTo>
                    <a:pt x="9781" y="12080"/>
                    <a:pt x="9778" y="12044"/>
                    <a:pt x="9778" y="12044"/>
                  </a:cubicBezTo>
                  <a:lnTo>
                    <a:pt x="9778" y="12044"/>
                  </a:lnTo>
                  <a:close/>
                  <a:moveTo>
                    <a:pt x="9627" y="12480"/>
                  </a:moveTo>
                  <a:lnTo>
                    <a:pt x="9645" y="12486"/>
                  </a:lnTo>
                  <a:lnTo>
                    <a:pt x="9627" y="12475"/>
                  </a:lnTo>
                  <a:lnTo>
                    <a:pt x="9627" y="12480"/>
                  </a:lnTo>
                  <a:close/>
                </a:path>
              </a:pathLst>
            </a:custGeom>
            <a:solidFill>
              <a:srgbClr val="F7EBDB"/>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58" name="Google Shape;258;p28"/>
            <p:cNvSpPr/>
            <p:nvPr/>
          </p:nvSpPr>
          <p:spPr>
            <a:xfrm>
              <a:off x="38099" y="38099"/>
              <a:ext cx="7338444" cy="5162675"/>
            </a:xfrm>
            <a:custGeom>
              <a:avLst/>
              <a:gdLst/>
              <a:ahLst/>
              <a:cxnLst/>
              <a:rect l="l" t="t" r="r" b="b"/>
              <a:pathLst>
                <a:path w="21575" h="21240" extrusionOk="0">
                  <a:moveTo>
                    <a:pt x="6088" y="20466"/>
                  </a:moveTo>
                  <a:cubicBezTo>
                    <a:pt x="5954" y="20414"/>
                    <a:pt x="5830" y="20325"/>
                    <a:pt x="5722" y="20205"/>
                  </a:cubicBezTo>
                  <a:cubicBezTo>
                    <a:pt x="5502" y="19964"/>
                    <a:pt x="5360" y="19599"/>
                    <a:pt x="5319" y="19217"/>
                  </a:cubicBezTo>
                  <a:cubicBezTo>
                    <a:pt x="5278" y="18836"/>
                    <a:pt x="5338" y="18428"/>
                    <a:pt x="5498" y="18110"/>
                  </a:cubicBezTo>
                  <a:cubicBezTo>
                    <a:pt x="5576" y="17948"/>
                    <a:pt x="5677" y="17812"/>
                    <a:pt x="5793" y="17707"/>
                  </a:cubicBezTo>
                  <a:cubicBezTo>
                    <a:pt x="5909" y="17603"/>
                    <a:pt x="6043" y="17540"/>
                    <a:pt x="6178" y="17519"/>
                  </a:cubicBezTo>
                  <a:cubicBezTo>
                    <a:pt x="5909" y="17587"/>
                    <a:pt x="5670" y="17817"/>
                    <a:pt x="5524" y="18136"/>
                  </a:cubicBezTo>
                  <a:cubicBezTo>
                    <a:pt x="5379" y="18449"/>
                    <a:pt x="5319" y="18841"/>
                    <a:pt x="5360" y="19212"/>
                  </a:cubicBezTo>
                  <a:cubicBezTo>
                    <a:pt x="5397" y="19583"/>
                    <a:pt x="5535" y="19933"/>
                    <a:pt x="5741" y="20173"/>
                  </a:cubicBezTo>
                  <a:cubicBezTo>
                    <a:pt x="5946" y="20414"/>
                    <a:pt x="6222" y="20539"/>
                    <a:pt x="6495" y="20492"/>
                  </a:cubicBezTo>
                  <a:cubicBezTo>
                    <a:pt x="6361" y="20523"/>
                    <a:pt x="6222" y="20513"/>
                    <a:pt x="6088" y="20466"/>
                  </a:cubicBezTo>
                  <a:lnTo>
                    <a:pt x="6088" y="20466"/>
                  </a:lnTo>
                  <a:close/>
                  <a:moveTo>
                    <a:pt x="4389" y="21130"/>
                  </a:moveTo>
                  <a:cubicBezTo>
                    <a:pt x="4277" y="21077"/>
                    <a:pt x="4173" y="20994"/>
                    <a:pt x="4087" y="20884"/>
                  </a:cubicBezTo>
                  <a:cubicBezTo>
                    <a:pt x="3907" y="20665"/>
                    <a:pt x="3799" y="20351"/>
                    <a:pt x="3777" y="20022"/>
                  </a:cubicBezTo>
                  <a:cubicBezTo>
                    <a:pt x="3754" y="19693"/>
                    <a:pt x="3822" y="19353"/>
                    <a:pt x="3963" y="19092"/>
                  </a:cubicBezTo>
                  <a:cubicBezTo>
                    <a:pt x="4034" y="18961"/>
                    <a:pt x="4124" y="18851"/>
                    <a:pt x="4229" y="18768"/>
                  </a:cubicBezTo>
                  <a:cubicBezTo>
                    <a:pt x="4329" y="18690"/>
                    <a:pt x="4445" y="18642"/>
                    <a:pt x="4561" y="18632"/>
                  </a:cubicBezTo>
                  <a:cubicBezTo>
                    <a:pt x="4329" y="18674"/>
                    <a:pt x="4117" y="18857"/>
                    <a:pt x="3986" y="19113"/>
                  </a:cubicBezTo>
                  <a:cubicBezTo>
                    <a:pt x="3851" y="19369"/>
                    <a:pt x="3788" y="19698"/>
                    <a:pt x="3810" y="20017"/>
                  </a:cubicBezTo>
                  <a:cubicBezTo>
                    <a:pt x="3829" y="20335"/>
                    <a:pt x="3937" y="20638"/>
                    <a:pt x="4105" y="20858"/>
                  </a:cubicBezTo>
                  <a:cubicBezTo>
                    <a:pt x="4273" y="21077"/>
                    <a:pt x="4505" y="21198"/>
                    <a:pt x="4736" y="21177"/>
                  </a:cubicBezTo>
                  <a:cubicBezTo>
                    <a:pt x="4621" y="21198"/>
                    <a:pt x="4501" y="21177"/>
                    <a:pt x="4389" y="21130"/>
                  </a:cubicBezTo>
                  <a:lnTo>
                    <a:pt x="4389" y="21130"/>
                  </a:lnTo>
                  <a:close/>
                  <a:moveTo>
                    <a:pt x="3262" y="16751"/>
                  </a:moveTo>
                  <a:cubicBezTo>
                    <a:pt x="3370" y="16788"/>
                    <a:pt x="3478" y="16819"/>
                    <a:pt x="3590" y="16850"/>
                  </a:cubicBezTo>
                  <a:lnTo>
                    <a:pt x="3288" y="17775"/>
                  </a:lnTo>
                  <a:cubicBezTo>
                    <a:pt x="3284" y="17780"/>
                    <a:pt x="3262" y="16751"/>
                    <a:pt x="3262" y="16751"/>
                  </a:cubicBezTo>
                  <a:lnTo>
                    <a:pt x="3262" y="16751"/>
                  </a:lnTo>
                  <a:close/>
                  <a:moveTo>
                    <a:pt x="741" y="12472"/>
                  </a:moveTo>
                  <a:cubicBezTo>
                    <a:pt x="745" y="12331"/>
                    <a:pt x="752" y="12184"/>
                    <a:pt x="764" y="12043"/>
                  </a:cubicBezTo>
                  <a:cubicBezTo>
                    <a:pt x="790" y="11761"/>
                    <a:pt x="823" y="11479"/>
                    <a:pt x="857" y="11197"/>
                  </a:cubicBezTo>
                  <a:cubicBezTo>
                    <a:pt x="894" y="10915"/>
                    <a:pt x="932" y="10638"/>
                    <a:pt x="976" y="10361"/>
                  </a:cubicBezTo>
                  <a:cubicBezTo>
                    <a:pt x="1021" y="10084"/>
                    <a:pt x="1070" y="9807"/>
                    <a:pt x="1137" y="9535"/>
                  </a:cubicBezTo>
                  <a:cubicBezTo>
                    <a:pt x="1111" y="9671"/>
                    <a:pt x="1085" y="9812"/>
                    <a:pt x="1066" y="9948"/>
                  </a:cubicBezTo>
                  <a:cubicBezTo>
                    <a:pt x="1044" y="10089"/>
                    <a:pt x="1025" y="10225"/>
                    <a:pt x="1003" y="10366"/>
                  </a:cubicBezTo>
                  <a:cubicBezTo>
                    <a:pt x="965" y="10643"/>
                    <a:pt x="924" y="10925"/>
                    <a:pt x="891" y="11207"/>
                  </a:cubicBezTo>
                  <a:cubicBezTo>
                    <a:pt x="853" y="11484"/>
                    <a:pt x="820" y="11766"/>
                    <a:pt x="790" y="12049"/>
                  </a:cubicBezTo>
                  <a:cubicBezTo>
                    <a:pt x="775" y="12190"/>
                    <a:pt x="764" y="12331"/>
                    <a:pt x="756" y="12472"/>
                  </a:cubicBezTo>
                  <a:cubicBezTo>
                    <a:pt x="749" y="12613"/>
                    <a:pt x="741" y="12754"/>
                    <a:pt x="752" y="12900"/>
                  </a:cubicBezTo>
                  <a:cubicBezTo>
                    <a:pt x="737" y="12759"/>
                    <a:pt x="737" y="12613"/>
                    <a:pt x="741" y="12472"/>
                  </a:cubicBezTo>
                  <a:lnTo>
                    <a:pt x="741" y="12472"/>
                  </a:lnTo>
                  <a:close/>
                  <a:moveTo>
                    <a:pt x="12335" y="7963"/>
                  </a:moveTo>
                  <a:cubicBezTo>
                    <a:pt x="12379" y="8396"/>
                    <a:pt x="12424" y="8830"/>
                    <a:pt x="12465" y="9264"/>
                  </a:cubicBezTo>
                  <a:cubicBezTo>
                    <a:pt x="12506" y="9697"/>
                    <a:pt x="12544" y="10131"/>
                    <a:pt x="12574" y="10570"/>
                  </a:cubicBezTo>
                  <a:cubicBezTo>
                    <a:pt x="12510" y="10141"/>
                    <a:pt x="12454" y="9713"/>
                    <a:pt x="12402" y="9279"/>
                  </a:cubicBezTo>
                  <a:cubicBezTo>
                    <a:pt x="12350" y="8846"/>
                    <a:pt x="12301" y="8417"/>
                    <a:pt x="12253" y="7984"/>
                  </a:cubicBezTo>
                  <a:cubicBezTo>
                    <a:pt x="12208" y="7550"/>
                    <a:pt x="12163" y="7116"/>
                    <a:pt x="12122" y="6683"/>
                  </a:cubicBezTo>
                  <a:cubicBezTo>
                    <a:pt x="12081" y="6249"/>
                    <a:pt x="12043" y="5815"/>
                    <a:pt x="12014" y="5376"/>
                  </a:cubicBezTo>
                  <a:cubicBezTo>
                    <a:pt x="12077" y="5805"/>
                    <a:pt x="12133" y="6238"/>
                    <a:pt x="12185" y="6667"/>
                  </a:cubicBezTo>
                  <a:cubicBezTo>
                    <a:pt x="12238" y="7101"/>
                    <a:pt x="12286" y="7534"/>
                    <a:pt x="12335" y="7963"/>
                  </a:cubicBezTo>
                  <a:lnTo>
                    <a:pt x="12335" y="7963"/>
                  </a:lnTo>
                  <a:close/>
                  <a:moveTo>
                    <a:pt x="12051" y="10920"/>
                  </a:moveTo>
                  <a:cubicBezTo>
                    <a:pt x="12144" y="10836"/>
                    <a:pt x="12286" y="10768"/>
                    <a:pt x="12462" y="10716"/>
                  </a:cubicBezTo>
                  <a:lnTo>
                    <a:pt x="12077" y="7148"/>
                  </a:lnTo>
                  <a:cubicBezTo>
                    <a:pt x="11831" y="7377"/>
                    <a:pt x="11577" y="7613"/>
                    <a:pt x="11319" y="7858"/>
                  </a:cubicBezTo>
                  <a:lnTo>
                    <a:pt x="11061" y="8861"/>
                  </a:lnTo>
                  <a:lnTo>
                    <a:pt x="11875" y="11066"/>
                  </a:lnTo>
                  <a:cubicBezTo>
                    <a:pt x="11954" y="11004"/>
                    <a:pt x="12014" y="10951"/>
                    <a:pt x="12051" y="10920"/>
                  </a:cubicBezTo>
                  <a:lnTo>
                    <a:pt x="12051" y="10920"/>
                  </a:lnTo>
                  <a:close/>
                  <a:moveTo>
                    <a:pt x="5659" y="17503"/>
                  </a:moveTo>
                  <a:cubicBezTo>
                    <a:pt x="5670" y="17571"/>
                    <a:pt x="5681" y="17645"/>
                    <a:pt x="5692" y="17718"/>
                  </a:cubicBezTo>
                  <a:cubicBezTo>
                    <a:pt x="5703" y="17707"/>
                    <a:pt x="5715" y="17692"/>
                    <a:pt x="5726" y="17681"/>
                  </a:cubicBezTo>
                  <a:cubicBezTo>
                    <a:pt x="5715" y="17618"/>
                    <a:pt x="5707" y="17556"/>
                    <a:pt x="5696" y="17488"/>
                  </a:cubicBezTo>
                  <a:cubicBezTo>
                    <a:pt x="5674" y="17352"/>
                    <a:pt x="5651" y="17211"/>
                    <a:pt x="5625" y="17075"/>
                  </a:cubicBezTo>
                  <a:lnTo>
                    <a:pt x="5588" y="16871"/>
                  </a:lnTo>
                  <a:cubicBezTo>
                    <a:pt x="5573" y="16803"/>
                    <a:pt x="5558" y="16735"/>
                    <a:pt x="5543" y="16667"/>
                  </a:cubicBezTo>
                  <a:cubicBezTo>
                    <a:pt x="5550" y="16735"/>
                    <a:pt x="5558" y="16809"/>
                    <a:pt x="5565" y="16876"/>
                  </a:cubicBezTo>
                  <a:lnTo>
                    <a:pt x="5591" y="17085"/>
                  </a:lnTo>
                  <a:cubicBezTo>
                    <a:pt x="5614" y="17227"/>
                    <a:pt x="5636" y="17362"/>
                    <a:pt x="5659" y="17503"/>
                  </a:cubicBezTo>
                  <a:lnTo>
                    <a:pt x="5659" y="17503"/>
                  </a:lnTo>
                  <a:close/>
                  <a:moveTo>
                    <a:pt x="5207" y="18872"/>
                  </a:moveTo>
                  <a:cubicBezTo>
                    <a:pt x="5226" y="18862"/>
                    <a:pt x="5240" y="18857"/>
                    <a:pt x="5259" y="18851"/>
                  </a:cubicBezTo>
                  <a:cubicBezTo>
                    <a:pt x="5255" y="18883"/>
                    <a:pt x="5255" y="18909"/>
                    <a:pt x="5255" y="18940"/>
                  </a:cubicBezTo>
                  <a:cubicBezTo>
                    <a:pt x="5240" y="18914"/>
                    <a:pt x="5226" y="18893"/>
                    <a:pt x="5207" y="18872"/>
                  </a:cubicBezTo>
                  <a:lnTo>
                    <a:pt x="5207" y="18872"/>
                  </a:lnTo>
                  <a:close/>
                  <a:moveTo>
                    <a:pt x="3986" y="16950"/>
                  </a:moveTo>
                  <a:cubicBezTo>
                    <a:pt x="3881" y="16923"/>
                    <a:pt x="3777" y="16903"/>
                    <a:pt x="3672" y="16876"/>
                  </a:cubicBezTo>
                  <a:lnTo>
                    <a:pt x="3403" y="17692"/>
                  </a:lnTo>
                  <a:cubicBezTo>
                    <a:pt x="3467" y="17645"/>
                    <a:pt x="3534" y="17598"/>
                    <a:pt x="3605" y="17545"/>
                  </a:cubicBezTo>
                  <a:cubicBezTo>
                    <a:pt x="3769" y="17430"/>
                    <a:pt x="3934" y="17315"/>
                    <a:pt x="4087" y="17211"/>
                  </a:cubicBezTo>
                  <a:lnTo>
                    <a:pt x="3986" y="16950"/>
                  </a:lnTo>
                  <a:lnTo>
                    <a:pt x="3986" y="16950"/>
                  </a:lnTo>
                  <a:close/>
                  <a:moveTo>
                    <a:pt x="3273" y="12378"/>
                  </a:moveTo>
                  <a:cubicBezTo>
                    <a:pt x="3415" y="12399"/>
                    <a:pt x="3553" y="12414"/>
                    <a:pt x="3680" y="12425"/>
                  </a:cubicBezTo>
                  <a:cubicBezTo>
                    <a:pt x="4587" y="12508"/>
                    <a:pt x="5226" y="12190"/>
                    <a:pt x="5390" y="12090"/>
                  </a:cubicBezTo>
                  <a:cubicBezTo>
                    <a:pt x="5401" y="12101"/>
                    <a:pt x="5394" y="12932"/>
                    <a:pt x="5394" y="12932"/>
                  </a:cubicBezTo>
                  <a:lnTo>
                    <a:pt x="2029" y="12754"/>
                  </a:lnTo>
                  <a:cubicBezTo>
                    <a:pt x="2026" y="12587"/>
                    <a:pt x="2011" y="12446"/>
                    <a:pt x="1981" y="12331"/>
                  </a:cubicBezTo>
                  <a:cubicBezTo>
                    <a:pt x="2380" y="12263"/>
                    <a:pt x="2840" y="12320"/>
                    <a:pt x="3273" y="12378"/>
                  </a:cubicBezTo>
                  <a:lnTo>
                    <a:pt x="3273" y="12378"/>
                  </a:lnTo>
                  <a:close/>
                  <a:moveTo>
                    <a:pt x="15445" y="3302"/>
                  </a:moveTo>
                  <a:cubicBezTo>
                    <a:pt x="15258" y="3642"/>
                    <a:pt x="14974" y="3945"/>
                    <a:pt x="14683" y="4211"/>
                  </a:cubicBezTo>
                  <a:cubicBezTo>
                    <a:pt x="14444" y="4425"/>
                    <a:pt x="13481" y="5361"/>
                    <a:pt x="12264" y="6541"/>
                  </a:cubicBezTo>
                  <a:lnTo>
                    <a:pt x="12279" y="6683"/>
                  </a:lnTo>
                  <a:cubicBezTo>
                    <a:pt x="13511" y="5533"/>
                    <a:pt x="14485" y="4624"/>
                    <a:pt x="14721" y="4410"/>
                  </a:cubicBezTo>
                  <a:cubicBezTo>
                    <a:pt x="14989" y="4164"/>
                    <a:pt x="15266" y="3767"/>
                    <a:pt x="15445" y="3302"/>
                  </a:cubicBezTo>
                  <a:lnTo>
                    <a:pt x="15445" y="3302"/>
                  </a:lnTo>
                  <a:close/>
                  <a:moveTo>
                    <a:pt x="11412" y="7492"/>
                  </a:moveTo>
                  <a:cubicBezTo>
                    <a:pt x="11629" y="7289"/>
                    <a:pt x="11842" y="7090"/>
                    <a:pt x="12047" y="6897"/>
                  </a:cubicBezTo>
                  <a:lnTo>
                    <a:pt x="12032" y="6766"/>
                  </a:lnTo>
                  <a:cubicBezTo>
                    <a:pt x="11846" y="6949"/>
                    <a:pt x="11651" y="7137"/>
                    <a:pt x="11453" y="7330"/>
                  </a:cubicBezTo>
                  <a:lnTo>
                    <a:pt x="11412" y="7492"/>
                  </a:lnTo>
                  <a:lnTo>
                    <a:pt x="11412" y="7492"/>
                  </a:lnTo>
                  <a:close/>
                  <a:moveTo>
                    <a:pt x="10897" y="8412"/>
                  </a:moveTo>
                  <a:lnTo>
                    <a:pt x="10979" y="8177"/>
                  </a:lnTo>
                  <a:cubicBezTo>
                    <a:pt x="11054" y="8109"/>
                    <a:pt x="11129" y="8036"/>
                    <a:pt x="11203" y="7968"/>
                  </a:cubicBezTo>
                  <a:lnTo>
                    <a:pt x="11009" y="8720"/>
                  </a:lnTo>
                  <a:lnTo>
                    <a:pt x="10897" y="8412"/>
                  </a:lnTo>
                  <a:lnTo>
                    <a:pt x="10897" y="8412"/>
                  </a:lnTo>
                  <a:close/>
                  <a:moveTo>
                    <a:pt x="10292" y="11526"/>
                  </a:moveTo>
                  <a:lnTo>
                    <a:pt x="10972" y="8867"/>
                  </a:lnTo>
                  <a:lnTo>
                    <a:pt x="10852" y="8543"/>
                  </a:lnTo>
                  <a:lnTo>
                    <a:pt x="10053" y="10889"/>
                  </a:lnTo>
                  <a:lnTo>
                    <a:pt x="10098" y="11390"/>
                  </a:lnTo>
                  <a:lnTo>
                    <a:pt x="10292" y="11526"/>
                  </a:lnTo>
                  <a:lnTo>
                    <a:pt x="10292" y="11526"/>
                  </a:lnTo>
                  <a:close/>
                  <a:moveTo>
                    <a:pt x="10815" y="11887"/>
                  </a:moveTo>
                  <a:lnTo>
                    <a:pt x="10367" y="11578"/>
                  </a:lnTo>
                  <a:lnTo>
                    <a:pt x="11024" y="9008"/>
                  </a:lnTo>
                  <a:lnTo>
                    <a:pt x="11804" y="11119"/>
                  </a:lnTo>
                  <a:cubicBezTo>
                    <a:pt x="11577" y="11307"/>
                    <a:pt x="11229" y="11573"/>
                    <a:pt x="10815" y="11887"/>
                  </a:cubicBezTo>
                  <a:lnTo>
                    <a:pt x="10815" y="11887"/>
                  </a:lnTo>
                  <a:close/>
                  <a:moveTo>
                    <a:pt x="4938" y="17436"/>
                  </a:moveTo>
                  <a:lnTo>
                    <a:pt x="4938" y="17472"/>
                  </a:lnTo>
                  <a:lnTo>
                    <a:pt x="5543" y="17571"/>
                  </a:lnTo>
                  <a:cubicBezTo>
                    <a:pt x="5539" y="17556"/>
                    <a:pt x="4938" y="17436"/>
                    <a:pt x="4938" y="17436"/>
                  </a:cubicBezTo>
                  <a:lnTo>
                    <a:pt x="4938" y="17436"/>
                  </a:lnTo>
                  <a:close/>
                  <a:moveTo>
                    <a:pt x="4878" y="19019"/>
                  </a:moveTo>
                  <a:lnTo>
                    <a:pt x="4878" y="18993"/>
                  </a:lnTo>
                  <a:cubicBezTo>
                    <a:pt x="4964" y="19029"/>
                    <a:pt x="5043" y="19097"/>
                    <a:pt x="5110" y="19181"/>
                  </a:cubicBezTo>
                  <a:cubicBezTo>
                    <a:pt x="5043" y="19102"/>
                    <a:pt x="4964" y="19050"/>
                    <a:pt x="4878" y="19019"/>
                  </a:cubicBezTo>
                  <a:lnTo>
                    <a:pt x="4878" y="19019"/>
                  </a:lnTo>
                  <a:close/>
                  <a:moveTo>
                    <a:pt x="4363" y="17023"/>
                  </a:moveTo>
                  <a:cubicBezTo>
                    <a:pt x="4300" y="17065"/>
                    <a:pt x="4236" y="17112"/>
                    <a:pt x="4165" y="17159"/>
                  </a:cubicBezTo>
                  <a:lnTo>
                    <a:pt x="4090" y="16976"/>
                  </a:lnTo>
                  <a:cubicBezTo>
                    <a:pt x="4180" y="16991"/>
                    <a:pt x="4273" y="17007"/>
                    <a:pt x="4363" y="17023"/>
                  </a:cubicBezTo>
                  <a:lnTo>
                    <a:pt x="4363" y="17023"/>
                  </a:lnTo>
                  <a:close/>
                  <a:moveTo>
                    <a:pt x="1738" y="15612"/>
                  </a:moveTo>
                  <a:cubicBezTo>
                    <a:pt x="1723" y="15638"/>
                    <a:pt x="1705" y="15664"/>
                    <a:pt x="1690" y="15696"/>
                  </a:cubicBezTo>
                  <a:cubicBezTo>
                    <a:pt x="1768" y="15769"/>
                    <a:pt x="1846" y="15837"/>
                    <a:pt x="1929" y="15899"/>
                  </a:cubicBezTo>
                  <a:cubicBezTo>
                    <a:pt x="2231" y="16135"/>
                    <a:pt x="2552" y="16317"/>
                    <a:pt x="2884" y="16458"/>
                  </a:cubicBezTo>
                  <a:cubicBezTo>
                    <a:pt x="3213" y="16600"/>
                    <a:pt x="3553" y="16704"/>
                    <a:pt x="3893" y="16782"/>
                  </a:cubicBezTo>
                  <a:cubicBezTo>
                    <a:pt x="4150" y="16840"/>
                    <a:pt x="4412" y="16882"/>
                    <a:pt x="4673" y="16913"/>
                  </a:cubicBezTo>
                  <a:cubicBezTo>
                    <a:pt x="4415" y="16850"/>
                    <a:pt x="4158" y="16798"/>
                    <a:pt x="3900" y="16725"/>
                  </a:cubicBezTo>
                  <a:cubicBezTo>
                    <a:pt x="3564" y="16636"/>
                    <a:pt x="3232" y="16521"/>
                    <a:pt x="2907" y="16375"/>
                  </a:cubicBezTo>
                  <a:cubicBezTo>
                    <a:pt x="2582" y="16223"/>
                    <a:pt x="2265" y="16046"/>
                    <a:pt x="1970" y="15811"/>
                  </a:cubicBezTo>
                  <a:cubicBezTo>
                    <a:pt x="1884" y="15743"/>
                    <a:pt x="1809" y="15680"/>
                    <a:pt x="1738" y="15612"/>
                  </a:cubicBezTo>
                  <a:lnTo>
                    <a:pt x="1738" y="15612"/>
                  </a:lnTo>
                  <a:close/>
                  <a:moveTo>
                    <a:pt x="5494" y="12258"/>
                  </a:moveTo>
                  <a:cubicBezTo>
                    <a:pt x="5491" y="11975"/>
                    <a:pt x="5491" y="11693"/>
                    <a:pt x="5494" y="11406"/>
                  </a:cubicBezTo>
                  <a:cubicBezTo>
                    <a:pt x="5498" y="11124"/>
                    <a:pt x="5502" y="10842"/>
                    <a:pt x="5513" y="10559"/>
                  </a:cubicBezTo>
                  <a:cubicBezTo>
                    <a:pt x="5520" y="10277"/>
                    <a:pt x="5535" y="9995"/>
                    <a:pt x="5554" y="9713"/>
                  </a:cubicBezTo>
                  <a:cubicBezTo>
                    <a:pt x="5569" y="9995"/>
                    <a:pt x="5573" y="10277"/>
                    <a:pt x="5576" y="10565"/>
                  </a:cubicBezTo>
                  <a:cubicBezTo>
                    <a:pt x="5580" y="10847"/>
                    <a:pt x="5580" y="11129"/>
                    <a:pt x="5576" y="11411"/>
                  </a:cubicBezTo>
                  <a:cubicBezTo>
                    <a:pt x="5573" y="11693"/>
                    <a:pt x="5569" y="11975"/>
                    <a:pt x="5558" y="12263"/>
                  </a:cubicBezTo>
                  <a:cubicBezTo>
                    <a:pt x="5550" y="12545"/>
                    <a:pt x="5535" y="12827"/>
                    <a:pt x="5517" y="13109"/>
                  </a:cubicBezTo>
                  <a:cubicBezTo>
                    <a:pt x="5502" y="12822"/>
                    <a:pt x="5498" y="12540"/>
                    <a:pt x="5494" y="12258"/>
                  </a:cubicBezTo>
                  <a:lnTo>
                    <a:pt x="5494" y="12258"/>
                  </a:lnTo>
                  <a:close/>
                  <a:moveTo>
                    <a:pt x="9650" y="9138"/>
                  </a:moveTo>
                  <a:cubicBezTo>
                    <a:pt x="9239" y="9525"/>
                    <a:pt x="8832" y="9906"/>
                    <a:pt x="8444" y="10267"/>
                  </a:cubicBezTo>
                  <a:cubicBezTo>
                    <a:pt x="8825" y="9885"/>
                    <a:pt x="9232" y="9488"/>
                    <a:pt x="9646" y="9086"/>
                  </a:cubicBezTo>
                  <a:lnTo>
                    <a:pt x="9650" y="9138"/>
                  </a:lnTo>
                  <a:lnTo>
                    <a:pt x="9650" y="9138"/>
                  </a:lnTo>
                  <a:close/>
                  <a:moveTo>
                    <a:pt x="10983" y="7895"/>
                  </a:moveTo>
                  <a:lnTo>
                    <a:pt x="11039" y="7738"/>
                  </a:lnTo>
                  <a:cubicBezTo>
                    <a:pt x="10942" y="7832"/>
                    <a:pt x="10849" y="7926"/>
                    <a:pt x="10752" y="8020"/>
                  </a:cubicBezTo>
                  <a:lnTo>
                    <a:pt x="10778" y="8093"/>
                  </a:lnTo>
                  <a:cubicBezTo>
                    <a:pt x="10845" y="8020"/>
                    <a:pt x="10912" y="7957"/>
                    <a:pt x="10983" y="7895"/>
                  </a:cubicBezTo>
                  <a:lnTo>
                    <a:pt x="10983" y="7895"/>
                  </a:lnTo>
                  <a:close/>
                  <a:moveTo>
                    <a:pt x="11338" y="7440"/>
                  </a:moveTo>
                  <a:lnTo>
                    <a:pt x="11297" y="7597"/>
                  </a:lnTo>
                  <a:cubicBezTo>
                    <a:pt x="11237" y="7654"/>
                    <a:pt x="11177" y="7707"/>
                    <a:pt x="11117" y="7764"/>
                  </a:cubicBezTo>
                  <a:lnTo>
                    <a:pt x="11173" y="7597"/>
                  </a:lnTo>
                  <a:cubicBezTo>
                    <a:pt x="11229" y="7545"/>
                    <a:pt x="11282" y="7492"/>
                    <a:pt x="11338" y="7440"/>
                  </a:cubicBezTo>
                  <a:lnTo>
                    <a:pt x="11338" y="7440"/>
                  </a:lnTo>
                  <a:close/>
                  <a:moveTo>
                    <a:pt x="9908" y="9180"/>
                  </a:moveTo>
                  <a:cubicBezTo>
                    <a:pt x="10199" y="8908"/>
                    <a:pt x="10494" y="8631"/>
                    <a:pt x="10781" y="8360"/>
                  </a:cubicBezTo>
                  <a:lnTo>
                    <a:pt x="10804" y="8417"/>
                  </a:lnTo>
                  <a:lnTo>
                    <a:pt x="10035" y="10674"/>
                  </a:lnTo>
                  <a:lnTo>
                    <a:pt x="9908" y="9180"/>
                  </a:lnTo>
                  <a:lnTo>
                    <a:pt x="9908" y="9180"/>
                  </a:lnTo>
                  <a:close/>
                  <a:moveTo>
                    <a:pt x="9885" y="8919"/>
                  </a:moveTo>
                  <a:lnTo>
                    <a:pt x="9882" y="8856"/>
                  </a:lnTo>
                  <a:cubicBezTo>
                    <a:pt x="10147" y="8595"/>
                    <a:pt x="10415" y="8334"/>
                    <a:pt x="10681" y="8078"/>
                  </a:cubicBezTo>
                  <a:lnTo>
                    <a:pt x="10707" y="8151"/>
                  </a:lnTo>
                  <a:cubicBezTo>
                    <a:pt x="10434" y="8407"/>
                    <a:pt x="10158" y="8663"/>
                    <a:pt x="9885" y="8919"/>
                  </a:cubicBezTo>
                  <a:lnTo>
                    <a:pt x="9885" y="8919"/>
                  </a:lnTo>
                  <a:close/>
                  <a:moveTo>
                    <a:pt x="10035" y="12169"/>
                  </a:moveTo>
                  <a:cubicBezTo>
                    <a:pt x="9997" y="11552"/>
                    <a:pt x="9956" y="10941"/>
                    <a:pt x="9911" y="10324"/>
                  </a:cubicBezTo>
                  <a:cubicBezTo>
                    <a:pt x="9867" y="9713"/>
                    <a:pt x="9814" y="9102"/>
                    <a:pt x="9762" y="8485"/>
                  </a:cubicBezTo>
                  <a:cubicBezTo>
                    <a:pt x="9710" y="7874"/>
                    <a:pt x="9654" y="7263"/>
                    <a:pt x="9598" y="6651"/>
                  </a:cubicBezTo>
                  <a:cubicBezTo>
                    <a:pt x="9542" y="6040"/>
                    <a:pt x="9478" y="5429"/>
                    <a:pt x="9407" y="4822"/>
                  </a:cubicBezTo>
                  <a:cubicBezTo>
                    <a:pt x="9445" y="5439"/>
                    <a:pt x="9486" y="6050"/>
                    <a:pt x="9531" y="6662"/>
                  </a:cubicBezTo>
                  <a:cubicBezTo>
                    <a:pt x="9575" y="7273"/>
                    <a:pt x="9628" y="7890"/>
                    <a:pt x="9676" y="8501"/>
                  </a:cubicBezTo>
                  <a:cubicBezTo>
                    <a:pt x="9728" y="9112"/>
                    <a:pt x="9784" y="9723"/>
                    <a:pt x="9840" y="10335"/>
                  </a:cubicBezTo>
                  <a:cubicBezTo>
                    <a:pt x="9904" y="10951"/>
                    <a:pt x="9967" y="11563"/>
                    <a:pt x="10035" y="12169"/>
                  </a:cubicBezTo>
                  <a:lnTo>
                    <a:pt x="10035" y="12169"/>
                  </a:lnTo>
                  <a:close/>
                  <a:moveTo>
                    <a:pt x="10154" y="12069"/>
                  </a:moveTo>
                  <a:lnTo>
                    <a:pt x="10109" y="11531"/>
                  </a:lnTo>
                  <a:lnTo>
                    <a:pt x="10266" y="11636"/>
                  </a:lnTo>
                  <a:lnTo>
                    <a:pt x="10154" y="12069"/>
                  </a:lnTo>
                  <a:lnTo>
                    <a:pt x="10154" y="12069"/>
                  </a:lnTo>
                  <a:close/>
                  <a:moveTo>
                    <a:pt x="10580" y="12069"/>
                  </a:moveTo>
                  <a:cubicBezTo>
                    <a:pt x="10628" y="12033"/>
                    <a:pt x="10677" y="11991"/>
                    <a:pt x="10725" y="11955"/>
                  </a:cubicBezTo>
                  <a:lnTo>
                    <a:pt x="10337" y="11688"/>
                  </a:lnTo>
                  <a:lnTo>
                    <a:pt x="10173" y="12326"/>
                  </a:lnTo>
                  <a:lnTo>
                    <a:pt x="10177" y="12373"/>
                  </a:lnTo>
                  <a:cubicBezTo>
                    <a:pt x="10318" y="12268"/>
                    <a:pt x="10449" y="12169"/>
                    <a:pt x="10580" y="12069"/>
                  </a:cubicBezTo>
                  <a:lnTo>
                    <a:pt x="10580" y="12069"/>
                  </a:lnTo>
                  <a:close/>
                  <a:moveTo>
                    <a:pt x="8160" y="10533"/>
                  </a:moveTo>
                  <a:cubicBezTo>
                    <a:pt x="8227" y="10471"/>
                    <a:pt x="8291" y="10403"/>
                    <a:pt x="8362" y="10340"/>
                  </a:cubicBezTo>
                  <a:cubicBezTo>
                    <a:pt x="8298" y="10408"/>
                    <a:pt x="8227" y="10471"/>
                    <a:pt x="8160" y="10533"/>
                  </a:cubicBezTo>
                  <a:lnTo>
                    <a:pt x="8160" y="10533"/>
                  </a:lnTo>
                  <a:close/>
                  <a:moveTo>
                    <a:pt x="8620" y="10387"/>
                  </a:moveTo>
                  <a:lnTo>
                    <a:pt x="9829" y="11213"/>
                  </a:lnTo>
                  <a:lnTo>
                    <a:pt x="9672" y="9400"/>
                  </a:lnTo>
                  <a:cubicBezTo>
                    <a:pt x="9314" y="9734"/>
                    <a:pt x="8959" y="10068"/>
                    <a:pt x="8620" y="10387"/>
                  </a:cubicBezTo>
                  <a:lnTo>
                    <a:pt x="8620" y="10387"/>
                  </a:lnTo>
                  <a:close/>
                  <a:moveTo>
                    <a:pt x="9609" y="12190"/>
                  </a:moveTo>
                  <a:lnTo>
                    <a:pt x="9852" y="11479"/>
                  </a:lnTo>
                  <a:lnTo>
                    <a:pt x="9930" y="12404"/>
                  </a:lnTo>
                  <a:lnTo>
                    <a:pt x="9609" y="12190"/>
                  </a:lnTo>
                  <a:lnTo>
                    <a:pt x="9609" y="12190"/>
                  </a:lnTo>
                  <a:close/>
                  <a:moveTo>
                    <a:pt x="9448" y="12655"/>
                  </a:moveTo>
                  <a:lnTo>
                    <a:pt x="9717" y="12728"/>
                  </a:lnTo>
                  <a:cubicBezTo>
                    <a:pt x="9792" y="12670"/>
                    <a:pt x="9867" y="12613"/>
                    <a:pt x="9941" y="12555"/>
                  </a:cubicBezTo>
                  <a:cubicBezTo>
                    <a:pt x="9941" y="12545"/>
                    <a:pt x="9572" y="12294"/>
                    <a:pt x="9572" y="12294"/>
                  </a:cubicBezTo>
                  <a:lnTo>
                    <a:pt x="9448" y="12655"/>
                  </a:lnTo>
                  <a:lnTo>
                    <a:pt x="9448" y="12655"/>
                  </a:lnTo>
                  <a:close/>
                  <a:moveTo>
                    <a:pt x="9377" y="12874"/>
                  </a:moveTo>
                  <a:lnTo>
                    <a:pt x="9493" y="12905"/>
                  </a:lnTo>
                  <a:cubicBezTo>
                    <a:pt x="9437" y="12947"/>
                    <a:pt x="9381" y="12994"/>
                    <a:pt x="9325" y="13036"/>
                  </a:cubicBezTo>
                  <a:lnTo>
                    <a:pt x="9377" y="12874"/>
                  </a:lnTo>
                  <a:lnTo>
                    <a:pt x="9377" y="12874"/>
                  </a:lnTo>
                  <a:close/>
                  <a:moveTo>
                    <a:pt x="6790" y="12096"/>
                  </a:moveTo>
                  <a:lnTo>
                    <a:pt x="6783" y="12373"/>
                  </a:lnTo>
                  <a:cubicBezTo>
                    <a:pt x="6700" y="12383"/>
                    <a:pt x="6603" y="12388"/>
                    <a:pt x="6488" y="12378"/>
                  </a:cubicBezTo>
                  <a:cubicBezTo>
                    <a:pt x="6585" y="12294"/>
                    <a:pt x="6685" y="12200"/>
                    <a:pt x="6790" y="12096"/>
                  </a:cubicBezTo>
                  <a:lnTo>
                    <a:pt x="6790" y="12096"/>
                  </a:lnTo>
                  <a:close/>
                  <a:moveTo>
                    <a:pt x="7182" y="12461"/>
                  </a:moveTo>
                  <a:lnTo>
                    <a:pt x="7604" y="12529"/>
                  </a:lnTo>
                  <a:cubicBezTo>
                    <a:pt x="7611" y="12540"/>
                    <a:pt x="7596" y="13282"/>
                    <a:pt x="7596" y="13282"/>
                  </a:cubicBezTo>
                  <a:lnTo>
                    <a:pt x="7167" y="12472"/>
                  </a:lnTo>
                  <a:cubicBezTo>
                    <a:pt x="7175" y="12467"/>
                    <a:pt x="7178" y="12461"/>
                    <a:pt x="7182" y="12461"/>
                  </a:cubicBezTo>
                  <a:lnTo>
                    <a:pt x="7182" y="12461"/>
                  </a:lnTo>
                  <a:close/>
                  <a:moveTo>
                    <a:pt x="7163" y="11751"/>
                  </a:moveTo>
                  <a:lnTo>
                    <a:pt x="7040" y="12169"/>
                  </a:lnTo>
                  <a:lnTo>
                    <a:pt x="7048" y="11860"/>
                  </a:lnTo>
                  <a:cubicBezTo>
                    <a:pt x="7085" y="11824"/>
                    <a:pt x="7122" y="11787"/>
                    <a:pt x="7163" y="11751"/>
                  </a:cubicBezTo>
                  <a:lnTo>
                    <a:pt x="7163" y="11751"/>
                  </a:lnTo>
                  <a:close/>
                  <a:moveTo>
                    <a:pt x="7619" y="12294"/>
                  </a:moveTo>
                  <a:lnTo>
                    <a:pt x="7641" y="11301"/>
                  </a:lnTo>
                  <a:cubicBezTo>
                    <a:pt x="7533" y="11401"/>
                    <a:pt x="7428" y="11500"/>
                    <a:pt x="7324" y="11599"/>
                  </a:cubicBezTo>
                  <a:lnTo>
                    <a:pt x="7137" y="12221"/>
                  </a:lnTo>
                  <a:cubicBezTo>
                    <a:pt x="7141" y="12216"/>
                    <a:pt x="7175" y="12221"/>
                    <a:pt x="7175" y="12221"/>
                  </a:cubicBezTo>
                  <a:lnTo>
                    <a:pt x="7619" y="12294"/>
                  </a:lnTo>
                  <a:lnTo>
                    <a:pt x="7619" y="12294"/>
                  </a:lnTo>
                  <a:close/>
                  <a:moveTo>
                    <a:pt x="7806" y="10910"/>
                  </a:moveTo>
                  <a:cubicBezTo>
                    <a:pt x="7806" y="11186"/>
                    <a:pt x="7802" y="11469"/>
                    <a:pt x="7798" y="11746"/>
                  </a:cubicBezTo>
                  <a:cubicBezTo>
                    <a:pt x="7791" y="12022"/>
                    <a:pt x="7783" y="12305"/>
                    <a:pt x="7772" y="12582"/>
                  </a:cubicBezTo>
                  <a:cubicBezTo>
                    <a:pt x="7761" y="12858"/>
                    <a:pt x="7746" y="13141"/>
                    <a:pt x="7723" y="13418"/>
                  </a:cubicBezTo>
                  <a:cubicBezTo>
                    <a:pt x="7712" y="13135"/>
                    <a:pt x="7708" y="12858"/>
                    <a:pt x="7708" y="12576"/>
                  </a:cubicBezTo>
                  <a:cubicBezTo>
                    <a:pt x="7708" y="12299"/>
                    <a:pt x="7712" y="12017"/>
                    <a:pt x="7716" y="11740"/>
                  </a:cubicBezTo>
                  <a:cubicBezTo>
                    <a:pt x="7723" y="11463"/>
                    <a:pt x="7731" y="11181"/>
                    <a:pt x="7742" y="10904"/>
                  </a:cubicBezTo>
                  <a:cubicBezTo>
                    <a:pt x="7753" y="10627"/>
                    <a:pt x="7768" y="10345"/>
                    <a:pt x="7791" y="10068"/>
                  </a:cubicBezTo>
                  <a:cubicBezTo>
                    <a:pt x="7802" y="10350"/>
                    <a:pt x="7806" y="10627"/>
                    <a:pt x="7806" y="10910"/>
                  </a:cubicBezTo>
                  <a:lnTo>
                    <a:pt x="7806" y="10910"/>
                  </a:lnTo>
                  <a:close/>
                  <a:moveTo>
                    <a:pt x="7910" y="11051"/>
                  </a:moveTo>
                  <a:cubicBezTo>
                    <a:pt x="8112" y="10863"/>
                    <a:pt x="8321" y="10664"/>
                    <a:pt x="8537" y="10460"/>
                  </a:cubicBezTo>
                  <a:lnTo>
                    <a:pt x="9811" y="11328"/>
                  </a:lnTo>
                  <a:lnTo>
                    <a:pt x="9534" y="12143"/>
                  </a:lnTo>
                  <a:lnTo>
                    <a:pt x="7910" y="11051"/>
                  </a:lnTo>
                  <a:lnTo>
                    <a:pt x="7910" y="11051"/>
                  </a:lnTo>
                  <a:close/>
                  <a:moveTo>
                    <a:pt x="9280" y="12613"/>
                  </a:moveTo>
                  <a:lnTo>
                    <a:pt x="9213" y="12582"/>
                  </a:lnTo>
                  <a:lnTo>
                    <a:pt x="9191" y="12676"/>
                  </a:lnTo>
                  <a:cubicBezTo>
                    <a:pt x="9176" y="12702"/>
                    <a:pt x="9064" y="12858"/>
                    <a:pt x="8616" y="12801"/>
                  </a:cubicBezTo>
                  <a:cubicBezTo>
                    <a:pt x="8295" y="12759"/>
                    <a:pt x="8030" y="12602"/>
                    <a:pt x="7865" y="12477"/>
                  </a:cubicBezTo>
                  <a:lnTo>
                    <a:pt x="7891" y="11171"/>
                  </a:lnTo>
                  <a:lnTo>
                    <a:pt x="9497" y="12252"/>
                  </a:lnTo>
                  <a:lnTo>
                    <a:pt x="9363" y="12639"/>
                  </a:lnTo>
                  <a:lnTo>
                    <a:pt x="9280" y="12613"/>
                  </a:lnTo>
                  <a:lnTo>
                    <a:pt x="9280" y="12613"/>
                  </a:lnTo>
                  <a:close/>
                  <a:moveTo>
                    <a:pt x="7425" y="14536"/>
                  </a:moveTo>
                  <a:cubicBezTo>
                    <a:pt x="7974" y="14092"/>
                    <a:pt x="8590" y="13606"/>
                    <a:pt x="9198" y="13135"/>
                  </a:cubicBezTo>
                  <a:lnTo>
                    <a:pt x="9288" y="12869"/>
                  </a:lnTo>
                  <a:cubicBezTo>
                    <a:pt x="9206" y="12963"/>
                    <a:pt x="9023" y="13083"/>
                    <a:pt x="8601" y="13026"/>
                  </a:cubicBezTo>
                  <a:cubicBezTo>
                    <a:pt x="8298" y="12984"/>
                    <a:pt x="8041" y="12848"/>
                    <a:pt x="7862" y="12728"/>
                  </a:cubicBezTo>
                  <a:lnTo>
                    <a:pt x="7847" y="13407"/>
                  </a:lnTo>
                  <a:cubicBezTo>
                    <a:pt x="7869" y="13449"/>
                    <a:pt x="7888" y="13501"/>
                    <a:pt x="7888" y="13559"/>
                  </a:cubicBezTo>
                  <a:cubicBezTo>
                    <a:pt x="7888" y="13689"/>
                    <a:pt x="7813" y="13794"/>
                    <a:pt x="7720" y="13794"/>
                  </a:cubicBezTo>
                  <a:cubicBezTo>
                    <a:pt x="7626" y="13794"/>
                    <a:pt x="7552" y="13689"/>
                    <a:pt x="7552" y="13559"/>
                  </a:cubicBezTo>
                  <a:cubicBezTo>
                    <a:pt x="7552" y="13512"/>
                    <a:pt x="7563" y="13470"/>
                    <a:pt x="7578" y="13428"/>
                  </a:cubicBezTo>
                  <a:lnTo>
                    <a:pt x="7092" y="12519"/>
                  </a:lnTo>
                  <a:cubicBezTo>
                    <a:pt x="7077" y="12529"/>
                    <a:pt x="7059" y="12535"/>
                    <a:pt x="7040" y="12545"/>
                  </a:cubicBezTo>
                  <a:lnTo>
                    <a:pt x="7036" y="12566"/>
                  </a:lnTo>
                  <a:cubicBezTo>
                    <a:pt x="7033" y="12571"/>
                    <a:pt x="6095" y="15680"/>
                    <a:pt x="6095" y="15680"/>
                  </a:cubicBezTo>
                  <a:cubicBezTo>
                    <a:pt x="6349" y="15429"/>
                    <a:pt x="6764" y="15069"/>
                    <a:pt x="7425" y="14536"/>
                  </a:cubicBezTo>
                  <a:lnTo>
                    <a:pt x="7425" y="14536"/>
                  </a:lnTo>
                  <a:close/>
                  <a:moveTo>
                    <a:pt x="5651" y="12289"/>
                  </a:moveTo>
                  <a:cubicBezTo>
                    <a:pt x="5745" y="12352"/>
                    <a:pt x="5857" y="12420"/>
                    <a:pt x="5980" y="12477"/>
                  </a:cubicBezTo>
                  <a:lnTo>
                    <a:pt x="5644" y="13005"/>
                  </a:lnTo>
                  <a:lnTo>
                    <a:pt x="5651" y="12289"/>
                  </a:lnTo>
                  <a:lnTo>
                    <a:pt x="5651" y="12289"/>
                  </a:lnTo>
                  <a:close/>
                  <a:moveTo>
                    <a:pt x="5394" y="13047"/>
                  </a:moveTo>
                  <a:lnTo>
                    <a:pt x="2033" y="12869"/>
                  </a:lnTo>
                  <a:cubicBezTo>
                    <a:pt x="2033" y="13109"/>
                    <a:pt x="2018" y="13386"/>
                    <a:pt x="2007" y="13658"/>
                  </a:cubicBezTo>
                  <a:lnTo>
                    <a:pt x="2003" y="13705"/>
                  </a:lnTo>
                  <a:cubicBezTo>
                    <a:pt x="1996" y="13825"/>
                    <a:pt x="1996" y="13956"/>
                    <a:pt x="1996" y="14092"/>
                  </a:cubicBezTo>
                  <a:cubicBezTo>
                    <a:pt x="1996" y="14400"/>
                    <a:pt x="1992" y="14755"/>
                    <a:pt x="1925" y="15084"/>
                  </a:cubicBezTo>
                  <a:cubicBezTo>
                    <a:pt x="2735" y="15654"/>
                    <a:pt x="3967" y="16192"/>
                    <a:pt x="5662" y="16427"/>
                  </a:cubicBezTo>
                  <a:cubicBezTo>
                    <a:pt x="5655" y="16380"/>
                    <a:pt x="5647" y="16333"/>
                    <a:pt x="5647" y="16286"/>
                  </a:cubicBezTo>
                  <a:cubicBezTo>
                    <a:pt x="5647" y="16218"/>
                    <a:pt x="5647" y="16129"/>
                    <a:pt x="5957" y="15811"/>
                  </a:cubicBezTo>
                  <a:lnTo>
                    <a:pt x="6913" y="12587"/>
                  </a:lnTo>
                  <a:cubicBezTo>
                    <a:pt x="6794" y="12618"/>
                    <a:pt x="6637" y="12634"/>
                    <a:pt x="6432" y="12613"/>
                  </a:cubicBezTo>
                  <a:cubicBezTo>
                    <a:pt x="6305" y="12597"/>
                    <a:pt x="6181" y="12566"/>
                    <a:pt x="6066" y="12514"/>
                  </a:cubicBezTo>
                  <a:lnTo>
                    <a:pt x="5655" y="13156"/>
                  </a:lnTo>
                  <a:cubicBezTo>
                    <a:pt x="5674" y="13193"/>
                    <a:pt x="5685" y="13240"/>
                    <a:pt x="5685" y="13287"/>
                  </a:cubicBezTo>
                  <a:cubicBezTo>
                    <a:pt x="5685" y="13418"/>
                    <a:pt x="5610" y="13522"/>
                    <a:pt x="5517" y="13522"/>
                  </a:cubicBezTo>
                  <a:cubicBezTo>
                    <a:pt x="5423" y="13522"/>
                    <a:pt x="5349" y="13418"/>
                    <a:pt x="5349" y="13287"/>
                  </a:cubicBezTo>
                  <a:cubicBezTo>
                    <a:pt x="5349" y="13224"/>
                    <a:pt x="5364" y="13172"/>
                    <a:pt x="5390" y="13130"/>
                  </a:cubicBezTo>
                  <a:lnTo>
                    <a:pt x="5394" y="13047"/>
                  </a:lnTo>
                  <a:lnTo>
                    <a:pt x="5394" y="13047"/>
                  </a:lnTo>
                  <a:close/>
                  <a:moveTo>
                    <a:pt x="1899" y="12346"/>
                  </a:moveTo>
                  <a:cubicBezTo>
                    <a:pt x="1977" y="12597"/>
                    <a:pt x="1947" y="13193"/>
                    <a:pt x="1921" y="13647"/>
                  </a:cubicBezTo>
                  <a:lnTo>
                    <a:pt x="1917" y="13694"/>
                  </a:lnTo>
                  <a:cubicBezTo>
                    <a:pt x="1910" y="13815"/>
                    <a:pt x="1910" y="13950"/>
                    <a:pt x="1910" y="14092"/>
                  </a:cubicBezTo>
                  <a:cubicBezTo>
                    <a:pt x="1910" y="14238"/>
                    <a:pt x="1910" y="14384"/>
                    <a:pt x="1902" y="14530"/>
                  </a:cubicBezTo>
                  <a:cubicBezTo>
                    <a:pt x="1902" y="14624"/>
                    <a:pt x="1899" y="14724"/>
                    <a:pt x="1888" y="14818"/>
                  </a:cubicBezTo>
                  <a:cubicBezTo>
                    <a:pt x="1858" y="15042"/>
                    <a:pt x="1798" y="15262"/>
                    <a:pt x="1705" y="15445"/>
                  </a:cubicBezTo>
                  <a:cubicBezTo>
                    <a:pt x="1749" y="15299"/>
                    <a:pt x="1787" y="15152"/>
                    <a:pt x="1817" y="15001"/>
                  </a:cubicBezTo>
                  <a:cubicBezTo>
                    <a:pt x="1544" y="14797"/>
                    <a:pt x="1327" y="14593"/>
                    <a:pt x="1159" y="14395"/>
                  </a:cubicBezTo>
                  <a:cubicBezTo>
                    <a:pt x="1200" y="14222"/>
                    <a:pt x="1234" y="14008"/>
                    <a:pt x="1253" y="13768"/>
                  </a:cubicBezTo>
                  <a:cubicBezTo>
                    <a:pt x="1286" y="13329"/>
                    <a:pt x="1264" y="12947"/>
                    <a:pt x="1197" y="12780"/>
                  </a:cubicBezTo>
                  <a:cubicBezTo>
                    <a:pt x="1376" y="12540"/>
                    <a:pt x="1622" y="12409"/>
                    <a:pt x="1899" y="12346"/>
                  </a:cubicBezTo>
                  <a:lnTo>
                    <a:pt x="1899" y="12346"/>
                  </a:lnTo>
                  <a:close/>
                  <a:moveTo>
                    <a:pt x="1492" y="15487"/>
                  </a:moveTo>
                  <a:cubicBezTo>
                    <a:pt x="1533" y="15534"/>
                    <a:pt x="1578" y="15581"/>
                    <a:pt x="1619" y="15622"/>
                  </a:cubicBezTo>
                  <a:cubicBezTo>
                    <a:pt x="1637" y="15596"/>
                    <a:pt x="1656" y="15570"/>
                    <a:pt x="1671" y="15539"/>
                  </a:cubicBezTo>
                  <a:cubicBezTo>
                    <a:pt x="1492" y="15356"/>
                    <a:pt x="1324" y="15142"/>
                    <a:pt x="1197" y="14886"/>
                  </a:cubicBezTo>
                  <a:cubicBezTo>
                    <a:pt x="1156" y="14807"/>
                    <a:pt x="1118" y="14724"/>
                    <a:pt x="1085" y="14635"/>
                  </a:cubicBezTo>
                  <a:cubicBezTo>
                    <a:pt x="1066" y="14677"/>
                    <a:pt x="1047" y="14708"/>
                    <a:pt x="1029" y="14734"/>
                  </a:cubicBezTo>
                  <a:cubicBezTo>
                    <a:pt x="1059" y="14813"/>
                    <a:pt x="1092" y="14886"/>
                    <a:pt x="1126" y="14954"/>
                  </a:cubicBezTo>
                  <a:cubicBezTo>
                    <a:pt x="1234" y="15163"/>
                    <a:pt x="1357" y="15335"/>
                    <a:pt x="1492" y="15487"/>
                  </a:cubicBezTo>
                  <a:lnTo>
                    <a:pt x="1492" y="15487"/>
                  </a:lnTo>
                  <a:close/>
                  <a:moveTo>
                    <a:pt x="4740" y="18319"/>
                  </a:moveTo>
                  <a:cubicBezTo>
                    <a:pt x="4733" y="18543"/>
                    <a:pt x="4725" y="18763"/>
                    <a:pt x="4721" y="18982"/>
                  </a:cubicBezTo>
                  <a:cubicBezTo>
                    <a:pt x="4718" y="19207"/>
                    <a:pt x="4714" y="19426"/>
                    <a:pt x="4714" y="19651"/>
                  </a:cubicBezTo>
                  <a:cubicBezTo>
                    <a:pt x="4733" y="19431"/>
                    <a:pt x="4744" y="19207"/>
                    <a:pt x="4755" y="18987"/>
                  </a:cubicBezTo>
                  <a:cubicBezTo>
                    <a:pt x="4766" y="18768"/>
                    <a:pt x="4774" y="18543"/>
                    <a:pt x="4785" y="18324"/>
                  </a:cubicBezTo>
                  <a:cubicBezTo>
                    <a:pt x="4792" y="18104"/>
                    <a:pt x="4800" y="17880"/>
                    <a:pt x="4804" y="17660"/>
                  </a:cubicBezTo>
                  <a:lnTo>
                    <a:pt x="4811" y="17326"/>
                  </a:lnTo>
                  <a:cubicBezTo>
                    <a:pt x="4811" y="17216"/>
                    <a:pt x="4815" y="17101"/>
                    <a:pt x="4815" y="16991"/>
                  </a:cubicBezTo>
                  <a:cubicBezTo>
                    <a:pt x="4807" y="17101"/>
                    <a:pt x="4800" y="17211"/>
                    <a:pt x="4792" y="17321"/>
                  </a:cubicBezTo>
                  <a:lnTo>
                    <a:pt x="4774" y="17655"/>
                  </a:lnTo>
                  <a:cubicBezTo>
                    <a:pt x="4755" y="17874"/>
                    <a:pt x="4748" y="18099"/>
                    <a:pt x="4740" y="18319"/>
                  </a:cubicBezTo>
                  <a:lnTo>
                    <a:pt x="4740" y="18319"/>
                  </a:lnTo>
                  <a:close/>
                  <a:moveTo>
                    <a:pt x="6144" y="19348"/>
                  </a:moveTo>
                  <a:cubicBezTo>
                    <a:pt x="6222" y="19510"/>
                    <a:pt x="6357" y="19599"/>
                    <a:pt x="6499" y="19573"/>
                  </a:cubicBezTo>
                  <a:cubicBezTo>
                    <a:pt x="6700" y="19531"/>
                    <a:pt x="6839" y="19254"/>
                    <a:pt x="6805" y="18956"/>
                  </a:cubicBezTo>
                  <a:cubicBezTo>
                    <a:pt x="6783" y="18737"/>
                    <a:pt x="6674" y="18564"/>
                    <a:pt x="6536" y="18507"/>
                  </a:cubicBezTo>
                  <a:cubicBezTo>
                    <a:pt x="6629" y="18585"/>
                    <a:pt x="6697" y="18721"/>
                    <a:pt x="6715" y="18888"/>
                  </a:cubicBezTo>
                  <a:cubicBezTo>
                    <a:pt x="6745" y="19170"/>
                    <a:pt x="6614" y="19437"/>
                    <a:pt x="6424" y="19473"/>
                  </a:cubicBezTo>
                  <a:cubicBezTo>
                    <a:pt x="6320" y="19489"/>
                    <a:pt x="6219" y="19442"/>
                    <a:pt x="6144" y="19348"/>
                  </a:cubicBezTo>
                  <a:lnTo>
                    <a:pt x="6144" y="19348"/>
                  </a:lnTo>
                  <a:close/>
                  <a:moveTo>
                    <a:pt x="7346" y="17420"/>
                  </a:moveTo>
                  <a:cubicBezTo>
                    <a:pt x="7264" y="17540"/>
                    <a:pt x="7186" y="17660"/>
                    <a:pt x="7100" y="17780"/>
                  </a:cubicBezTo>
                  <a:cubicBezTo>
                    <a:pt x="7081" y="17812"/>
                    <a:pt x="7059" y="17838"/>
                    <a:pt x="7036" y="17869"/>
                  </a:cubicBezTo>
                  <a:cubicBezTo>
                    <a:pt x="7033" y="17859"/>
                    <a:pt x="7025" y="17854"/>
                    <a:pt x="7018" y="17843"/>
                  </a:cubicBezTo>
                  <a:cubicBezTo>
                    <a:pt x="7036" y="17812"/>
                    <a:pt x="7055" y="17780"/>
                    <a:pt x="7074" y="17749"/>
                  </a:cubicBezTo>
                  <a:cubicBezTo>
                    <a:pt x="7152" y="17624"/>
                    <a:pt x="7231" y="17503"/>
                    <a:pt x="7313" y="17378"/>
                  </a:cubicBezTo>
                  <a:cubicBezTo>
                    <a:pt x="7395" y="17258"/>
                    <a:pt x="7473" y="17138"/>
                    <a:pt x="7559" y="17018"/>
                  </a:cubicBezTo>
                  <a:lnTo>
                    <a:pt x="7682" y="16840"/>
                  </a:lnTo>
                  <a:cubicBezTo>
                    <a:pt x="7727" y="16782"/>
                    <a:pt x="7768" y="16725"/>
                    <a:pt x="7809" y="16667"/>
                  </a:cubicBezTo>
                  <a:cubicBezTo>
                    <a:pt x="7772" y="16730"/>
                    <a:pt x="7735" y="16793"/>
                    <a:pt x="7697" y="16861"/>
                  </a:cubicBezTo>
                  <a:lnTo>
                    <a:pt x="7582" y="17049"/>
                  </a:lnTo>
                  <a:cubicBezTo>
                    <a:pt x="7507" y="17174"/>
                    <a:pt x="7428" y="17294"/>
                    <a:pt x="7346" y="17420"/>
                  </a:cubicBezTo>
                  <a:lnTo>
                    <a:pt x="7346" y="17420"/>
                  </a:lnTo>
                  <a:close/>
                  <a:moveTo>
                    <a:pt x="15915" y="14708"/>
                  </a:moveTo>
                  <a:lnTo>
                    <a:pt x="15303" y="14802"/>
                  </a:lnTo>
                  <a:lnTo>
                    <a:pt x="15912" y="14938"/>
                  </a:lnTo>
                  <a:cubicBezTo>
                    <a:pt x="15930" y="14943"/>
                    <a:pt x="16050" y="14969"/>
                    <a:pt x="16229" y="15011"/>
                  </a:cubicBezTo>
                  <a:cubicBezTo>
                    <a:pt x="16748" y="15257"/>
                    <a:pt x="17390" y="15753"/>
                    <a:pt x="17801" y="16093"/>
                  </a:cubicBezTo>
                  <a:lnTo>
                    <a:pt x="12155" y="16380"/>
                  </a:lnTo>
                  <a:lnTo>
                    <a:pt x="17980" y="16244"/>
                  </a:lnTo>
                  <a:cubicBezTo>
                    <a:pt x="18014" y="16270"/>
                    <a:pt x="18044" y="16296"/>
                    <a:pt x="18070" y="16323"/>
                  </a:cubicBezTo>
                  <a:cubicBezTo>
                    <a:pt x="16199" y="16422"/>
                    <a:pt x="13283" y="16558"/>
                    <a:pt x="10651" y="16589"/>
                  </a:cubicBezTo>
                  <a:cubicBezTo>
                    <a:pt x="11819" y="16025"/>
                    <a:pt x="13828" y="15053"/>
                    <a:pt x="15128" y="14415"/>
                  </a:cubicBezTo>
                  <a:lnTo>
                    <a:pt x="16113" y="14677"/>
                  </a:lnTo>
                  <a:cubicBezTo>
                    <a:pt x="15994" y="14698"/>
                    <a:pt x="15923" y="14708"/>
                    <a:pt x="15915" y="14708"/>
                  </a:cubicBezTo>
                  <a:lnTo>
                    <a:pt x="15915" y="14708"/>
                  </a:lnTo>
                  <a:close/>
                  <a:moveTo>
                    <a:pt x="18910" y="14254"/>
                  </a:moveTo>
                  <a:lnTo>
                    <a:pt x="19044" y="11667"/>
                  </a:lnTo>
                  <a:cubicBezTo>
                    <a:pt x="19276" y="12085"/>
                    <a:pt x="19403" y="12921"/>
                    <a:pt x="19433" y="14175"/>
                  </a:cubicBezTo>
                  <a:cubicBezTo>
                    <a:pt x="19268" y="14201"/>
                    <a:pt x="19093" y="14227"/>
                    <a:pt x="18910" y="14254"/>
                  </a:cubicBezTo>
                  <a:lnTo>
                    <a:pt x="18910" y="14254"/>
                  </a:lnTo>
                  <a:close/>
                  <a:moveTo>
                    <a:pt x="21412" y="14823"/>
                  </a:moveTo>
                  <a:cubicBezTo>
                    <a:pt x="21385" y="14630"/>
                    <a:pt x="20710" y="14233"/>
                    <a:pt x="20299" y="14285"/>
                  </a:cubicBezTo>
                  <a:cubicBezTo>
                    <a:pt x="19914" y="14332"/>
                    <a:pt x="17667" y="14672"/>
                    <a:pt x="16554" y="14844"/>
                  </a:cubicBezTo>
                  <a:cubicBezTo>
                    <a:pt x="16621" y="14860"/>
                    <a:pt x="16688" y="14875"/>
                    <a:pt x="16759" y="14891"/>
                  </a:cubicBezTo>
                  <a:cubicBezTo>
                    <a:pt x="17689" y="14781"/>
                    <a:pt x="19881" y="14515"/>
                    <a:pt x="20288" y="14463"/>
                  </a:cubicBezTo>
                  <a:cubicBezTo>
                    <a:pt x="20639" y="14415"/>
                    <a:pt x="21243" y="14635"/>
                    <a:pt x="21389" y="14860"/>
                  </a:cubicBezTo>
                  <a:cubicBezTo>
                    <a:pt x="21404" y="14844"/>
                    <a:pt x="21412" y="14828"/>
                    <a:pt x="21412" y="14823"/>
                  </a:cubicBezTo>
                  <a:lnTo>
                    <a:pt x="21412" y="14823"/>
                  </a:lnTo>
                  <a:close/>
                  <a:moveTo>
                    <a:pt x="18693" y="11364"/>
                  </a:moveTo>
                  <a:cubicBezTo>
                    <a:pt x="18077" y="11265"/>
                    <a:pt x="16987" y="13585"/>
                    <a:pt x="16565" y="14609"/>
                  </a:cubicBezTo>
                  <a:cubicBezTo>
                    <a:pt x="17159" y="14520"/>
                    <a:pt x="18055" y="14384"/>
                    <a:pt x="18824" y="14269"/>
                  </a:cubicBezTo>
                  <a:lnTo>
                    <a:pt x="18962" y="11552"/>
                  </a:lnTo>
                  <a:cubicBezTo>
                    <a:pt x="18884" y="11442"/>
                    <a:pt x="18794" y="11385"/>
                    <a:pt x="18693" y="11364"/>
                  </a:cubicBezTo>
                  <a:lnTo>
                    <a:pt x="18693" y="11364"/>
                  </a:lnTo>
                  <a:close/>
                  <a:moveTo>
                    <a:pt x="16494" y="11474"/>
                  </a:moveTo>
                  <a:cubicBezTo>
                    <a:pt x="16748" y="11813"/>
                    <a:pt x="16856" y="12237"/>
                    <a:pt x="16800" y="12665"/>
                  </a:cubicBezTo>
                  <a:cubicBezTo>
                    <a:pt x="16744" y="13078"/>
                    <a:pt x="16543" y="13438"/>
                    <a:pt x="16270" y="13595"/>
                  </a:cubicBezTo>
                  <a:cubicBezTo>
                    <a:pt x="16001" y="13752"/>
                    <a:pt x="14470" y="14499"/>
                    <a:pt x="12954" y="15236"/>
                  </a:cubicBezTo>
                  <a:cubicBezTo>
                    <a:pt x="14355" y="14504"/>
                    <a:pt x="15729" y="13783"/>
                    <a:pt x="15968" y="13647"/>
                  </a:cubicBezTo>
                  <a:cubicBezTo>
                    <a:pt x="16479" y="13350"/>
                    <a:pt x="17050" y="12576"/>
                    <a:pt x="16427" y="11746"/>
                  </a:cubicBezTo>
                  <a:cubicBezTo>
                    <a:pt x="15803" y="10910"/>
                    <a:pt x="12876" y="10951"/>
                    <a:pt x="12264" y="11495"/>
                  </a:cubicBezTo>
                  <a:cubicBezTo>
                    <a:pt x="12028" y="11704"/>
                    <a:pt x="11017" y="12440"/>
                    <a:pt x="9855" y="13303"/>
                  </a:cubicBezTo>
                  <a:lnTo>
                    <a:pt x="12742" y="13883"/>
                  </a:lnTo>
                  <a:lnTo>
                    <a:pt x="9736" y="13386"/>
                  </a:lnTo>
                  <a:cubicBezTo>
                    <a:pt x="8948" y="13971"/>
                    <a:pt x="8101" y="14609"/>
                    <a:pt x="7387" y="15168"/>
                  </a:cubicBezTo>
                  <a:lnTo>
                    <a:pt x="10352" y="15764"/>
                  </a:lnTo>
                  <a:lnTo>
                    <a:pt x="7275" y="15257"/>
                  </a:lnTo>
                  <a:cubicBezTo>
                    <a:pt x="6629" y="15769"/>
                    <a:pt x="6110" y="16208"/>
                    <a:pt x="5875" y="16474"/>
                  </a:cubicBezTo>
                  <a:cubicBezTo>
                    <a:pt x="5827" y="16406"/>
                    <a:pt x="5819" y="16338"/>
                    <a:pt x="5819" y="16302"/>
                  </a:cubicBezTo>
                  <a:cubicBezTo>
                    <a:pt x="5965" y="15884"/>
                    <a:pt x="9135" y="13454"/>
                    <a:pt x="10662" y="12284"/>
                  </a:cubicBezTo>
                  <a:cubicBezTo>
                    <a:pt x="11394" y="11725"/>
                    <a:pt x="11969" y="11281"/>
                    <a:pt x="12141" y="11129"/>
                  </a:cubicBezTo>
                  <a:cubicBezTo>
                    <a:pt x="12409" y="10889"/>
                    <a:pt x="13324" y="10758"/>
                    <a:pt x="14314" y="10815"/>
                  </a:cubicBezTo>
                  <a:cubicBezTo>
                    <a:pt x="15396" y="10863"/>
                    <a:pt x="16233" y="11119"/>
                    <a:pt x="16494" y="11474"/>
                  </a:cubicBezTo>
                  <a:lnTo>
                    <a:pt x="16494" y="11474"/>
                  </a:lnTo>
                  <a:close/>
                  <a:moveTo>
                    <a:pt x="15251" y="1060"/>
                  </a:moveTo>
                  <a:cubicBezTo>
                    <a:pt x="14426" y="-42"/>
                    <a:pt x="11760" y="-42"/>
                    <a:pt x="10931" y="1060"/>
                  </a:cubicBezTo>
                  <a:cubicBezTo>
                    <a:pt x="10184" y="2053"/>
                    <a:pt x="4505" y="10199"/>
                    <a:pt x="3161" y="12127"/>
                  </a:cubicBezTo>
                  <a:cubicBezTo>
                    <a:pt x="3202" y="12132"/>
                    <a:pt x="3247" y="12137"/>
                    <a:pt x="3288" y="12143"/>
                  </a:cubicBezTo>
                  <a:cubicBezTo>
                    <a:pt x="3934" y="11254"/>
                    <a:pt x="5140" y="9588"/>
                    <a:pt x="6413" y="7816"/>
                  </a:cubicBezTo>
                  <a:lnTo>
                    <a:pt x="8765" y="9013"/>
                  </a:lnTo>
                  <a:lnTo>
                    <a:pt x="6476" y="7733"/>
                  </a:lnTo>
                  <a:cubicBezTo>
                    <a:pt x="7753" y="5967"/>
                    <a:pt x="9090" y="4112"/>
                    <a:pt x="10001" y="2858"/>
                  </a:cubicBezTo>
                  <a:lnTo>
                    <a:pt x="13059" y="4817"/>
                  </a:lnTo>
                  <a:lnTo>
                    <a:pt x="10065" y="2774"/>
                  </a:lnTo>
                  <a:cubicBezTo>
                    <a:pt x="10542" y="2116"/>
                    <a:pt x="10893" y="1640"/>
                    <a:pt x="11043" y="1437"/>
                  </a:cubicBezTo>
                  <a:cubicBezTo>
                    <a:pt x="11894" y="303"/>
                    <a:pt x="14392" y="214"/>
                    <a:pt x="15269" y="1379"/>
                  </a:cubicBezTo>
                  <a:cubicBezTo>
                    <a:pt x="15475" y="1651"/>
                    <a:pt x="15591" y="1912"/>
                    <a:pt x="15647" y="2163"/>
                  </a:cubicBezTo>
                  <a:cubicBezTo>
                    <a:pt x="15620" y="1755"/>
                    <a:pt x="15490" y="1384"/>
                    <a:pt x="15251" y="1060"/>
                  </a:cubicBezTo>
                  <a:lnTo>
                    <a:pt x="15251" y="1060"/>
                  </a:lnTo>
                  <a:close/>
                  <a:moveTo>
                    <a:pt x="177" y="13872"/>
                  </a:moveTo>
                  <a:cubicBezTo>
                    <a:pt x="360" y="14206"/>
                    <a:pt x="842" y="14348"/>
                    <a:pt x="999" y="14368"/>
                  </a:cubicBezTo>
                  <a:cubicBezTo>
                    <a:pt x="1006" y="14363"/>
                    <a:pt x="1018" y="14353"/>
                    <a:pt x="1025" y="14332"/>
                  </a:cubicBezTo>
                  <a:cubicBezTo>
                    <a:pt x="640" y="14290"/>
                    <a:pt x="289" y="13977"/>
                    <a:pt x="230" y="13862"/>
                  </a:cubicBezTo>
                  <a:cubicBezTo>
                    <a:pt x="230" y="13862"/>
                    <a:pt x="756" y="14071"/>
                    <a:pt x="1100" y="14050"/>
                  </a:cubicBezTo>
                  <a:cubicBezTo>
                    <a:pt x="1133" y="13856"/>
                    <a:pt x="1159" y="13600"/>
                    <a:pt x="1152" y="13334"/>
                  </a:cubicBezTo>
                  <a:cubicBezTo>
                    <a:pt x="1144" y="13031"/>
                    <a:pt x="1100" y="12905"/>
                    <a:pt x="1070" y="12890"/>
                  </a:cubicBezTo>
                  <a:cubicBezTo>
                    <a:pt x="1055" y="12890"/>
                    <a:pt x="1025" y="12890"/>
                    <a:pt x="984" y="12895"/>
                  </a:cubicBezTo>
                  <a:cubicBezTo>
                    <a:pt x="947" y="12932"/>
                    <a:pt x="932" y="12984"/>
                    <a:pt x="928" y="13015"/>
                  </a:cubicBezTo>
                  <a:cubicBezTo>
                    <a:pt x="947" y="13036"/>
                    <a:pt x="954" y="13057"/>
                    <a:pt x="954" y="13078"/>
                  </a:cubicBezTo>
                  <a:cubicBezTo>
                    <a:pt x="950" y="13135"/>
                    <a:pt x="879" y="13172"/>
                    <a:pt x="793" y="13162"/>
                  </a:cubicBezTo>
                  <a:cubicBezTo>
                    <a:pt x="708" y="13151"/>
                    <a:pt x="640" y="13099"/>
                    <a:pt x="644" y="13041"/>
                  </a:cubicBezTo>
                  <a:cubicBezTo>
                    <a:pt x="644" y="13020"/>
                    <a:pt x="659" y="13000"/>
                    <a:pt x="678" y="12984"/>
                  </a:cubicBezTo>
                  <a:cubicBezTo>
                    <a:pt x="678" y="12979"/>
                    <a:pt x="678" y="12968"/>
                    <a:pt x="674" y="12958"/>
                  </a:cubicBezTo>
                  <a:cubicBezTo>
                    <a:pt x="428" y="13036"/>
                    <a:pt x="155" y="13193"/>
                    <a:pt x="118" y="13517"/>
                  </a:cubicBezTo>
                  <a:cubicBezTo>
                    <a:pt x="99" y="13653"/>
                    <a:pt x="121" y="13768"/>
                    <a:pt x="177" y="13872"/>
                  </a:cubicBezTo>
                  <a:lnTo>
                    <a:pt x="177" y="13872"/>
                  </a:lnTo>
                  <a:close/>
                  <a:moveTo>
                    <a:pt x="2687" y="18998"/>
                  </a:moveTo>
                  <a:cubicBezTo>
                    <a:pt x="2866" y="19040"/>
                    <a:pt x="3049" y="19050"/>
                    <a:pt x="3228" y="19045"/>
                  </a:cubicBezTo>
                  <a:cubicBezTo>
                    <a:pt x="3463" y="19045"/>
                    <a:pt x="3698" y="19040"/>
                    <a:pt x="3934" y="19034"/>
                  </a:cubicBezTo>
                  <a:cubicBezTo>
                    <a:pt x="3937" y="19029"/>
                    <a:pt x="3941" y="19024"/>
                    <a:pt x="3945" y="19019"/>
                  </a:cubicBezTo>
                  <a:cubicBezTo>
                    <a:pt x="3706" y="19013"/>
                    <a:pt x="3467" y="19008"/>
                    <a:pt x="3228" y="19008"/>
                  </a:cubicBezTo>
                  <a:cubicBezTo>
                    <a:pt x="3049" y="19008"/>
                    <a:pt x="2869" y="18993"/>
                    <a:pt x="2694" y="18951"/>
                  </a:cubicBezTo>
                  <a:cubicBezTo>
                    <a:pt x="2649" y="18940"/>
                    <a:pt x="2604" y="18925"/>
                    <a:pt x="2563" y="18909"/>
                  </a:cubicBezTo>
                  <a:cubicBezTo>
                    <a:pt x="2548" y="18904"/>
                    <a:pt x="2533" y="18899"/>
                    <a:pt x="2519" y="18888"/>
                  </a:cubicBezTo>
                  <a:cubicBezTo>
                    <a:pt x="2619" y="18763"/>
                    <a:pt x="2970" y="18486"/>
                    <a:pt x="3392" y="18172"/>
                  </a:cubicBezTo>
                  <a:lnTo>
                    <a:pt x="4613" y="18371"/>
                  </a:lnTo>
                  <a:cubicBezTo>
                    <a:pt x="4613" y="18366"/>
                    <a:pt x="3452" y="18130"/>
                    <a:pt x="3452" y="18130"/>
                  </a:cubicBezTo>
                  <a:cubicBezTo>
                    <a:pt x="3784" y="17885"/>
                    <a:pt x="4154" y="17618"/>
                    <a:pt x="4471" y="17394"/>
                  </a:cubicBezTo>
                  <a:lnTo>
                    <a:pt x="4647" y="17420"/>
                  </a:lnTo>
                  <a:lnTo>
                    <a:pt x="4651" y="17373"/>
                  </a:lnTo>
                  <a:lnTo>
                    <a:pt x="4531" y="17347"/>
                  </a:lnTo>
                  <a:cubicBezTo>
                    <a:pt x="4572" y="17315"/>
                    <a:pt x="4613" y="17289"/>
                    <a:pt x="4654" y="17258"/>
                  </a:cubicBezTo>
                  <a:lnTo>
                    <a:pt x="4662" y="17075"/>
                  </a:lnTo>
                  <a:cubicBezTo>
                    <a:pt x="3661" y="17744"/>
                    <a:pt x="2675" y="18465"/>
                    <a:pt x="2436" y="18726"/>
                  </a:cubicBezTo>
                  <a:cubicBezTo>
                    <a:pt x="2425" y="18737"/>
                    <a:pt x="2414" y="18747"/>
                    <a:pt x="2403" y="18763"/>
                  </a:cubicBezTo>
                  <a:cubicBezTo>
                    <a:pt x="2399" y="18768"/>
                    <a:pt x="2399" y="18773"/>
                    <a:pt x="2395" y="18778"/>
                  </a:cubicBezTo>
                  <a:cubicBezTo>
                    <a:pt x="2384" y="18825"/>
                    <a:pt x="2388" y="18831"/>
                    <a:pt x="2388" y="18836"/>
                  </a:cubicBezTo>
                  <a:cubicBezTo>
                    <a:pt x="2392" y="18846"/>
                    <a:pt x="2399" y="18857"/>
                    <a:pt x="2410" y="18862"/>
                  </a:cubicBezTo>
                  <a:cubicBezTo>
                    <a:pt x="2418" y="18867"/>
                    <a:pt x="2421" y="18872"/>
                    <a:pt x="2425" y="18878"/>
                  </a:cubicBezTo>
                  <a:cubicBezTo>
                    <a:pt x="2466" y="18914"/>
                    <a:pt x="2511" y="18935"/>
                    <a:pt x="2556" y="18951"/>
                  </a:cubicBezTo>
                  <a:cubicBezTo>
                    <a:pt x="2597" y="18977"/>
                    <a:pt x="2642" y="18987"/>
                    <a:pt x="2687" y="18998"/>
                  </a:cubicBezTo>
                  <a:lnTo>
                    <a:pt x="2687" y="18998"/>
                  </a:lnTo>
                  <a:close/>
                  <a:moveTo>
                    <a:pt x="4591" y="18966"/>
                  </a:moveTo>
                  <a:cubicBezTo>
                    <a:pt x="4270" y="19050"/>
                    <a:pt x="4042" y="19484"/>
                    <a:pt x="4076" y="19980"/>
                  </a:cubicBezTo>
                  <a:cubicBezTo>
                    <a:pt x="4094" y="20262"/>
                    <a:pt x="4195" y="20503"/>
                    <a:pt x="4337" y="20654"/>
                  </a:cubicBezTo>
                  <a:cubicBezTo>
                    <a:pt x="4214" y="20497"/>
                    <a:pt x="4132" y="20278"/>
                    <a:pt x="4113" y="20022"/>
                  </a:cubicBezTo>
                  <a:cubicBezTo>
                    <a:pt x="4079" y="19552"/>
                    <a:pt x="4288" y="19134"/>
                    <a:pt x="4587" y="19024"/>
                  </a:cubicBezTo>
                  <a:lnTo>
                    <a:pt x="4591" y="18966"/>
                  </a:lnTo>
                  <a:lnTo>
                    <a:pt x="4591" y="18966"/>
                  </a:lnTo>
                  <a:close/>
                  <a:moveTo>
                    <a:pt x="6286" y="17895"/>
                  </a:moveTo>
                  <a:cubicBezTo>
                    <a:pt x="5879" y="17979"/>
                    <a:pt x="5603" y="18538"/>
                    <a:pt x="5670" y="19144"/>
                  </a:cubicBezTo>
                  <a:cubicBezTo>
                    <a:pt x="5703" y="19468"/>
                    <a:pt x="5834" y="19745"/>
                    <a:pt x="6010" y="19912"/>
                  </a:cubicBezTo>
                  <a:cubicBezTo>
                    <a:pt x="5860" y="19740"/>
                    <a:pt x="5752" y="19489"/>
                    <a:pt x="5718" y="19191"/>
                  </a:cubicBezTo>
                  <a:cubicBezTo>
                    <a:pt x="5655" y="18585"/>
                    <a:pt x="5931" y="18026"/>
                    <a:pt x="6334" y="17942"/>
                  </a:cubicBezTo>
                  <a:cubicBezTo>
                    <a:pt x="6521" y="17901"/>
                    <a:pt x="6700" y="17968"/>
                    <a:pt x="6850" y="18115"/>
                  </a:cubicBezTo>
                  <a:cubicBezTo>
                    <a:pt x="6693" y="17942"/>
                    <a:pt x="6491" y="17854"/>
                    <a:pt x="6286" y="17895"/>
                  </a:cubicBezTo>
                  <a:lnTo>
                    <a:pt x="6286" y="17895"/>
                  </a:lnTo>
                  <a:close/>
                  <a:moveTo>
                    <a:pt x="502" y="15481"/>
                  </a:moveTo>
                  <a:lnTo>
                    <a:pt x="484" y="15821"/>
                  </a:lnTo>
                  <a:lnTo>
                    <a:pt x="469" y="16161"/>
                  </a:lnTo>
                  <a:cubicBezTo>
                    <a:pt x="454" y="16391"/>
                    <a:pt x="446" y="16615"/>
                    <a:pt x="431" y="16845"/>
                  </a:cubicBezTo>
                  <a:cubicBezTo>
                    <a:pt x="428" y="16960"/>
                    <a:pt x="420" y="17070"/>
                    <a:pt x="416" y="17185"/>
                  </a:cubicBezTo>
                  <a:cubicBezTo>
                    <a:pt x="413" y="17300"/>
                    <a:pt x="409" y="17415"/>
                    <a:pt x="405" y="17530"/>
                  </a:cubicBezTo>
                  <a:cubicBezTo>
                    <a:pt x="394" y="17300"/>
                    <a:pt x="398" y="17070"/>
                    <a:pt x="405" y="16845"/>
                  </a:cubicBezTo>
                  <a:cubicBezTo>
                    <a:pt x="409" y="16615"/>
                    <a:pt x="420" y="16391"/>
                    <a:pt x="431" y="16161"/>
                  </a:cubicBezTo>
                  <a:cubicBezTo>
                    <a:pt x="443" y="15931"/>
                    <a:pt x="457" y="15706"/>
                    <a:pt x="476" y="15476"/>
                  </a:cubicBezTo>
                  <a:cubicBezTo>
                    <a:pt x="495" y="15251"/>
                    <a:pt x="513" y="15022"/>
                    <a:pt x="540" y="14797"/>
                  </a:cubicBezTo>
                  <a:cubicBezTo>
                    <a:pt x="525" y="15027"/>
                    <a:pt x="513" y="15251"/>
                    <a:pt x="502" y="15481"/>
                  </a:cubicBezTo>
                  <a:lnTo>
                    <a:pt x="502" y="15481"/>
                  </a:lnTo>
                  <a:close/>
                  <a:moveTo>
                    <a:pt x="20284" y="14055"/>
                  </a:moveTo>
                  <a:cubicBezTo>
                    <a:pt x="20176" y="14065"/>
                    <a:pt x="19929" y="14102"/>
                    <a:pt x="19601" y="14154"/>
                  </a:cubicBezTo>
                  <a:cubicBezTo>
                    <a:pt x="19578" y="13057"/>
                    <a:pt x="19451" y="11260"/>
                    <a:pt x="18712" y="11134"/>
                  </a:cubicBezTo>
                  <a:cubicBezTo>
                    <a:pt x="17891" y="10998"/>
                    <a:pt x="16655" y="13919"/>
                    <a:pt x="16412" y="14520"/>
                  </a:cubicBezTo>
                  <a:lnTo>
                    <a:pt x="15445" y="14264"/>
                  </a:lnTo>
                  <a:cubicBezTo>
                    <a:pt x="15893" y="14039"/>
                    <a:pt x="16222" y="13877"/>
                    <a:pt x="16334" y="13809"/>
                  </a:cubicBezTo>
                  <a:cubicBezTo>
                    <a:pt x="16655" y="13621"/>
                    <a:pt x="16897" y="13203"/>
                    <a:pt x="16965" y="12712"/>
                  </a:cubicBezTo>
                  <a:cubicBezTo>
                    <a:pt x="17032" y="12205"/>
                    <a:pt x="16905" y="11704"/>
                    <a:pt x="16610" y="11307"/>
                  </a:cubicBezTo>
                  <a:cubicBezTo>
                    <a:pt x="16173" y="10727"/>
                    <a:pt x="14750" y="10596"/>
                    <a:pt x="14325" y="10575"/>
                  </a:cubicBezTo>
                  <a:cubicBezTo>
                    <a:pt x="13783" y="10544"/>
                    <a:pt x="13178" y="10565"/>
                    <a:pt x="12712" y="10659"/>
                  </a:cubicBezTo>
                  <a:lnTo>
                    <a:pt x="12309" y="6939"/>
                  </a:lnTo>
                  <a:cubicBezTo>
                    <a:pt x="13571" y="5763"/>
                    <a:pt x="14575" y="4822"/>
                    <a:pt x="14814" y="4603"/>
                  </a:cubicBezTo>
                  <a:cubicBezTo>
                    <a:pt x="15266" y="4195"/>
                    <a:pt x="15747" y="3375"/>
                    <a:pt x="15807" y="2471"/>
                  </a:cubicBezTo>
                  <a:cubicBezTo>
                    <a:pt x="15848" y="1876"/>
                    <a:pt x="15695" y="1332"/>
                    <a:pt x="15366" y="893"/>
                  </a:cubicBezTo>
                  <a:cubicBezTo>
                    <a:pt x="14474" y="-298"/>
                    <a:pt x="11711" y="-298"/>
                    <a:pt x="10819" y="893"/>
                  </a:cubicBezTo>
                  <a:cubicBezTo>
                    <a:pt x="10050" y="1912"/>
                    <a:pt x="4090" y="10465"/>
                    <a:pt x="2948" y="12101"/>
                  </a:cubicBezTo>
                  <a:cubicBezTo>
                    <a:pt x="2250" y="12022"/>
                    <a:pt x="1503" y="12022"/>
                    <a:pt x="1077" y="12618"/>
                  </a:cubicBezTo>
                  <a:cubicBezTo>
                    <a:pt x="1096" y="12482"/>
                    <a:pt x="1118" y="12278"/>
                    <a:pt x="1152" y="11965"/>
                  </a:cubicBezTo>
                  <a:cubicBezTo>
                    <a:pt x="1227" y="11228"/>
                    <a:pt x="1331" y="9238"/>
                    <a:pt x="1189" y="9191"/>
                  </a:cubicBezTo>
                  <a:cubicBezTo>
                    <a:pt x="1044" y="9149"/>
                    <a:pt x="723" y="11761"/>
                    <a:pt x="685" y="12289"/>
                  </a:cubicBezTo>
                  <a:cubicBezTo>
                    <a:pt x="670" y="12524"/>
                    <a:pt x="667" y="12691"/>
                    <a:pt x="667" y="12801"/>
                  </a:cubicBezTo>
                  <a:cubicBezTo>
                    <a:pt x="387" y="12885"/>
                    <a:pt x="54" y="13073"/>
                    <a:pt x="6" y="13491"/>
                  </a:cubicBezTo>
                  <a:cubicBezTo>
                    <a:pt x="-13" y="13663"/>
                    <a:pt x="13" y="13820"/>
                    <a:pt x="92" y="13961"/>
                  </a:cubicBezTo>
                  <a:cubicBezTo>
                    <a:pt x="192" y="14149"/>
                    <a:pt x="372" y="14280"/>
                    <a:pt x="543" y="14368"/>
                  </a:cubicBezTo>
                  <a:cubicBezTo>
                    <a:pt x="521" y="14494"/>
                    <a:pt x="495" y="14687"/>
                    <a:pt x="469" y="14891"/>
                  </a:cubicBezTo>
                  <a:cubicBezTo>
                    <a:pt x="454" y="15016"/>
                    <a:pt x="428" y="15398"/>
                    <a:pt x="401" y="15847"/>
                  </a:cubicBezTo>
                  <a:cubicBezTo>
                    <a:pt x="353" y="16720"/>
                    <a:pt x="304" y="17848"/>
                    <a:pt x="364" y="17848"/>
                  </a:cubicBezTo>
                  <a:cubicBezTo>
                    <a:pt x="454" y="17854"/>
                    <a:pt x="704" y="15737"/>
                    <a:pt x="745" y="15220"/>
                  </a:cubicBezTo>
                  <a:cubicBezTo>
                    <a:pt x="771" y="14860"/>
                    <a:pt x="786" y="14604"/>
                    <a:pt x="782" y="14463"/>
                  </a:cubicBezTo>
                  <a:cubicBezTo>
                    <a:pt x="838" y="14692"/>
                    <a:pt x="917" y="14907"/>
                    <a:pt x="1029" y="15110"/>
                  </a:cubicBezTo>
                  <a:cubicBezTo>
                    <a:pt x="1391" y="15779"/>
                    <a:pt x="2063" y="16302"/>
                    <a:pt x="3011" y="16657"/>
                  </a:cubicBezTo>
                  <a:lnTo>
                    <a:pt x="3038" y="17953"/>
                  </a:lnTo>
                  <a:cubicBezTo>
                    <a:pt x="2276" y="18522"/>
                    <a:pt x="2242" y="18642"/>
                    <a:pt x="2227" y="18710"/>
                  </a:cubicBezTo>
                  <a:cubicBezTo>
                    <a:pt x="2197" y="18831"/>
                    <a:pt x="2224" y="18914"/>
                    <a:pt x="2250" y="18966"/>
                  </a:cubicBezTo>
                  <a:cubicBezTo>
                    <a:pt x="2350" y="19160"/>
                    <a:pt x="2619" y="19196"/>
                    <a:pt x="3153" y="19196"/>
                  </a:cubicBezTo>
                  <a:lnTo>
                    <a:pt x="3855" y="19196"/>
                  </a:lnTo>
                  <a:cubicBezTo>
                    <a:pt x="3762" y="19431"/>
                    <a:pt x="3713" y="19719"/>
                    <a:pt x="3736" y="20017"/>
                  </a:cubicBezTo>
                  <a:cubicBezTo>
                    <a:pt x="3788" y="20759"/>
                    <a:pt x="4232" y="21302"/>
                    <a:pt x="4729" y="21234"/>
                  </a:cubicBezTo>
                  <a:cubicBezTo>
                    <a:pt x="5166" y="21177"/>
                    <a:pt x="5498" y="20665"/>
                    <a:pt x="5539" y="20043"/>
                  </a:cubicBezTo>
                  <a:cubicBezTo>
                    <a:pt x="5774" y="20424"/>
                    <a:pt x="6125" y="20638"/>
                    <a:pt x="6491" y="20560"/>
                  </a:cubicBezTo>
                  <a:cubicBezTo>
                    <a:pt x="7070" y="20440"/>
                    <a:pt x="7466" y="19640"/>
                    <a:pt x="7372" y="18778"/>
                  </a:cubicBezTo>
                  <a:cubicBezTo>
                    <a:pt x="7339" y="18481"/>
                    <a:pt x="7253" y="18214"/>
                    <a:pt x="7133" y="18000"/>
                  </a:cubicBezTo>
                  <a:cubicBezTo>
                    <a:pt x="7854" y="17671"/>
                    <a:pt x="8500" y="17373"/>
                    <a:pt x="8758" y="17247"/>
                  </a:cubicBezTo>
                  <a:lnTo>
                    <a:pt x="8892" y="17185"/>
                  </a:lnTo>
                  <a:cubicBezTo>
                    <a:pt x="12842" y="17096"/>
                    <a:pt x="17868" y="16709"/>
                    <a:pt x="18473" y="16620"/>
                  </a:cubicBezTo>
                  <a:cubicBezTo>
                    <a:pt x="18917" y="16558"/>
                    <a:pt x="19231" y="16323"/>
                    <a:pt x="19410" y="15926"/>
                  </a:cubicBezTo>
                  <a:cubicBezTo>
                    <a:pt x="19414" y="15915"/>
                    <a:pt x="19418" y="15905"/>
                    <a:pt x="19425" y="15894"/>
                  </a:cubicBezTo>
                  <a:cubicBezTo>
                    <a:pt x="19619" y="15816"/>
                    <a:pt x="20650" y="15408"/>
                    <a:pt x="21288" y="15163"/>
                  </a:cubicBezTo>
                  <a:cubicBezTo>
                    <a:pt x="21550" y="15063"/>
                    <a:pt x="21587" y="14896"/>
                    <a:pt x="21572" y="14776"/>
                  </a:cubicBezTo>
                  <a:cubicBezTo>
                    <a:pt x="21524" y="14379"/>
                    <a:pt x="20683" y="14003"/>
                    <a:pt x="20284" y="14055"/>
                  </a:cubicBezTo>
                  <a:close/>
                </a:path>
              </a:pathLst>
            </a:custGeom>
            <a:solidFill>
              <a:srgbClr val="6D7172"/>
            </a:solidFill>
            <a:ln>
              <a:noFill/>
            </a:ln>
          </p:spPr>
          <p:txBody>
            <a:bodyPr spcFirstLastPara="1" wrap="square" lIns="21425" tIns="21425" rIns="21425" bIns="21425" anchor="ctr" anchorCtr="0">
              <a:noAutofit/>
            </a:bodyPr>
            <a:lstStyle/>
            <a:p>
              <a:pPr marL="0" marR="0" lvl="0" indent="0" algn="l" rtl="0">
                <a:spcBef>
                  <a:spcPts val="0"/>
                </a:spcBef>
                <a:spcAft>
                  <a:spcPts val="0"/>
                </a:spcAft>
                <a:buNone/>
              </a:pPr>
              <a:endParaRPr sz="10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Macintosh PowerPoint</Application>
  <PresentationFormat>全屏显示(16:9)</PresentationFormat>
  <Paragraphs>166</Paragraphs>
  <Slides>23</Slides>
  <Notes>23</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23</vt:i4>
      </vt:variant>
    </vt:vector>
  </HeadingPairs>
  <TitlesOfParts>
    <vt:vector size="28" baseType="lpstr">
      <vt:lpstr>Calibri</vt:lpstr>
      <vt:lpstr>Oswald</vt:lpstr>
      <vt:lpstr>Arial</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Yeling Cai</cp:lastModifiedBy>
  <cp:revision>1</cp:revision>
  <dcterms:modified xsi:type="dcterms:W3CDTF">2022-12-06T22:45:54Z</dcterms:modified>
</cp:coreProperties>
</file>