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 autoAdjust="0"/>
    <p:restoredTop sz="96564"/>
  </p:normalViewPr>
  <p:slideViewPr>
    <p:cSldViewPr snapToGrid="0">
      <p:cViewPr varScale="1">
        <p:scale>
          <a:sx n="148" d="100"/>
          <a:sy n="148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0F590-2F39-445E-9D04-44653E38B368}" type="datetimeFigureOut">
              <a:rPr lang="en-US" altLang="zh-CN"/>
              <a:t>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B651-67D6-4C76-BBF8-072C27A05BDE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3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B651-67D6-4C76-BBF8-072C27A05BDE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3/5/17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04" y="1186774"/>
            <a:ext cx="4085617" cy="4085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95484" y="1352145"/>
            <a:ext cx="8229600" cy="1828800"/>
          </a:xfrm>
        </p:spPr>
        <p:txBody>
          <a:bodyPr/>
          <a:lstStyle/>
          <a:p>
            <a:r>
              <a:rPr lang="en-US" dirty="0"/>
              <a:t>Just a test</a:t>
            </a:r>
            <a:endParaRPr lang="en-US" dirty="0">
              <a:solidFill>
                <a:srgbClr val="EAD696"/>
              </a:solidFill>
              <a:latin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5914" y="3312243"/>
            <a:ext cx="6400800" cy="1752600"/>
          </a:xfrm>
        </p:spPr>
        <p:txBody>
          <a:bodyPr vert="horz" anchor="t">
            <a:normAutofit/>
          </a:bodyPr>
          <a:lstStyle/>
          <a:p>
            <a:r>
              <a:rPr lang="en-US" dirty="0" err="1"/>
              <a:t>Powerpint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7734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/>
              </a:rPr>
              <a:t>Test2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zh-CN" altLang="en-US">
                <a:latin typeface="宋体"/>
              </a:rPr>
              <a:t>Powerpoint web app</a:t>
            </a:r>
          </a:p>
          <a:p>
            <a:r>
              <a:rPr lang="zh-CN" altLang="en-US">
                <a:latin typeface="宋体"/>
              </a:rPr>
              <a:t>Powerpoint online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017523" cy="4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</TotalTime>
  <Words>13</Words>
  <Application>Microsoft Macintosh PowerPoint</Application>
  <PresentationFormat>全屏显示(4:3)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Book Antiqua</vt:lpstr>
      <vt:lpstr>Lucida Sans</vt:lpstr>
      <vt:lpstr>Wingdings</vt:lpstr>
      <vt:lpstr>Wingdings 2</vt:lpstr>
      <vt:lpstr>Wingdings 3</vt:lpstr>
      <vt:lpstr>等线</vt:lpstr>
      <vt:lpstr>黑体</vt:lpstr>
      <vt:lpstr>宋体</vt:lpstr>
      <vt:lpstr>Apex</vt:lpstr>
      <vt:lpstr>Just a test</vt:lpstr>
      <vt:lpstr>Test2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周宇盛</cp:lastModifiedBy>
  <cp:revision>7</cp:revision>
  <dcterms:created xsi:type="dcterms:W3CDTF">2014-09-16T21:28:23Z</dcterms:created>
  <dcterms:modified xsi:type="dcterms:W3CDTF">2017-03-04T20:07:51Z</dcterms:modified>
</cp:coreProperties>
</file>