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0FA3-DC13-45F7-92FA-156584AEF87A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512E-CBDD-4FB6-8FD9-667382DFF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0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0FA3-DC13-45F7-92FA-156584AEF87A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512E-CBDD-4FB6-8FD9-667382DFF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50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0FA3-DC13-45F7-92FA-156584AEF87A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512E-CBDD-4FB6-8FD9-667382DFF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86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0FA3-DC13-45F7-92FA-156584AEF87A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512E-CBDD-4FB6-8FD9-667382DFF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3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0FA3-DC13-45F7-92FA-156584AEF87A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512E-CBDD-4FB6-8FD9-667382DFF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13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0FA3-DC13-45F7-92FA-156584AEF87A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512E-CBDD-4FB6-8FD9-667382DFF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51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0FA3-DC13-45F7-92FA-156584AEF87A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512E-CBDD-4FB6-8FD9-667382DFF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4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0FA3-DC13-45F7-92FA-156584AEF87A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512E-CBDD-4FB6-8FD9-667382DFF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32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0FA3-DC13-45F7-92FA-156584AEF87A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512E-CBDD-4FB6-8FD9-667382DFF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83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0FA3-DC13-45F7-92FA-156584AEF87A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512E-CBDD-4FB6-8FD9-667382DFF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5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0FA3-DC13-45F7-92FA-156584AEF87A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512E-CBDD-4FB6-8FD9-667382DFF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49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D0FA3-DC13-45F7-92FA-156584AEF87A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512E-CBDD-4FB6-8FD9-667382DFF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4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huanlan.zhihu.com/p/53513303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Hugging Face</a:t>
            </a:r>
            <a:r>
              <a:rPr lang="zh-CN" altLang="en-US" dirty="0" smtClean="0"/>
              <a:t>上进行情感分类学习实验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231017000188 </a:t>
            </a:r>
            <a:r>
              <a:rPr lang="zh-CN" altLang="en-US" dirty="0" smtClean="0"/>
              <a:t>周煜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70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主要是参考了这篇知乎：</a:t>
            </a:r>
            <a:r>
              <a:rPr lang="en-US" altLang="zh-CN" dirty="0" smtClean="0">
                <a:hlinkClick r:id="rId2"/>
              </a:rPr>
              <a:t>https://zhuanlan.zhihu.com/p/535133036</a:t>
            </a:r>
            <a:endParaRPr lang="en-US" altLang="zh-CN" dirty="0" smtClean="0"/>
          </a:p>
          <a:p>
            <a:r>
              <a:rPr lang="zh-CN" altLang="en-US" dirty="0" smtClean="0"/>
              <a:t>在作者提供的代码的基础上，结合天工</a:t>
            </a:r>
            <a:r>
              <a:rPr lang="en-US" altLang="zh-CN" dirty="0" smtClean="0"/>
              <a:t>AI</a:t>
            </a:r>
            <a:r>
              <a:rPr lang="zh-CN" altLang="en-US" dirty="0" smtClean="0"/>
              <a:t>，进行代码运行，基于代码运行的基础上，尝试修改数据集，扩展到不同的案例上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2345"/>
            <a:ext cx="5139764" cy="29029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085" y="4478509"/>
            <a:ext cx="4408255" cy="222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3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编程背景：因为都是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代码，对于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怎么样编写其实不知道，这部分会需要在今后进行进一步学习</a:t>
            </a:r>
            <a:endParaRPr lang="en-US" altLang="zh-CN" dirty="0" smtClean="0"/>
          </a:p>
          <a:p>
            <a:r>
              <a:rPr lang="zh-CN" altLang="en-US" dirty="0" smtClean="0"/>
              <a:t>无开发背景：因为不是从事开发岗位，网上很多教程对于配置开发环境的说明都较为简略，比较多的时间用在配置开发环境中。在开发同事的指点下，后来选择安装</a:t>
            </a:r>
            <a:r>
              <a:rPr lang="en-US" altLang="zh-CN" dirty="0" smtClean="0"/>
              <a:t>Anaconda</a:t>
            </a:r>
          </a:p>
        </p:txBody>
      </p:sp>
    </p:spTree>
    <p:extLst>
      <p:ext uri="{BB962C8B-B14F-4D97-AF65-F5344CB8AC3E}">
        <p14:creationId xmlns:p14="http://schemas.microsoft.com/office/powerpoint/2010/main" val="417504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通过课程学习，了解了</a:t>
            </a:r>
            <a:r>
              <a:rPr lang="en-US" altLang="zh-CN" dirty="0" smtClean="0"/>
              <a:t>CNN/LTSM/Transformer</a:t>
            </a:r>
            <a:r>
              <a:rPr lang="zh-CN" altLang="en-US" dirty="0" smtClean="0"/>
              <a:t>这些机器学习的框架，并对</a:t>
            </a:r>
            <a:r>
              <a:rPr lang="en-US" altLang="zh-CN" dirty="0" smtClean="0"/>
              <a:t>LLM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BERT/T5/GPT</a:t>
            </a:r>
            <a:r>
              <a:rPr lang="zh-CN" altLang="en-US" dirty="0" smtClean="0"/>
              <a:t>不同用例与生态，有了更进一步的了解</a:t>
            </a:r>
            <a:endParaRPr lang="en-US" altLang="zh-CN" dirty="0" smtClean="0"/>
          </a:p>
          <a:p>
            <a:r>
              <a:rPr lang="zh-CN" altLang="en-US" dirty="0"/>
              <a:t>实</a:t>
            </a:r>
            <a:r>
              <a:rPr lang="zh-CN" altLang="en-US" dirty="0" smtClean="0"/>
              <a:t>操实验虽然毫无创新点，基本上是对着大神的代码进行运行，但是在运行的过程中了解了去进行一个文本挖掘任务的实操过程，并且在通过</a:t>
            </a:r>
            <a:r>
              <a:rPr lang="en-US" altLang="zh-CN" dirty="0" err="1" smtClean="0"/>
              <a:t>gpt</a:t>
            </a:r>
            <a:r>
              <a:rPr lang="zh-CN" altLang="en-US" dirty="0" smtClean="0"/>
              <a:t>型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对话的过程中，去调整代码，在这个过程里逐步了解代码实际是在做什么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69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225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Hugging Face上进行情感分类学习实验</vt:lpstr>
      <vt:lpstr>项目背景</vt:lpstr>
      <vt:lpstr>主要挑战</vt:lpstr>
      <vt:lpstr>收获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Hugging Face上进行情感分类学习实验</dc:title>
  <dc:creator>Zhou, Yu {FPIH~Shanghai}</dc:creator>
  <cp:lastModifiedBy>Zhou, Yu {FPIH~Shanghai}</cp:lastModifiedBy>
  <cp:revision>2</cp:revision>
  <dcterms:created xsi:type="dcterms:W3CDTF">2023-12-14T05:15:52Z</dcterms:created>
  <dcterms:modified xsi:type="dcterms:W3CDTF">2023-12-14T05:43:15Z</dcterms:modified>
</cp:coreProperties>
</file>