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6"/>
  </p:notesMasterIdLst>
  <p:sldIdLst>
    <p:sldId id="283" r:id="rId2"/>
    <p:sldId id="277" r:id="rId3"/>
    <p:sldId id="302" r:id="rId4"/>
    <p:sldId id="30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hSaRiTD9uDhGJ3nUfwohnl+c0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B36"/>
    <a:srgbClr val="15264B"/>
    <a:srgbClr val="1B4284"/>
    <a:srgbClr val="FA5738"/>
    <a:srgbClr val="FF552E"/>
    <a:srgbClr val="13294B"/>
    <a:srgbClr val="0E2248"/>
    <a:srgbClr val="0E2E5A"/>
    <a:srgbClr val="0B1A53"/>
    <a:srgbClr val="030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1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4" Type="http://schemas.openxmlformats.org/officeDocument/2006/relationships/slide" Target="slides/slide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36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5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92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C1FA7C40-A5CF-024C-8FE8-5396C6906587}"/>
              </a:ext>
            </a:extLst>
          </p:cNvPr>
          <p:cNvSpPr/>
          <p:nvPr/>
        </p:nvSpPr>
        <p:spPr>
          <a:xfrm rot="10800000" flipH="1">
            <a:off x="-1" y="816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B4284"/>
              </a:gs>
              <a:gs pos="100000">
                <a:srgbClr val="13294B"/>
              </a:gs>
            </a:gsLst>
            <a:lin ang="189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249122D5-F0B6-6948-B395-9DF02DCB4E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8164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An Intelligent Learning Platform</a:t>
            </a:r>
            <a:endParaRPr sz="4500" dirty="0">
              <a:latin typeface="+mn-lt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CS-410 Final Project</a:t>
            </a:r>
          </a:p>
          <a:p>
            <a:pPr lvl="0" algn="ctr">
              <a:spcBef>
                <a:spcPts val="600"/>
              </a:spcBef>
            </a:pPr>
            <a:endParaRPr lang="en-US" sz="18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r>
              <a:rPr lang="en-US" sz="1800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Jiecheng Zhao</a:t>
            </a:r>
            <a:endParaRPr sz="1800" dirty="0">
              <a:latin typeface="+mn-lt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5C6D8374-322F-A84C-B20A-504C6528FDDA}"/>
              </a:ext>
            </a:extLst>
          </p:cNvPr>
          <p:cNvSpPr txBox="1"/>
          <p:nvPr/>
        </p:nvSpPr>
        <p:spPr>
          <a:xfrm>
            <a:off x="3922059" y="5413888"/>
            <a:ext cx="4347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Fall 2021</a:t>
            </a:r>
            <a:endParaRPr sz="1800" spc="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Object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course typically includes many keywords and phrases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keyword/phrase index benefits the learners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provided in a typical video-based course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Scope of the Project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 a tool to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 the keywords and phrases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Present them as the index to corresponding videos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 an indexed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multi-media course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3000"/>
            </a:pP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52C66BBC-9453-B54E-8859-F2AF5ADAFA53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DEPARTMENT / UNIT NAME</a:t>
            </a: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1" name="Google Shape;145;p7">
            <a:extLst>
              <a:ext uri="{FF2B5EF4-FFF2-40B4-BE49-F238E27FC236}">
                <a16:creationId xmlns:a16="http://schemas.microsoft.com/office/drawing/2014/main" id="{614C97B7-5CDB-E748-9964-18DA2B80CC66}"/>
              </a:ext>
            </a:extLst>
          </p:cNvPr>
          <p:cNvSpPr/>
          <p:nvPr/>
        </p:nvSpPr>
        <p:spPr>
          <a:xfrm rot="10800000" flipH="1">
            <a:off x="0" y="-7695"/>
            <a:ext cx="12192000" cy="868218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D9EC8C9-6293-D94F-BB71-5442E333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85A69606-3816-5244-A5CD-EC3EA84F3070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Introduction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2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Data Selection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YouTube open course playlist is used here</a:t>
            </a:r>
          </a:p>
          <a:p>
            <a:r>
              <a:rPr lang="en-US" dirty="0"/>
              <a:t>There are a good bunch of these courses in YouTube, e.g., MIT OCW</a:t>
            </a:r>
          </a:p>
          <a:p>
            <a:r>
              <a:rPr lang="en-US" dirty="0"/>
              <a:t>The transcripts are corrected and well-organized</a:t>
            </a:r>
          </a:p>
          <a:p>
            <a:r>
              <a:rPr lang="en-US" dirty="0"/>
              <a:t>YouTube allows users to embed its videos to webpages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52C66BBC-9453-B54E-8859-F2AF5ADAFA53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DEPARTMENT / UNIT NAME</a:t>
            </a: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1" name="Google Shape;145;p7">
            <a:extLst>
              <a:ext uri="{FF2B5EF4-FFF2-40B4-BE49-F238E27FC236}">
                <a16:creationId xmlns:a16="http://schemas.microsoft.com/office/drawing/2014/main" id="{614C97B7-5CDB-E748-9964-18DA2B80CC66}"/>
              </a:ext>
            </a:extLst>
          </p:cNvPr>
          <p:cNvSpPr/>
          <p:nvPr/>
        </p:nvSpPr>
        <p:spPr>
          <a:xfrm rot="10800000" flipH="1">
            <a:off x="0" y="-7695"/>
            <a:ext cx="12192000" cy="868218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D9EC8C9-6293-D94F-BB71-5442E333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85A69606-3816-5244-A5CD-EC3EA84F3070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Software Implementation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499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Key Components</a:t>
            </a:r>
            <a:endParaRPr lang="en-US" sz="26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r>
              <a:rPr lang="en-US" dirty="0"/>
              <a:t>Data scraping</a:t>
            </a:r>
          </a:p>
          <a:p>
            <a:r>
              <a:rPr lang="en-US" dirty="0"/>
              <a:t>Keywords and key phrases generation</a:t>
            </a:r>
          </a:p>
          <a:p>
            <a:pPr lvl="1"/>
            <a:r>
              <a:rPr lang="en-US" dirty="0"/>
              <a:t>YAKE!</a:t>
            </a:r>
          </a:p>
          <a:p>
            <a:pPr lvl="1"/>
            <a:r>
              <a:rPr lang="en-US" dirty="0"/>
              <a:t>BERT</a:t>
            </a:r>
          </a:p>
          <a:p>
            <a:r>
              <a:rPr lang="en-US" dirty="0"/>
              <a:t>Webpage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sz="18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0;p1">
            <a:extLst>
              <a:ext uri="{FF2B5EF4-FFF2-40B4-BE49-F238E27FC236}">
                <a16:creationId xmlns:a16="http://schemas.microsoft.com/office/drawing/2014/main" id="{52C66BBC-9453-B54E-8859-F2AF5ADAFA53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DEPARTMENT / UNIT NAME</a:t>
            </a: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1" name="Google Shape;145;p7">
            <a:extLst>
              <a:ext uri="{FF2B5EF4-FFF2-40B4-BE49-F238E27FC236}">
                <a16:creationId xmlns:a16="http://schemas.microsoft.com/office/drawing/2014/main" id="{614C97B7-5CDB-E748-9964-18DA2B80CC66}"/>
              </a:ext>
            </a:extLst>
          </p:cNvPr>
          <p:cNvSpPr/>
          <p:nvPr/>
        </p:nvSpPr>
        <p:spPr>
          <a:xfrm rot="10800000" flipH="1">
            <a:off x="0" y="-7695"/>
            <a:ext cx="12192000" cy="868218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D9EC8C9-6293-D94F-BB71-5442E333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3" name="Google Shape;100;p1">
            <a:extLst>
              <a:ext uri="{FF2B5EF4-FFF2-40B4-BE49-F238E27FC236}">
                <a16:creationId xmlns:a16="http://schemas.microsoft.com/office/drawing/2014/main" id="{85A69606-3816-5244-A5CD-EC3EA84F3070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Software Implementation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35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18727</TotalTime>
  <Words>139</Words>
  <Application>Microsoft Macintosh PowerPoint</Application>
  <PresentationFormat>Widescreen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Please copy this document before making any edits</dc:title>
  <dc:creator>Nielsen, Joshua</dc:creator>
  <cp:lastModifiedBy>Zhao, Jeff (Jeff)</cp:lastModifiedBy>
  <cp:revision>126</cp:revision>
  <dcterms:created xsi:type="dcterms:W3CDTF">2019-01-14T22:06:33Z</dcterms:created>
  <dcterms:modified xsi:type="dcterms:W3CDTF">2021-12-12T12:39:02Z</dcterms:modified>
</cp:coreProperties>
</file>