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168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9E0E-EAD0-4362-73D0-4F8505F79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8B4D7-A94C-CA5E-EB30-008DB06AE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E83F-BD13-7A49-69FB-25243C86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AE71-E8D2-7857-3223-188D689C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4075-EF51-EDF8-8859-9105646C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6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9650-048C-20EC-D375-688D015A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25C02-8B6A-A555-3343-39408BEC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DCF3F-B03B-B5D0-D749-8796A6D4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5437-5B38-AB40-5DF4-6DFDC2FE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F649-D64E-E50E-AEE7-2506877C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10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90C61-448D-D2B1-BFD5-F3039259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B331-CE67-465D-A212-A7BFCB40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6C3ED-6D44-01DD-5D72-52617EDB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4123-B3C6-9D6B-4B94-BAA60EC7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528D-77AE-551E-63DC-F5480CC5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33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A62E-C8DF-79C7-267B-0546C3E5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26D3-B3FA-C8B8-D602-AA9C758B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31F1-2F1D-ACD1-2402-6A8AF645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8E0B-4234-CAFC-743F-FE2B0604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F5FF-8763-A682-5903-ECFFE29D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199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6DED-B302-04E8-F528-FAA7E362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CA503-03FD-64CC-B87D-2FBA1CFE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3D36-3BB8-DCA8-B021-0F4711D1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1403-AC9F-F046-5B3A-C1A1109B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5CFFA-C347-30F5-C831-868EFE45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577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3BD6-D9F8-0B6F-568D-0C6EED40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A556-4FD2-3B67-5BEE-1956463DE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375E-EBEE-9885-F74B-7667EB06E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06BD-CAF7-9280-7386-E812AC92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9FE4A-3C8B-136C-BF5E-C6FBEBE5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2A2D0-8035-8D32-E3A8-614CB477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11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B34A-920F-577C-E654-3DA3FC5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17607-1165-CA06-F7A2-A3617322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A49A2-6231-0708-39BB-E317C2F5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93FD9-319F-54E7-73CA-4416ABCC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42AC9-A5D2-65E3-8A81-096E92BCD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FE0CD-9BFD-31A3-379B-B3DE16BC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5FAEC-F446-4D88-7F12-380C32CE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D8F46-A364-8EBB-C50F-21E15433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987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A652-5284-C72B-60B9-2F9D59B8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C3BA9-2D83-CB04-36CE-56A2336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3DDEE-0AB5-C6FF-4D17-389EC284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1837E-7C9C-681A-2526-95B937D0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41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01504-CB34-106B-7368-6FDCE560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85056-DD03-9757-EF2D-DD537191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2C63-6A11-EDC9-5A6F-9D253019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300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80AA-EEFA-9F52-5133-CE34E020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8E51-E35A-4534-6587-3A32FAE2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24D9-2544-2135-67E6-635E2C36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9E07A-BFA5-7097-129A-1DDEBB9A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DCE7-C3EC-85E0-4222-A2F98B1D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82DA2-4EE4-7F27-B10C-1ABB00A0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71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8AC6-BE9B-2AE0-4C15-ED697811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73584-7CE9-8ACF-E991-0FF7AEFAF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84595-87B5-381D-0951-5338BDC4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7D45-4FD7-4D2A-5E47-8957E1E4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32956-46FB-4431-CE07-6E6B30FF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4F003-BB35-AFCF-2030-FEBD7AEE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0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23B41-9B3B-5570-2C55-523F7F03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18698-E636-51B0-D8B5-A4BFD40C3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51A3-1DCA-F888-799A-E3171D32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4CF8B-B302-48B9-8FE1-63A6C8B0C1A8}" type="datetimeFigureOut">
              <a:rPr lang="en-PH" smtClean="0"/>
              <a:t>30/09/2024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A296-E61D-773D-EE01-13BA8D5A3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1235-571A-7266-7698-D403473D1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66655-F702-454E-88D2-2968CD8387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Box 1037">
            <a:extLst>
              <a:ext uri="{FF2B5EF4-FFF2-40B4-BE49-F238E27FC236}">
                <a16:creationId xmlns:a16="http://schemas.microsoft.com/office/drawing/2014/main" id="{EE43D93B-DC87-CD4B-C8DD-8C3636BDBDBF}"/>
              </a:ext>
            </a:extLst>
          </p:cNvPr>
          <p:cNvSpPr txBox="1"/>
          <p:nvPr/>
        </p:nvSpPr>
        <p:spPr>
          <a:xfrm>
            <a:off x="9625025" y="2953888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D2784-D2FF-D25E-E0A0-D0487628A0FA}"/>
              </a:ext>
            </a:extLst>
          </p:cNvPr>
          <p:cNvSpPr txBox="1"/>
          <p:nvPr/>
        </p:nvSpPr>
        <p:spPr>
          <a:xfrm>
            <a:off x="-48125" y="288761"/>
            <a:ext cx="286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STESIAS PROGRAM 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BECF31-6021-4EE5-1F5B-B7E003650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t="4389" r="9990" b="10899"/>
          <a:stretch/>
        </p:blipFill>
        <p:spPr bwMode="auto">
          <a:xfrm>
            <a:off x="362238" y="813610"/>
            <a:ext cx="2094942" cy="15612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BERRY-PI SC0872 Raspberry Pi Camera Module 3, 11.9MP, Standard Lens,  4.74mm Focal Length, Raspberry Pi Computers">
            <a:extLst>
              <a:ext uri="{FF2B5EF4-FFF2-40B4-BE49-F238E27FC236}">
                <a16:creationId xmlns:a16="http://schemas.microsoft.com/office/drawing/2014/main" id="{876E325F-8367-233C-AD4C-487038327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37"/>
          <a:stretch/>
        </p:blipFill>
        <p:spPr bwMode="auto">
          <a:xfrm>
            <a:off x="3129598" y="996275"/>
            <a:ext cx="1105817" cy="105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DFA735-316E-7A1E-46C1-FBC7B6062DFF}"/>
              </a:ext>
            </a:extLst>
          </p:cNvPr>
          <p:cNvSpPr txBox="1"/>
          <p:nvPr/>
        </p:nvSpPr>
        <p:spPr>
          <a:xfrm>
            <a:off x="231276" y="2333768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C148F-D514-9B30-31FD-5EDC714E1B3E}"/>
              </a:ext>
            </a:extLst>
          </p:cNvPr>
          <p:cNvSpPr txBox="1"/>
          <p:nvPr/>
        </p:nvSpPr>
        <p:spPr>
          <a:xfrm>
            <a:off x="3129597" y="2129826"/>
            <a:ext cx="1105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b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B8871-B395-AA29-4E3D-907B05E433B4}"/>
              </a:ext>
            </a:extLst>
          </p:cNvPr>
          <p:cNvSpPr/>
          <p:nvPr/>
        </p:nvSpPr>
        <p:spPr>
          <a:xfrm>
            <a:off x="4361029" y="1282269"/>
            <a:ext cx="1206334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steroRectify</a:t>
            </a:r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50D2F-7547-D813-47F5-30A846E65422}"/>
              </a:ext>
            </a:extLst>
          </p:cNvPr>
          <p:cNvSpPr/>
          <p:nvPr/>
        </p:nvSpPr>
        <p:spPr>
          <a:xfrm>
            <a:off x="4361029" y="1942432"/>
            <a:ext cx="1206334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MiDaS</a:t>
            </a:r>
            <a:endParaRPr lang="en-PH" sz="12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5D4D56-74DB-B511-C66A-EE2C5B63086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35414" y="1405976"/>
            <a:ext cx="1256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9FBA48-1058-28E0-C6D3-860EE5FA6D3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27794" y="2066138"/>
            <a:ext cx="13323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BE74C9-03A8-0E9A-48C8-1D1F973F5D5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567363" y="1405975"/>
            <a:ext cx="13440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2FE14D-A36F-9E00-CE9A-57C955C1394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567363" y="2066138"/>
            <a:ext cx="12578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BC6811-C57B-AFCD-4F05-BC09E1781127}"/>
              </a:ext>
            </a:extLst>
          </p:cNvPr>
          <p:cNvSpPr txBox="1"/>
          <p:nvPr/>
        </p:nvSpPr>
        <p:spPr>
          <a:xfrm>
            <a:off x="1669254" y="1333112"/>
            <a:ext cx="226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STEP#1</a:t>
            </a:r>
          </a:p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1624FC-CD70-7762-6F13-291C82DF39B5}"/>
              </a:ext>
            </a:extLst>
          </p:cNvPr>
          <p:cNvSpPr txBox="1"/>
          <p:nvPr/>
        </p:nvSpPr>
        <p:spPr>
          <a:xfrm>
            <a:off x="3771140" y="824163"/>
            <a:ext cx="226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STEP#2</a:t>
            </a:r>
          </a:p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 Calculation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27AF5B-4B3A-2FA0-66EC-40DA6B86A94F}"/>
              </a:ext>
            </a:extLst>
          </p:cNvPr>
          <p:cNvSpPr txBox="1"/>
          <p:nvPr/>
        </p:nvSpPr>
        <p:spPr>
          <a:xfrm>
            <a:off x="5773659" y="2330419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Depth Map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5C5FDC-0EEB-0B1B-17B2-EC2048AA6430}"/>
              </a:ext>
            </a:extLst>
          </p:cNvPr>
          <p:cNvSpPr txBox="1"/>
          <p:nvPr/>
        </p:nvSpPr>
        <p:spPr>
          <a:xfrm>
            <a:off x="4413070" y="1609918"/>
            <a:ext cx="1105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32169617-F929-A240-DCD3-C6960D894A19}"/>
              </a:ext>
            </a:extLst>
          </p:cNvPr>
          <p:cNvSpPr/>
          <p:nvPr/>
        </p:nvSpPr>
        <p:spPr>
          <a:xfrm rot="5400000">
            <a:off x="2390622" y="875556"/>
            <a:ext cx="1570494" cy="1437374"/>
          </a:xfrm>
          <a:prstGeom prst="trapezoid">
            <a:avLst>
              <a:gd name="adj" fmla="val 3949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925AC40D-0807-3F79-BBE1-18C7848BA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6380" r="11242" b="12560"/>
          <a:stretch/>
        </p:blipFill>
        <p:spPr bwMode="auto">
          <a:xfrm>
            <a:off x="5818765" y="808996"/>
            <a:ext cx="2116952" cy="15549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15F21803-7E13-D398-1FAC-B1D5AFC2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r="2452"/>
          <a:stretch/>
        </p:blipFill>
        <p:spPr bwMode="auto">
          <a:xfrm>
            <a:off x="10147990" y="808996"/>
            <a:ext cx="2116952" cy="15549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F50445-E947-12F9-3A68-3F8F247BFE73}"/>
              </a:ext>
            </a:extLst>
          </p:cNvPr>
          <p:cNvSpPr txBox="1"/>
          <p:nvPr/>
        </p:nvSpPr>
        <p:spPr>
          <a:xfrm>
            <a:off x="7961631" y="1098784"/>
            <a:ext cx="2266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STEP#3</a:t>
            </a:r>
          </a:p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Projection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B161AB-F8C6-1F67-AADB-A2C987DEBF23}"/>
              </a:ext>
            </a:extLst>
          </p:cNvPr>
          <p:cNvSpPr/>
          <p:nvPr/>
        </p:nvSpPr>
        <p:spPr>
          <a:xfrm>
            <a:off x="8099431" y="1676068"/>
            <a:ext cx="1798595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reprojectImageto3D()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8B19D5-536C-5960-B27F-E916126C390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961631" y="1799775"/>
            <a:ext cx="137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E92A3A-E522-3CB9-5FE4-9CCA5DD4BA1D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898026" y="1799775"/>
            <a:ext cx="1861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Office Floor Environment 3D Model $129 - .3ds .unknown .fbx .max .obj -  Free3D">
            <a:extLst>
              <a:ext uri="{FF2B5EF4-FFF2-40B4-BE49-F238E27FC236}">
                <a16:creationId xmlns:a16="http://schemas.microsoft.com/office/drawing/2014/main" id="{B9608D31-2596-0283-A260-B74681E4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70" y="4018936"/>
            <a:ext cx="2123537" cy="212353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ACA57-434F-E8A1-F902-707EAED4AED2}"/>
              </a:ext>
            </a:extLst>
          </p:cNvPr>
          <p:cNvSpPr/>
          <p:nvPr/>
        </p:nvSpPr>
        <p:spPr>
          <a:xfrm>
            <a:off x="10359657" y="3204942"/>
            <a:ext cx="1693618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and fitting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E8DBB31-DBCD-CDF7-D3B8-BD31611B118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206466" y="2595378"/>
            <a:ext cx="0" cy="609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0D071B16-886E-AD90-5725-B26C010D4113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1206466" y="3452355"/>
            <a:ext cx="0" cy="513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9" name="Picture 10" descr="enter image description here">
            <a:extLst>
              <a:ext uri="{FF2B5EF4-FFF2-40B4-BE49-F238E27FC236}">
                <a16:creationId xmlns:a16="http://schemas.microsoft.com/office/drawing/2014/main" id="{C374C820-920A-8FEF-3AF6-99551E06A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9" t="52618" r="1580" b="3506"/>
          <a:stretch/>
        </p:blipFill>
        <p:spPr bwMode="auto">
          <a:xfrm>
            <a:off x="6910017" y="3570242"/>
            <a:ext cx="1985737" cy="14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7257A47C-2F4E-65B8-3486-9CA2AF11886C}"/>
              </a:ext>
            </a:extLst>
          </p:cNvPr>
          <p:cNvSpPr txBox="1"/>
          <p:nvPr/>
        </p:nvSpPr>
        <p:spPr>
          <a:xfrm>
            <a:off x="10074942" y="2327397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Point Cloud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BEBD90D-AC06-F4CA-9E46-84E4EFDBADC2}"/>
              </a:ext>
            </a:extLst>
          </p:cNvPr>
          <p:cNvSpPr txBox="1"/>
          <p:nvPr/>
        </p:nvSpPr>
        <p:spPr>
          <a:xfrm>
            <a:off x="10089745" y="6115041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Virtual Environment</a:t>
            </a: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8450AFB-0A85-2725-0FAA-224510A5FB68}"/>
              </a:ext>
            </a:extLst>
          </p:cNvPr>
          <p:cNvCxnSpPr/>
          <p:nvPr/>
        </p:nvCxnSpPr>
        <p:spPr>
          <a:xfrm>
            <a:off x="868680" y="2733674"/>
            <a:ext cx="902934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A6B1F46-579D-B30C-CB97-E62D0AE48CB2}"/>
              </a:ext>
            </a:extLst>
          </p:cNvPr>
          <p:cNvSpPr txBox="1"/>
          <p:nvPr/>
        </p:nvSpPr>
        <p:spPr>
          <a:xfrm>
            <a:off x="6773998" y="4930035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Changed heatmaps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24D9803-0D46-2BA2-17EE-5C6A29912754}"/>
              </a:ext>
            </a:extLst>
          </p:cNvPr>
          <p:cNvSpPr/>
          <p:nvPr/>
        </p:nvSpPr>
        <p:spPr>
          <a:xfrm>
            <a:off x="9094772" y="4165561"/>
            <a:ext cx="839683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C521D913-856A-8C8F-6906-48ADDFC92EF5}"/>
              </a:ext>
            </a:extLst>
          </p:cNvPr>
          <p:cNvCxnSpPr>
            <a:cxnSpLocks/>
            <a:endCxn id="1047" idx="3"/>
          </p:cNvCxnSpPr>
          <p:nvPr/>
        </p:nvCxnSpPr>
        <p:spPr>
          <a:xfrm flipH="1">
            <a:off x="9934455" y="4289268"/>
            <a:ext cx="1404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31549175-B4A3-011E-F788-4EF5FAE96F51}"/>
              </a:ext>
            </a:extLst>
          </p:cNvPr>
          <p:cNvCxnSpPr>
            <a:cxnSpLocks/>
            <a:stCxn id="1047" idx="1"/>
          </p:cNvCxnSpPr>
          <p:nvPr/>
        </p:nvCxnSpPr>
        <p:spPr>
          <a:xfrm flipH="1">
            <a:off x="8943384" y="4289268"/>
            <a:ext cx="1513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A914B2D0-925E-D874-45D9-9A853FCE565F}"/>
              </a:ext>
            </a:extLst>
          </p:cNvPr>
          <p:cNvSpPr txBox="1"/>
          <p:nvPr/>
        </p:nvSpPr>
        <p:spPr>
          <a:xfrm>
            <a:off x="8384921" y="3883054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STEP#5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7DC0C53-2066-927C-030E-918FFB344CE2}"/>
              </a:ext>
            </a:extLst>
          </p:cNvPr>
          <p:cNvSpPr/>
          <p:nvPr/>
        </p:nvSpPr>
        <p:spPr>
          <a:xfrm>
            <a:off x="7200590" y="5637400"/>
            <a:ext cx="2368661" cy="247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environment / priority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32CC8DB5-20BB-B7D3-AD3B-9CA7EC30565A}"/>
              </a:ext>
            </a:extLst>
          </p:cNvPr>
          <p:cNvSpPr txBox="1"/>
          <p:nvPr/>
        </p:nvSpPr>
        <p:spPr>
          <a:xfrm>
            <a:off x="7248331" y="5375790"/>
            <a:ext cx="2266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STEP#6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0CC309F9-9374-8905-5E3D-4ED1626E3728}"/>
              </a:ext>
            </a:extLst>
          </p:cNvPr>
          <p:cNvCxnSpPr>
            <a:cxnSpLocks/>
            <a:endCxn id="1057" idx="3"/>
          </p:cNvCxnSpPr>
          <p:nvPr/>
        </p:nvCxnSpPr>
        <p:spPr>
          <a:xfrm flipH="1">
            <a:off x="9569251" y="5761107"/>
            <a:ext cx="4354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E5378628-2A0B-6899-7BA4-F340B3EE6C24}"/>
              </a:ext>
            </a:extLst>
          </p:cNvPr>
          <p:cNvCxnSpPr>
            <a:cxnSpLocks/>
          </p:cNvCxnSpPr>
          <p:nvPr/>
        </p:nvCxnSpPr>
        <p:spPr>
          <a:xfrm flipH="1">
            <a:off x="6510528" y="5761107"/>
            <a:ext cx="6900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7" name="Picture 12" descr="What is a Spectrogram? The Producer's Guide to Visual Audio | LANDR">
            <a:extLst>
              <a:ext uri="{FF2B5EF4-FFF2-40B4-BE49-F238E27FC236}">
                <a16:creationId xmlns:a16="http://schemas.microsoft.com/office/drawing/2014/main" id="{257FF0DE-7F47-BAE6-05B2-2456755D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27" y="4655831"/>
            <a:ext cx="2782126" cy="15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14" descr="Equal-loudness contours from ISO 226:2003 shown with original ISO standard.">
            <a:extLst>
              <a:ext uri="{FF2B5EF4-FFF2-40B4-BE49-F238E27FC236}">
                <a16:creationId xmlns:a16="http://schemas.microsoft.com/office/drawing/2014/main" id="{2C1EB677-7D42-B7EC-031B-4F20D585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22" y="2875320"/>
            <a:ext cx="1826033" cy="163886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358990F2-B51C-6243-69D8-A4E09710BCA8}"/>
              </a:ext>
            </a:extLst>
          </p:cNvPr>
          <p:cNvCxnSpPr>
            <a:cxnSpLocks/>
          </p:cNvCxnSpPr>
          <p:nvPr/>
        </p:nvCxnSpPr>
        <p:spPr>
          <a:xfrm flipH="1">
            <a:off x="6510528" y="4804692"/>
            <a:ext cx="3962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16E94648-45CD-9DBD-8A9B-ACE55449D1A0}"/>
              </a:ext>
            </a:extLst>
          </p:cNvPr>
          <p:cNvSpPr/>
          <p:nvPr/>
        </p:nvSpPr>
        <p:spPr>
          <a:xfrm>
            <a:off x="3454931" y="3517543"/>
            <a:ext cx="1320965" cy="3704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Equal-loudness contour</a:t>
            </a:r>
          </a:p>
        </p:txBody>
      </p: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E1AFF34E-97A5-812A-A1CA-12533A7DF072}"/>
              </a:ext>
            </a:extLst>
          </p:cNvPr>
          <p:cNvCxnSpPr>
            <a:cxnSpLocks/>
            <a:endCxn id="1073" idx="3"/>
          </p:cNvCxnSpPr>
          <p:nvPr/>
        </p:nvCxnSpPr>
        <p:spPr>
          <a:xfrm flipH="1">
            <a:off x="4775896" y="3702748"/>
            <a:ext cx="1283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0E7DE6DF-69A0-A46C-397A-777D3B52CD4A}"/>
              </a:ext>
            </a:extLst>
          </p:cNvPr>
          <p:cNvCxnSpPr>
            <a:cxnSpLocks/>
            <a:stCxn id="1073" idx="2"/>
          </p:cNvCxnSpPr>
          <p:nvPr/>
        </p:nvCxnSpPr>
        <p:spPr>
          <a:xfrm>
            <a:off x="4115414" y="3887953"/>
            <a:ext cx="0" cy="6262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66E4E6A-51E1-8F21-A2D3-8067ECD1F699}"/>
              </a:ext>
            </a:extLst>
          </p:cNvPr>
          <p:cNvSpPr txBox="1"/>
          <p:nvPr/>
        </p:nvSpPr>
        <p:spPr>
          <a:xfrm>
            <a:off x="3551807" y="3235801"/>
            <a:ext cx="104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STEP#7</a:t>
            </a:r>
          </a:p>
        </p:txBody>
      </p:sp>
      <p:pic>
        <p:nvPicPr>
          <p:cNvPr id="1087" name="Picture 18" descr="AIRY TRUE WIRELESS Earbud single left | Teufel">
            <a:extLst>
              <a:ext uri="{FF2B5EF4-FFF2-40B4-BE49-F238E27FC236}">
                <a16:creationId xmlns:a16="http://schemas.microsoft.com/office/drawing/2014/main" id="{FF50ADD5-93D8-E3AF-553D-26537FA86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7" t="24109" r="35209" b="15994"/>
          <a:stretch/>
        </p:blipFill>
        <p:spPr bwMode="auto">
          <a:xfrm>
            <a:off x="1562636" y="2917144"/>
            <a:ext cx="745454" cy="9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20" descr="Acoustic output waveform of a loudspeaker exhibiting high levels of Rub...  | Download Scientific Diagram">
            <a:extLst>
              <a:ext uri="{FF2B5EF4-FFF2-40B4-BE49-F238E27FC236}">
                <a16:creationId xmlns:a16="http://schemas.microsoft.com/office/drawing/2014/main" id="{85FF79CD-F2EA-17DF-5B82-5898EB83E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3"/>
          <a:stretch/>
        </p:blipFill>
        <p:spPr bwMode="auto">
          <a:xfrm>
            <a:off x="1540797" y="4144566"/>
            <a:ext cx="2013566" cy="113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Rectangle 1088">
            <a:extLst>
              <a:ext uri="{FF2B5EF4-FFF2-40B4-BE49-F238E27FC236}">
                <a16:creationId xmlns:a16="http://schemas.microsoft.com/office/drawing/2014/main" id="{6B8C8F43-6CB7-B47B-575E-7933604A69E5}"/>
              </a:ext>
            </a:extLst>
          </p:cNvPr>
          <p:cNvSpPr/>
          <p:nvPr/>
        </p:nvSpPr>
        <p:spPr>
          <a:xfrm>
            <a:off x="2080592" y="5839359"/>
            <a:ext cx="1141658" cy="3704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iSTFT</a:t>
            </a:r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PH" sz="12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iFFT</a:t>
            </a:r>
            <a:b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</a:p>
        </p:txBody>
      </p: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50EAE12C-EDF3-7DB7-EA6E-B61D0C354988}"/>
              </a:ext>
            </a:extLst>
          </p:cNvPr>
          <p:cNvCxnSpPr>
            <a:cxnSpLocks/>
            <a:endCxn id="1089" idx="3"/>
          </p:cNvCxnSpPr>
          <p:nvPr/>
        </p:nvCxnSpPr>
        <p:spPr>
          <a:xfrm flipH="1">
            <a:off x="3222250" y="6024564"/>
            <a:ext cx="282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B40AB31D-7C94-7BB9-38CC-7520FE069B8E}"/>
              </a:ext>
            </a:extLst>
          </p:cNvPr>
          <p:cNvCxnSpPr>
            <a:cxnSpLocks/>
            <a:stCxn id="1089" idx="0"/>
          </p:cNvCxnSpPr>
          <p:nvPr/>
        </p:nvCxnSpPr>
        <p:spPr>
          <a:xfrm flipV="1">
            <a:off x="2651421" y="5637400"/>
            <a:ext cx="0" cy="201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B09D052-F61C-81D2-0B04-654E1405B820}"/>
              </a:ext>
            </a:extLst>
          </p:cNvPr>
          <p:cNvSpPr txBox="1"/>
          <p:nvPr/>
        </p:nvSpPr>
        <p:spPr>
          <a:xfrm>
            <a:off x="1595607" y="5575359"/>
            <a:ext cx="104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STEP#8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AFD6ADD1-7DC6-1BD4-FCBD-59AB95FB38ED}"/>
              </a:ext>
            </a:extLst>
          </p:cNvPr>
          <p:cNvSpPr txBox="1"/>
          <p:nvPr/>
        </p:nvSpPr>
        <p:spPr>
          <a:xfrm>
            <a:off x="3593627" y="6174712"/>
            <a:ext cx="278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01C8EFF4-43AD-5C69-88E0-9BB4BA12FA1A}"/>
              </a:ext>
            </a:extLst>
          </p:cNvPr>
          <p:cNvSpPr txBox="1"/>
          <p:nvPr/>
        </p:nvSpPr>
        <p:spPr>
          <a:xfrm>
            <a:off x="1619891" y="5213558"/>
            <a:ext cx="190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Reconstructed Waveform</a:t>
            </a:r>
            <a:b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(Binaural/two-channeled)</a:t>
            </a:r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D9D16490-E983-B178-769C-342B6217B6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05652" y="3442490"/>
            <a:ext cx="638995" cy="5905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5F7DBE3B-BE60-DBA7-2942-CDFC513F1828}"/>
              </a:ext>
            </a:extLst>
          </p:cNvPr>
          <p:cNvSpPr txBox="1"/>
          <p:nvPr/>
        </p:nvSpPr>
        <p:spPr>
          <a:xfrm>
            <a:off x="1187344" y="3834921"/>
            <a:ext cx="190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Binaural Earphones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DEA9A20-8D58-6357-0EB3-D0A9D4CD3A13}"/>
              </a:ext>
            </a:extLst>
          </p:cNvPr>
          <p:cNvSpPr txBox="1"/>
          <p:nvPr/>
        </p:nvSpPr>
        <p:spPr>
          <a:xfrm>
            <a:off x="2308090" y="2970323"/>
            <a:ext cx="1043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STEP#9</a:t>
            </a:r>
            <a:b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</p:txBody>
      </p:sp>
      <p:pic>
        <p:nvPicPr>
          <p:cNvPr id="1111" name="Picture 22">
            <a:extLst>
              <a:ext uri="{FF2B5EF4-FFF2-40B4-BE49-F238E27FC236}">
                <a16:creationId xmlns:a16="http://schemas.microsoft.com/office/drawing/2014/main" id="{C465C4DC-9C89-FB66-BBFD-28C8737EE0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9" r="22784"/>
          <a:stretch/>
        </p:blipFill>
        <p:spPr bwMode="auto">
          <a:xfrm>
            <a:off x="202579" y="4096531"/>
            <a:ext cx="114469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6B2918D9-DBB1-11EF-8343-7A5324F43E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9686" y="3401655"/>
            <a:ext cx="787710" cy="687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8FF53B5-5BC0-3478-08C8-6910B4575D22}"/>
              </a:ext>
            </a:extLst>
          </p:cNvPr>
          <p:cNvSpPr txBox="1"/>
          <p:nvPr/>
        </p:nvSpPr>
        <p:spPr>
          <a:xfrm>
            <a:off x="267039" y="6183147"/>
            <a:ext cx="1015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94173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D'Souza</dc:creator>
  <cp:lastModifiedBy>Jason D'Souza</cp:lastModifiedBy>
  <cp:revision>1</cp:revision>
  <dcterms:created xsi:type="dcterms:W3CDTF">2024-09-30T00:46:32Z</dcterms:created>
  <dcterms:modified xsi:type="dcterms:W3CDTF">2024-09-30T01:34:32Z</dcterms:modified>
</cp:coreProperties>
</file>