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40" r:id="rId2"/>
  </p:sldMasterIdLst>
  <p:notesMasterIdLst>
    <p:notesMasterId r:id="rId30"/>
  </p:notesMasterIdLst>
  <p:handoutMasterIdLst>
    <p:handoutMasterId r:id="rId31"/>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488" autoAdjust="0"/>
  </p:normalViewPr>
  <p:slideViewPr>
    <p:cSldViewPr snapToGrid="0" snapToObjects="1">
      <p:cViewPr varScale="1">
        <p:scale>
          <a:sx n="64" d="100"/>
          <a:sy n="64" d="100"/>
        </p:scale>
        <p:origin x="-108" y="-30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8"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4/4/2024</a:t>
            </a:fld>
            <a:endParaRPr lang="en-US" dirty="0"/>
          </a:p>
        </p:txBody>
      </p:sp>
      <p:sp>
        <p:nvSpPr>
          <p:cNvPr id="1048759"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60"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4/4/2024</a:t>
            </a:fld>
            <a:endParaRPr lang="en-US" dirty="0"/>
          </a:p>
        </p:txBody>
      </p:sp>
      <p:sp>
        <p:nvSpPr>
          <p:cNvPr id="104875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5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10"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1"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2" name="Picture Placeholder 7"/>
          <p:cNvSpPr>
            <a:spLocks noGrp="1"/>
          </p:cNvSpPr>
          <p:nvPr>
            <p:ph type="pic" sz="quarter" idx="14"/>
          </p:nvPr>
        </p:nvSpPr>
        <p:spPr>
          <a:xfrm>
            <a:off x="414346" y="481025"/>
            <a:ext cx="11368087" cy="5875337"/>
          </a:xfrm>
          <a:solidFill>
            <a:schemeClr val="bg1">
              <a:lumMod val="95000"/>
            </a:schemeClr>
          </a:solidFill>
        </p:spPr>
        <p:txBody>
          <a:bodyPr/>
          <a:lstStyle/>
          <a:p>
            <a:r>
              <a:rPr lang="en-US" noProof="0"/>
              <a:t>Click icon to add picture</a:t>
            </a:r>
            <a:endParaRPr lang="en-US" noProof="0" dirty="0"/>
          </a:p>
        </p:txBody>
      </p:sp>
      <p:sp>
        <p:nvSpPr>
          <p:cNvPr id="1048713" name="Title 1"/>
          <p:cNvSpPr>
            <a:spLocks noGrp="1"/>
          </p:cNvSpPr>
          <p:nvPr>
            <p:ph type="ctrTitle" hasCustomPrompt="1"/>
          </p:nvPr>
        </p:nvSpPr>
        <p:spPr>
          <a:xfrm>
            <a:off x="1701385" y="255231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14" name="Subtitle 2"/>
          <p:cNvSpPr>
            <a:spLocks noGrp="1"/>
          </p:cNvSpPr>
          <p:nvPr>
            <p:ph type="subTitle" idx="1" hasCustomPrompt="1"/>
          </p:nvPr>
        </p:nvSpPr>
        <p:spPr>
          <a:xfrm>
            <a:off x="1701385" y="391985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4" y="1721228"/>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8"/>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A693002F-D6EA-CF48-8F44-2316036B2B87}"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8"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9" name="Rectangle 4"/>
          <p:cNvSpPr/>
          <p:nvPr userDrawn="1"/>
        </p:nvSpPr>
        <p:spPr>
          <a:xfrm>
            <a:off x="413832"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0"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1" name="Content Placeholder 3"/>
          <p:cNvSpPr>
            <a:spLocks noGrp="1"/>
          </p:cNvSpPr>
          <p:nvPr>
            <p:ph sz="quarter" idx="10"/>
          </p:nvPr>
        </p:nvSpPr>
        <p:spPr>
          <a:xfrm>
            <a:off x="838200" y="1265243"/>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3"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4" name="Rectangle 4"/>
          <p:cNvSpPr/>
          <p:nvPr userDrawn="1"/>
        </p:nvSpPr>
        <p:spPr>
          <a:xfrm>
            <a:off x="413832"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6" name="Content Placeholder 3"/>
          <p:cNvSpPr>
            <a:spLocks noGrp="1"/>
          </p:cNvSpPr>
          <p:nvPr>
            <p:ph sz="quarter" idx="10"/>
          </p:nvPr>
        </p:nvSpPr>
        <p:spPr>
          <a:xfrm>
            <a:off x="838200" y="1265243"/>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2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23"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Picture Placeholder 14"/>
          <p:cNvSpPr>
            <a:spLocks noGrp="1"/>
          </p:cNvSpPr>
          <p:nvPr>
            <p:ph type="pic" sz="quarter" idx="11"/>
          </p:nvPr>
        </p:nvSpPr>
        <p:spPr>
          <a:xfrm>
            <a:off x="6655641"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25"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3"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838200" y="1265243"/>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7"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8" name="Rectangle 4"/>
          <p:cNvSpPr/>
          <p:nvPr userDrawn="1"/>
        </p:nvSpPr>
        <p:spPr>
          <a:xfrm>
            <a:off x="838824" y="1721228"/>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9" name="Text Placeholder 2"/>
          <p:cNvSpPr>
            <a:spLocks noGrp="1"/>
          </p:cNvSpPr>
          <p:nvPr>
            <p:ph type="body" idx="1"/>
          </p:nvPr>
        </p:nvSpPr>
        <p:spPr>
          <a:xfrm>
            <a:off x="1263197" y="2038582"/>
            <a:ext cx="4086147"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30" name="Rectangle 22"/>
          <p:cNvSpPr/>
          <p:nvPr userDrawn="1"/>
        </p:nvSpPr>
        <p:spPr>
          <a:xfrm>
            <a:off x="6495759" y="1721228"/>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1" name="Text Placeholder 2"/>
          <p:cNvSpPr>
            <a:spLocks noGrp="1"/>
          </p:cNvSpPr>
          <p:nvPr>
            <p:ph type="body" idx="11"/>
          </p:nvPr>
        </p:nvSpPr>
        <p:spPr>
          <a:xfrm>
            <a:off x="6854753" y="2038582"/>
            <a:ext cx="4086667"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3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3" name="Content Placeholder 2"/>
          <p:cNvSpPr>
            <a:spLocks noGrp="1"/>
          </p:cNvSpPr>
          <p:nvPr>
            <p:ph sz="quarter" idx="12"/>
          </p:nvPr>
        </p:nvSpPr>
        <p:spPr>
          <a:xfrm>
            <a:off x="1263197" y="2885593"/>
            <a:ext cx="4086147" cy="3102469"/>
          </a:xfrm>
        </p:spPr>
        <p:txBody>
          <a:bodyPr/>
          <a:lstStyle/>
          <a:p>
            <a:pPr lvl="0"/>
            <a:r>
              <a:rPr lang="en-US"/>
              <a:t>Click to edit Master text styles</a:t>
            </a:r>
          </a:p>
        </p:txBody>
      </p:sp>
      <p:sp>
        <p:nvSpPr>
          <p:cNvPr id="1048734" name="Content Placeholder 2"/>
          <p:cNvSpPr>
            <a:spLocks noGrp="1"/>
          </p:cNvSpPr>
          <p:nvPr>
            <p:ph sz="quarter" idx="13"/>
          </p:nvPr>
        </p:nvSpPr>
        <p:spPr>
          <a:xfrm>
            <a:off x="6861069" y="2885593"/>
            <a:ext cx="4086667" cy="3102469"/>
          </a:xfrm>
        </p:spPr>
        <p:txBody>
          <a:bodyPr/>
          <a:lstStyle/>
          <a:p>
            <a:pPr lvl="0"/>
            <a:r>
              <a:rPr lang="en-US"/>
              <a:t>Click to edit Master text styles</a:t>
            </a:r>
          </a:p>
        </p:txBody>
      </p:sp>
      <p:sp>
        <p:nvSpPr>
          <p:cNvPr id="1048735"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4/4/2024</a:t>
            </a:fld>
            <a:endParaRPr lang="en-US" dirty="0"/>
          </a:p>
        </p:txBody>
      </p:sp>
      <p:sp>
        <p:nvSpPr>
          <p:cNvPr id="1048736"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7"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8" name="Freeform: Shape 6"/>
          <p:cNvSpPr/>
          <p:nvPr userDrawn="1"/>
        </p:nvSpPr>
        <p:spPr>
          <a:xfrm>
            <a:off x="8"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9"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40" name="Rectangle 20"/>
          <p:cNvSpPr/>
          <p:nvPr userDrawn="1"/>
        </p:nvSpPr>
        <p:spPr>
          <a:xfrm>
            <a:off x="6405110" y="251267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1" name="Title 1"/>
          <p:cNvSpPr>
            <a:spLocks noGrp="1"/>
          </p:cNvSpPr>
          <p:nvPr>
            <p:ph type="title"/>
          </p:nvPr>
        </p:nvSpPr>
        <p:spPr>
          <a:xfrm>
            <a:off x="6767869"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76"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2"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5" name="Date Placeholder 1"/>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048716" name="Footer Placeholder 2"/>
          <p:cNvSpPr>
            <a:spLocks noGrp="1"/>
          </p:cNvSpPr>
          <p:nvPr>
            <p:ph type="ftr" sz="quarter" idx="11"/>
          </p:nvPr>
        </p:nvSpPr>
        <p:spPr/>
        <p:txBody>
          <a:bodyPr/>
          <a:lstStyle/>
          <a:p>
            <a:endParaRPr lang="en-US" dirty="0"/>
          </a:p>
        </p:txBody>
      </p:sp>
      <p:sp>
        <p:nvSpPr>
          <p:cNvPr id="1048717"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3"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4" name="Rectangle 4"/>
          <p:cNvSpPr/>
          <p:nvPr userDrawn="1"/>
        </p:nvSpPr>
        <p:spPr>
          <a:xfrm>
            <a:off x="413832"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6" name="Content Placeholder 3"/>
          <p:cNvSpPr>
            <a:spLocks noGrp="1"/>
          </p:cNvSpPr>
          <p:nvPr>
            <p:ph sz="quarter" idx="10"/>
          </p:nvPr>
        </p:nvSpPr>
        <p:spPr>
          <a:xfrm>
            <a:off x="838200" y="1265243"/>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7"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8" name="Rectangle 4"/>
          <p:cNvSpPr/>
          <p:nvPr userDrawn="1"/>
        </p:nvSpPr>
        <p:spPr>
          <a:xfrm>
            <a:off x="413832"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9"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50" name="Content Placeholder 3"/>
          <p:cNvSpPr>
            <a:spLocks noGrp="1"/>
          </p:cNvSpPr>
          <p:nvPr>
            <p:ph sz="quarter" idx="10"/>
          </p:nvPr>
        </p:nvSpPr>
        <p:spPr>
          <a:xfrm>
            <a:off x="838200" y="1265243"/>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705"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706"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7"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4/4/2024</a:t>
            </a:fld>
            <a:endParaRPr lang="en-US" dirty="0"/>
          </a:p>
        </p:txBody>
      </p:sp>
      <p:sp>
        <p:nvSpPr>
          <p:cNvPr id="1048708"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9"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6A8E3A-8DBF-0542-BC99-444DCA0CC2C2}" type="datetimeFigureOut">
              <a:rPr lang="en-US" smtClean="0"/>
              <a:pPr/>
              <a:t>4/4/2024</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93002F-D6EA-CF48-8F44-2316036B2B87}"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Box 5"/>
          <p:cNvSpPr txBox="1"/>
          <p:nvPr/>
        </p:nvSpPr>
        <p:spPr>
          <a:xfrm>
            <a:off x="705395" y="2510088"/>
            <a:ext cx="10698480" cy="2431435"/>
          </a:xfrm>
          <a:prstGeom prst="rect">
            <a:avLst/>
          </a:prstGeom>
          <a:noFill/>
        </p:spPr>
        <p:txBody>
          <a:bodyPr wrap="square" rtlCol="0">
            <a:spAutoFit/>
          </a:bodyPr>
          <a:lstStyle/>
          <a:p>
            <a:r>
              <a:rPr lang="en-US" sz="1800" b="1" i="1" dirty="0" smtClean="0"/>
              <a:t>  </a:t>
            </a:r>
            <a:r>
              <a:rPr lang="en-US" sz="3600" b="1" i="1" dirty="0" smtClean="0">
                <a:solidFill>
                  <a:srgbClr val="2A1F43"/>
                </a:solidFill>
                <a:latin typeface="Algerian" pitchFamily="82" charset="0"/>
                <a:cs typeface="Arabic Typesetting" pitchFamily="66" charset="-78"/>
              </a:rPr>
              <a:t>HAND WRITTEN</a:t>
            </a:r>
            <a:r>
              <a:rPr lang="en-US" sz="3600" b="1" i="1" dirty="0">
                <a:solidFill>
                  <a:srgbClr val="2A1F43"/>
                </a:solidFill>
                <a:latin typeface="Algerian" pitchFamily="82" charset="0"/>
                <a:cs typeface="Arabic Typesetting" pitchFamily="66" charset="-78"/>
              </a:rPr>
              <a:t> </a:t>
            </a:r>
            <a:r>
              <a:rPr lang="en-US" sz="3600" b="1" i="1" dirty="0" smtClean="0">
                <a:solidFill>
                  <a:srgbClr val="2A1F43"/>
                </a:solidFill>
                <a:latin typeface="Algerian" pitchFamily="82" charset="0"/>
                <a:cs typeface="Arabic Typesetting" pitchFamily="66" charset="-78"/>
              </a:rPr>
              <a:t> DIGIT RECOGNITION USING</a:t>
            </a:r>
            <a:endParaRPr lang="en-US" sz="3200" b="1" i="1" dirty="0">
              <a:solidFill>
                <a:srgbClr val="2A1F43"/>
              </a:solidFill>
              <a:latin typeface="Algerian" pitchFamily="82" charset="0"/>
              <a:cs typeface="Arabic Typesetting" pitchFamily="66" charset="-78"/>
            </a:endParaRPr>
          </a:p>
          <a:p>
            <a:r>
              <a:rPr lang="en-US" sz="3600" b="1" i="1" dirty="0" smtClean="0">
                <a:solidFill>
                  <a:srgbClr val="2A1F43"/>
                </a:solidFill>
                <a:latin typeface="Algerian" pitchFamily="82" charset="0"/>
                <a:cs typeface="Arabic Typesetting" pitchFamily="66" charset="-78"/>
              </a:rPr>
              <a:t>     GENERATIVE  ADVERSARIAL NETWORK </a:t>
            </a:r>
            <a:endParaRPr lang="en-US" sz="32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4"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6" name="Content Placeholder 2"/>
          <p:cNvSpPr>
            <a:spLocks noGrp="1"/>
          </p:cNvSpPr>
          <p:nvPr>
            <p:ph sz="quarter" idx="10"/>
          </p:nvPr>
        </p:nvSpPr>
        <p:spPr/>
        <p:txBody>
          <a:bodyPr/>
          <a:lstStyle/>
          <a:p>
            <a:pPr marL="0" indent="0">
              <a:buNone/>
            </a:pPr>
            <a:r>
              <a:rPr lang="en-US" dirty="0"/>
              <a:t>      </a:t>
            </a:r>
            <a:endParaRPr lang="en-IN" dirty="0"/>
          </a:p>
        </p:txBody>
      </p:sp>
      <p:sp>
        <p:nvSpPr>
          <p:cNvPr id="1048607" name="TextBox 3"/>
          <p:cNvSpPr txBox="1"/>
          <p:nvPr/>
        </p:nvSpPr>
        <p:spPr>
          <a:xfrm>
            <a:off x="933855" y="1439704"/>
            <a:ext cx="10524344" cy="5601533"/>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sz="quarter" idx="10"/>
          </p:nvPr>
        </p:nvSpPr>
        <p:spPr/>
        <p:txBody>
          <a:bodyPr/>
          <a:lstStyle/>
          <a:p>
            <a:pPr marL="0" indent="0" algn="l">
              <a:buNone/>
            </a:pPr>
            <a:endParaRPr lang="en-US" sz="1400" dirty="0" smtClean="0"/>
          </a:p>
          <a:p>
            <a:pPr marL="0" indent="0" algn="l">
              <a:buNone/>
            </a:pPr>
            <a:r>
              <a:rPr lang="en-US" sz="1400" dirty="0" smtClean="0"/>
              <a:t> </a:t>
            </a:r>
            <a:r>
              <a:rPr lang="en-US" sz="2000" b="1" dirty="0"/>
              <a:t>8.</a:t>
            </a:r>
            <a:r>
              <a:rPr lang="en-US" sz="2000" b="1" i="1" dirty="0">
                <a:solidFill>
                  <a:srgbClr val="0D0D0D"/>
                </a:solidFill>
                <a:effectLst/>
              </a:rPr>
              <a:t>Integration with Handwritten Recognition </a:t>
            </a:r>
            <a:r>
              <a:rPr lang="en-US" sz="2000" b="1" i="1" dirty="0" smtClean="0">
                <a:solidFill>
                  <a:srgbClr val="0D0D0D"/>
                </a:solidFill>
                <a:effectLst/>
              </a:rPr>
              <a:t>Systems:</a:t>
            </a:r>
          </a:p>
          <a:p>
            <a:pPr marL="0" indent="0" algn="l">
              <a:buNone/>
            </a:pPr>
            <a:r>
              <a:rPr lang="en-US" sz="2000" b="1" i="1" dirty="0" smtClean="0">
                <a:solidFill>
                  <a:srgbClr val="0D0D0D"/>
                </a:solidFill>
              </a:rPr>
              <a:t>	</a:t>
            </a:r>
            <a:r>
              <a:rPr lang="en-US" sz="2000" b="0" i="1" dirty="0" smtClean="0">
                <a:solidFill>
                  <a:srgbClr val="0D0D0D"/>
                </a:solidFill>
                <a:effectLst/>
              </a:rPr>
              <a:t>Explore </a:t>
            </a:r>
            <a:r>
              <a:rPr lang="en-US" sz="2000" b="0" i="1" dirty="0">
                <a:solidFill>
                  <a:srgbClr val="0D0D0D"/>
                </a:solidFill>
                <a:effectLst/>
              </a:rPr>
              <a:t>how the generated handwritten characters can be integrated into existing recognition systems to augment training data, improving the system's accuracy and robustness</a:t>
            </a:r>
            <a:r>
              <a:rPr lang="en-US" sz="2000" b="0" i="1" dirty="0" smtClean="0">
                <a:solidFill>
                  <a:srgbClr val="0D0D0D"/>
                </a:solidFill>
                <a:effectLst/>
              </a:rPr>
              <a:t>.</a:t>
            </a:r>
          </a:p>
          <a:p>
            <a:pPr marL="0" indent="0" algn="l">
              <a:buNone/>
            </a:pPr>
            <a:endParaRPr lang="en-US" sz="2000" b="0" i="1" dirty="0">
              <a:solidFill>
                <a:srgbClr val="0D0D0D"/>
              </a:solidFill>
              <a:effectLst/>
            </a:endParaRPr>
          </a:p>
          <a:p>
            <a:pPr marL="0" indent="0" algn="l">
              <a:buNone/>
            </a:pPr>
            <a:r>
              <a:rPr lang="en-US" sz="2000" b="1" i="1" dirty="0">
                <a:solidFill>
                  <a:srgbClr val="0D0D0D"/>
                </a:solidFill>
                <a:effectLst/>
              </a:rPr>
              <a:t>9.Benefits and </a:t>
            </a:r>
            <a:r>
              <a:rPr lang="en-US" sz="2000" b="1" i="1" dirty="0" smtClean="0">
                <a:solidFill>
                  <a:srgbClr val="0D0D0D"/>
                </a:solidFill>
                <a:effectLst/>
              </a:rPr>
              <a:t>Applications:</a:t>
            </a:r>
            <a:endParaRPr lang="en-US" sz="2000" i="1" dirty="0">
              <a:solidFill>
                <a:srgbClr val="0D0D0D"/>
              </a:solidFill>
            </a:endParaRPr>
          </a:p>
          <a:p>
            <a:pPr marL="0" indent="0" algn="l">
              <a:buNone/>
            </a:pPr>
            <a:r>
              <a:rPr lang="en-US" sz="2000" b="0" i="1" dirty="0" smtClean="0">
                <a:solidFill>
                  <a:srgbClr val="0D0D0D"/>
                </a:solidFill>
                <a:effectLst/>
              </a:rPr>
              <a:t>	Highlight </a:t>
            </a:r>
            <a:r>
              <a:rPr lang="en-US" sz="2000" b="0" i="1" dirty="0">
                <a:solidFill>
                  <a:srgbClr val="0D0D0D"/>
                </a:solidFill>
                <a:effectLst/>
              </a:rPr>
              <a:t>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2"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4" name="Content Placeholder 2"/>
          <p:cNvSpPr>
            <a:spLocks noGrp="1"/>
          </p:cNvSpPr>
          <p:nvPr>
            <p:ph sz="quarter" idx="10"/>
          </p:nvPr>
        </p:nvSpPr>
        <p:spPr>
          <a:xfrm>
            <a:off x="906293" y="1265243"/>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6"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characters</a:t>
            </a:r>
            <a:r>
              <a:rPr lang="en-IN" sz="1800" b="0" i="1" dirty="0" smtClean="0">
                <a:solidFill>
                  <a:srgbClr val="0D0D0D"/>
                </a:solidFill>
                <a:effectLst/>
                <a:latin typeface="Arial" pitchFamily="34" charset="0"/>
                <a:cs typeface="Arial" pitchFamily="34" charset="0"/>
              </a:rPr>
              <a:t>.</a:t>
            </a:r>
          </a:p>
          <a:p>
            <a:pPr marL="0" indent="0" algn="l">
              <a:buNone/>
            </a:pP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smtClean="0">
                <a:solidFill>
                  <a:srgbClr val="0D0D0D"/>
                </a:solidFill>
                <a:effectLst/>
                <a:latin typeface="Arial" pitchFamily="34" charset="0"/>
                <a:cs typeface="Arial" pitchFamily="34" charset="0"/>
              </a:rPr>
              <a:t>metrics.</a:t>
            </a:r>
            <a:r>
              <a:rPr lang="en-IN" sz="1800" i="1" dirty="0" smtClean="0">
                <a:solidFill>
                  <a:srgbClr val="0D0D0D"/>
                </a:solidFill>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Fine-tune </a:t>
            </a:r>
            <a:r>
              <a:rPr lang="en-IN" sz="1800" b="0" i="1" dirty="0">
                <a:solidFill>
                  <a:srgbClr val="0D0D0D"/>
                </a:solidFill>
                <a:effectLst/>
                <a:latin typeface="Arial" pitchFamily="34" charset="0"/>
                <a:cs typeface="Arial" pitchFamily="34" charset="0"/>
              </a:rPr>
              <a:t>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9"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19"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33"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6"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5"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rgbClr val="0D0D0D"/>
                </a:solidFill>
                <a:effectLst/>
                <a:latin typeface="Arial" pitchFamily="34" charset="0"/>
                <a:cs typeface="Arial" pitchFamily="34" charset="0"/>
              </a:rPr>
              <a:t>	In </a:t>
            </a:r>
            <a:r>
              <a:rPr lang="en-US" sz="2000" b="0" i="1" dirty="0">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rgbClr val="0D0D0D"/>
                </a:solidFill>
                <a:effectLst/>
                <a:latin typeface="Arial" pitchFamily="34" charset="0"/>
                <a:cs typeface="Arial" pitchFamily="34" charset="0"/>
              </a:rPr>
              <a:t>By </a:t>
            </a:r>
            <a:r>
              <a:rPr lang="en-US" sz="2000" b="0" i="1" dirty="0">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rgbClr val="0D0D0D"/>
                </a:solidFill>
                <a:effectLst/>
                <a:latin typeface="Arial" pitchFamily="34" charset="0"/>
                <a:cs typeface="Arial" pitchFamily="34" charset="0"/>
              </a:rPr>
              <a:t>Despite </a:t>
            </a:r>
            <a:r>
              <a:rPr lang="en-US" sz="2000" b="0" i="1" dirty="0">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rgbClr val="0D0D0D"/>
                </a:solidFill>
                <a:effectLst/>
                <a:latin typeface="Arial" pitchFamily="34" charset="0"/>
                <a:cs typeface="Arial" pitchFamily="34" charset="0"/>
              </a:rPr>
              <a:t>With </a:t>
            </a:r>
            <a:r>
              <a:rPr lang="en-US" sz="2000" b="0" i="1" dirty="0">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27" name="Content Placeholder 2"/>
          <p:cNvSpPr>
            <a:spLocks noGrp="1"/>
          </p:cNvSpPr>
          <p:nvPr>
            <p:ph sz="quarter" idx="10"/>
          </p:nvPr>
        </p:nvSpPr>
        <p:spPr/>
        <p:txBody>
          <a:bodyPr>
            <a:normAutofit/>
          </a:bodyPr>
          <a:lstStyle/>
          <a:p>
            <a:pPr algn="l">
              <a:buFont typeface="+mj-lt"/>
              <a:buAutoNum type="arabicPeriod"/>
            </a:pPr>
            <a:endParaRPr lang="en-IN" sz="1800" b="0" i="1" dirty="0" smtClean="0">
              <a:solidFill>
                <a:srgbClr val="0D0D0D"/>
              </a:solidFill>
              <a:effectLst/>
              <a:latin typeface="Arial" pitchFamily="34" charset="0"/>
              <a:cs typeface="Arial" pitchFamily="34" charset="0"/>
            </a:endParaRPr>
          </a:p>
          <a:p>
            <a:pPr algn="l">
              <a:buFont typeface="+mj-lt"/>
              <a:buAutoNum type="arabicPeriod"/>
            </a:pPr>
            <a:r>
              <a:rPr lang="en-IN" sz="1800" b="0" i="1" dirty="0" smtClean="0">
                <a:solidFill>
                  <a:srgbClr val="0D0D0D"/>
                </a:solidFill>
                <a:effectLst/>
                <a:latin typeface="Arial" pitchFamily="34" charset="0"/>
                <a:cs typeface="Arial" pitchFamily="34" charset="0"/>
              </a:rPr>
              <a:t>Goodfellow </a:t>
            </a:r>
            <a:r>
              <a:rPr lang="en-IN" sz="1800" b="0" i="1" dirty="0">
                <a:solidFill>
                  <a:srgbClr val="0D0D0D"/>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Content Placeholder 2"/>
          <p:cNvSpPr>
            <a:spLocks noGrp="1"/>
          </p:cNvSpPr>
          <p:nvPr>
            <p:ph sz="quarter" idx="10"/>
          </p:nvPr>
        </p:nvSpPr>
        <p:spPr>
          <a:xfrm>
            <a:off x="1667656" y="329982"/>
            <a:ext cx="10524344" cy="5510759"/>
          </a:xfrm>
        </p:spPr>
        <p:txBody>
          <a:bodyPr>
            <a:normAutofit/>
          </a:bodyPr>
          <a:lstStyle/>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2000" b="1" dirty="0" smtClean="0">
                <a:latin typeface="Arial" pitchFamily="34" charset="0"/>
                <a:cs typeface="Arial" pitchFamily="34" charset="0"/>
              </a:rPr>
              <a:t>					</a:t>
            </a:r>
            <a:r>
              <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smtClean="0">
                <a:latin typeface="Arial" pitchFamily="34" charset="0"/>
                <a:cs typeface="Arial" pitchFamily="34" charset="0"/>
              </a:rPr>
              <a:t>							Jason vinil.V </a:t>
            </a:r>
            <a:r>
              <a:rPr lang="en-IN" sz="2000" dirty="0" smtClean="0">
                <a:latin typeface="Arial" pitchFamily="34" charset="0"/>
                <a:cs typeface="Arial" pitchFamily="34" charset="0"/>
              </a:rPr>
              <a:t>(BTECH/IT 3RD year) </a:t>
            </a:r>
            <a:endParaRPr lang="zh-CN" altLang="en-US"/>
          </a:p>
          <a:p>
            <a:pPr>
              <a:buNone/>
            </a:pPr>
            <a:r>
              <a:rPr lang="en-IN" sz="2000" dirty="0" smtClean="0">
                <a:latin typeface="Arial" pitchFamily="34" charset="0"/>
                <a:cs typeface="Arial" pitchFamily="34" charset="0"/>
              </a:rPr>
              <a:t>			       					 2109212050</a:t>
            </a:r>
            <a:r>
              <a:rPr lang="en-US" sz="2000" dirty="0" smtClean="0">
                <a:latin typeface="Arial" pitchFamily="34" charset="0"/>
                <a:cs typeface="Arial" pitchFamily="34" charset="0"/>
              </a:rPr>
              <a:t>20</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a:t>
            </a:r>
            <a:r>
              <a:rPr lang="en-US" sz="2000" dirty="0" smtClean="0">
                <a:latin typeface="Arial" pitchFamily="34" charset="0"/>
                <a:cs typeface="Arial" pitchFamily="34" charset="0"/>
              </a:rPr>
              <a:t>         jasonvinil08052003</a:t>
            </a:r>
            <a:r>
              <a:rPr lang="en-IN" sz="2000" dirty="0" smtClean="0">
                <a:latin typeface="Arial" pitchFamily="34" charset="0"/>
                <a:cs typeface="Arial" pitchFamily="34" charset="0"/>
              </a:rPr>
              <a:t>@gmail.com </a:t>
            </a:r>
          </a:p>
          <a:p>
            <a:pPr>
              <a:buNone/>
            </a:pPr>
            <a:r>
              <a:rPr lang="en-IN" sz="2000" dirty="0" smtClean="0">
                <a:latin typeface="Arial" pitchFamily="34" charset="0"/>
                <a:cs typeface="Arial" pitchFamily="34" charset="0"/>
              </a:rPr>
              <a:t>		            				</a:t>
            </a:r>
            <a:r>
              <a:rPr lang="en-US" sz="2000" dirty="0" smtClean="0">
                <a:latin typeface="Arial" pitchFamily="34" charset="0"/>
                <a:cs typeface="Arial" pitchFamily="34" charset="0"/>
              </a:rPr>
              <a:t>                   </a:t>
            </a:r>
            <a:r>
              <a:rPr lang="en-IN" sz="2000" dirty="0" smtClean="0">
                <a:latin typeface="Arial" pitchFamily="34" charset="0"/>
                <a:cs typeface="Arial" pitchFamily="34" charset="0"/>
              </a:rPr>
              <a:t>Loyola institute of technology                                          </a:t>
            </a:r>
            <a:endParaRPr lang="zh-CN" altLang="en-US"/>
          </a:p>
          <a:p>
            <a:pPr>
              <a:buNone/>
            </a:pPr>
            <a:r>
              <a:rPr lang="en-IN" sz="2000" dirty="0" smtClean="0">
                <a:latin typeface="Arial" pitchFamily="34" charset="0"/>
                <a:cs typeface="Arial" pitchFamily="34" charset="0"/>
              </a:rPr>
              <a:t> 							</a:t>
            </a:r>
            <a:r>
              <a:rPr lang="en-US" sz="2000" dirty="0" smtClean="0">
                <a:latin typeface="Arial" pitchFamily="34" charset="0"/>
                <a:cs typeface="Arial" pitchFamily="34" charset="0"/>
              </a:rPr>
              <a:t>           </a:t>
            </a:r>
            <a:r>
              <a:rPr lang="en-IN" sz="2000" dirty="0" smtClean="0">
                <a:latin typeface="Arial" pitchFamily="34" charset="0"/>
                <a:cs typeface="Arial" pitchFamily="34" charset="0"/>
              </a:rPr>
              <a:t>Palanchur,Chennai-</a:t>
            </a:r>
            <a:r>
              <a:rPr lang="en-US" sz="2000" dirty="0" smtClean="0">
                <a:latin typeface="Arial" pitchFamily="34" charset="0"/>
                <a:cs typeface="Arial" pitchFamily="34" charset="0"/>
              </a:rPr>
              <a:t>600</a:t>
            </a:r>
            <a:r>
              <a:rPr lang="en-IN" sz="2000" dirty="0" smtClean="0">
                <a:latin typeface="Arial" pitchFamily="34" charset="0"/>
                <a:cs typeface="Arial" pitchFamily="34" charset="0"/>
              </a:rPr>
              <a:t>123</a:t>
            </a:r>
            <a:endParaRPr lang="en-US" sz="20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5"/>
          <p:cNvSpPr txBox="1"/>
          <p:nvPr/>
        </p:nvSpPr>
        <p:spPr>
          <a:xfrm>
            <a:off x="428019" y="661487"/>
            <a:ext cx="11313268" cy="36625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9" y="1776549"/>
            <a:ext cx="8530047"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3"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5"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7"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304"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9"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
        <p:nvSpPr>
          <p:cNvPr id="1048600" name="TextBox 1048599"/>
          <p:cNvSpPr txBox="1"/>
          <p:nvPr/>
        </p:nvSpPr>
        <p:spPr>
          <a:xfrm>
            <a:off x="4096000" y="3219450"/>
            <a:ext cx="4000000" cy="52322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Custom</PresentationFormat>
  <Paragraphs>169</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Flow</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Slide 13</vt:lpstr>
      <vt:lpstr>Slide 14</vt:lpstr>
      <vt:lpstr>Slide 15</vt:lpstr>
      <vt:lpstr>SYSTEM APPROACH:</vt:lpstr>
      <vt:lpstr>SYSTEM APPROACH:</vt:lpstr>
      <vt:lpstr>ALGORITHM:</vt:lpstr>
      <vt:lpstr>Slide 19</vt:lpstr>
      <vt:lpstr>DEPLOYMENT:</vt:lpstr>
      <vt:lpstr>Slide 21</vt:lpstr>
      <vt:lpstr>Slide 22</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ADMIN</cp:lastModifiedBy>
  <cp:revision>1</cp:revision>
  <dcterms:created xsi:type="dcterms:W3CDTF">2024-03-27T05:40:19Z</dcterms:created>
  <dcterms:modified xsi:type="dcterms:W3CDTF">2024-04-04T07:25:46Z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c6d241121f574cecad0308b7b1aa74a3</vt:lpwstr>
  </property>
</Properties>
</file>