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urse4_Assignment4/Assignment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A05F290-65ED-447A-A6B1-6C7EDC35AB9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Sample-Superstore storytelling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E05CA42-0D5A-4902-967B-F7A5C83DB3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3/31/2022 2:49:22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ignment 44" id="2" name="slide2">
            <a:extLst>
              <a:ext uri="{FF2B5EF4-FFF2-40B4-BE49-F238E27FC236}">
                <a16:creationId xmlns:a16="http://schemas.microsoft.com/office/drawing/2014/main" id="{0C8D54F0-0358-4F06-9DBA-D90A33D1E2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ignment 41" id="3" name="slide3">
            <a:extLst>
              <a:ext uri="{FF2B5EF4-FFF2-40B4-BE49-F238E27FC236}">
                <a16:creationId xmlns:a16="http://schemas.microsoft.com/office/drawing/2014/main" id="{3A7F7BC3-CB43-4291-91B3-DF581D78E6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ignment 42" id="4" name="slide4">
            <a:extLst>
              <a:ext uri="{FF2B5EF4-FFF2-40B4-BE49-F238E27FC236}">
                <a16:creationId xmlns:a16="http://schemas.microsoft.com/office/drawing/2014/main" id="{BCC79188-40F8-4093-A850-466180CA54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ignment 43" id="5" name="slide5">
            <a:extLst>
              <a:ext uri="{FF2B5EF4-FFF2-40B4-BE49-F238E27FC236}">
                <a16:creationId xmlns:a16="http://schemas.microsoft.com/office/drawing/2014/main" id="{2D8A0E91-C361-41D8-B3FE-D9D4B021D4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2022-03-31T02:49:24Z</dcterms:created>
  <dcterms:modified xsi:type="dcterms:W3CDTF">2022-03-31T02:49:24Z</dcterms:modified>
</cp:coreProperties>
</file>