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67D77B-4296-48B8-AB2F-EFCB740C9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1C7B13-C033-41BD-AC3E-09AA2D23C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D49688-748E-4741-9359-227FF1A7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A767-90CF-4DBA-854E-6C070D0138CE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C2797F-2385-4312-9019-168C0DBE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28142-3206-4CCE-9245-A7D4F7CD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1691-502A-466E-8646-0AE2D4B86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52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B9C2E-3E3F-4BD9-957E-937AB851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F2C349-7025-4781-AD7B-B54C73E04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191BDC-CF4D-479B-8444-04339BB2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A767-90CF-4DBA-854E-6C070D0138CE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3C5C59-5E3D-4A25-A09A-AB3D68B1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D8F9C2-F153-4D37-88E2-9813A065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1691-502A-466E-8646-0AE2D4B86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22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37576C-BB1B-4023-9A91-65A6932B0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E99CC7-8318-4E2E-98F7-9B699195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77E1E2-D97D-4436-8231-377FAD6A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A767-90CF-4DBA-854E-6C070D0138CE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585041-AF35-4E45-A065-ED6F033C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67F486-8A09-4D15-A1A4-82D00FB0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1691-502A-466E-8646-0AE2D4B86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01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5815C-CCB2-4DCC-B13D-2E893AA8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80B474-42E6-4940-BB44-B70DB5F0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1B9316-519D-494C-8507-4E45CE9D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A767-90CF-4DBA-854E-6C070D0138CE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2439F8-595E-449A-BBD6-E72EC382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4C0A01-5573-423B-8E70-C4EDB271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1691-502A-466E-8646-0AE2D4B86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32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F48933-F26D-4B6D-99B0-DBF38EFB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AFFE07-D1DA-4369-8F9D-D5110901E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413619-C8AB-42A9-AD5F-A3EF12E9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A767-90CF-4DBA-854E-6C070D0138CE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41141F-5624-4E86-B65A-B300F8AB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99FA35-F1B0-42BA-AFBE-36B35FA2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1691-502A-466E-8646-0AE2D4B86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53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394FB-947F-4610-A0AD-50B14343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7E734-2463-4433-9667-FA2C4A868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3922A5-2C6D-478F-AD05-44D0EB0FB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DE4B96-0CA9-4B2A-8AA2-C42363CB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A767-90CF-4DBA-854E-6C070D0138CE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A7DDB7-50B3-42FF-86B5-232B8F39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20C826-7713-46BA-AEFB-FC96E708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1691-502A-466E-8646-0AE2D4B86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65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FB5FA-770E-4E70-BAD3-58562CAE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AD26E9-BD77-4C68-BE2A-F2AF17402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E14E95-B5A8-48AF-9535-7D25B45C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5505A6-81BA-408A-9ECD-91D6D0809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95A3C9-287B-44CF-9DCB-84DCAE670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B6A994-07EF-4B5D-B669-D7E4E802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A767-90CF-4DBA-854E-6C070D0138CE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2B0AB7-ED9C-41BC-A35D-07E932C8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D4E5C8-0E86-40D5-B461-7ACE3CE2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1691-502A-466E-8646-0AE2D4B86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406B3-7558-4852-9B13-B5C5D28A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35B9E26-0429-4661-B3C9-4616D23F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A767-90CF-4DBA-854E-6C070D0138CE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D8DD6F-0579-48C0-A77B-E77FFFC7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C4BDB2-A4B6-40F2-965A-4212E544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1691-502A-466E-8646-0AE2D4B86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76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8A6B1C-911C-41BF-B677-8461A18A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A767-90CF-4DBA-854E-6C070D0138CE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B615EA-28A6-4D58-96D5-66A21EEA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9FF0FC-707B-489D-A60A-4F73CCD6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1691-502A-466E-8646-0AE2D4B86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1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AB8AB-8637-446F-8681-67003CEE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E22017-FC24-445E-979C-A9DB9085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F299F3-551E-4099-AE27-225619FC7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1B1746-3A7F-47F0-B2E2-341EBAA2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A767-90CF-4DBA-854E-6C070D0138CE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D8F606-3C86-49F0-B687-1F8E7C15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1D6106-4232-4501-AC7D-8E5B29EE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1691-502A-466E-8646-0AE2D4B86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58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161CF-54D4-42B5-9BCC-B0E3F094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3C5508-D105-47E1-B342-3C7ADB75C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B7E2CD-E2DC-487C-AFDB-FEAEEA816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028DA3-CD62-4199-A7BA-A2ABDCFB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A767-90CF-4DBA-854E-6C070D0138CE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25D77B-E0A2-4E87-98C4-1027CCE4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C6482D-5FCA-4E8E-BE9F-35DA7B18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1691-502A-466E-8646-0AE2D4B86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1E4C78-796A-435E-BC1B-59F0EE45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E78A3B-DF38-483D-8FF0-B00BDAC20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D2F3D1-7B7C-4FA8-A611-9A2E4DAE6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6A767-90CF-4DBA-854E-6C070D0138CE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B5246D-D94F-428D-8994-420F7BEBD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B1FE12-D883-49E5-A6D1-DB13F0154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C1691-502A-466E-8646-0AE2D4B866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54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8CF4E-F945-4B8D-BAE6-1C23A8362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電子病歷製作及管理辦法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86B102-746E-498A-B5F4-7EB5BFED2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394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電子病歷製作及管理辦法.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電子病歷製作及管理辦法.</dc:title>
  <dc:creator>MVLS-DL</dc:creator>
  <cp:lastModifiedBy>MVLS-DL</cp:lastModifiedBy>
  <cp:revision>1</cp:revision>
  <dcterms:created xsi:type="dcterms:W3CDTF">2025-05-16T03:02:32Z</dcterms:created>
  <dcterms:modified xsi:type="dcterms:W3CDTF">2025-05-16T03:03:38Z</dcterms:modified>
</cp:coreProperties>
</file>