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Lst>
  <p:notesMasterIdLst>
    <p:notesMasterId r:id="rId21"/>
  </p:notesMasterIdLst>
  <p:sldIdLst>
    <p:sldId id="256" r:id="rId2"/>
    <p:sldId id="261" r:id="rId3"/>
    <p:sldId id="262" r:id="rId4"/>
    <p:sldId id="263" r:id="rId5"/>
    <p:sldId id="264" r:id="rId6"/>
    <p:sldId id="267" r:id="rId7"/>
    <p:sldId id="259" r:id="rId8"/>
    <p:sldId id="268" r:id="rId9"/>
    <p:sldId id="257" r:id="rId10"/>
    <p:sldId id="270" r:id="rId11"/>
    <p:sldId id="272" r:id="rId12"/>
    <p:sldId id="271" r:id="rId13"/>
    <p:sldId id="276" r:id="rId14"/>
    <p:sldId id="273" r:id="rId15"/>
    <p:sldId id="269" r:id="rId16"/>
    <p:sldId id="274" r:id="rId17"/>
    <p:sldId id="258" r:id="rId18"/>
    <p:sldId id="266"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E616AF-8DB9-4EE9-B2E4-564847EF5277}" v="370" dt="2025-04-01T09:09:21.186"/>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jl, gemiddeld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2" autoAdjust="0"/>
    <p:restoredTop sz="64706" autoAdjust="0"/>
  </p:normalViewPr>
  <p:slideViewPr>
    <p:cSldViewPr snapToGrid="0">
      <p:cViewPr>
        <p:scale>
          <a:sx n="52" d="100"/>
          <a:sy n="52" d="100"/>
        </p:scale>
        <p:origin x="1819" y="72"/>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sper Lanoote" userId="272f0e5d-990f-44cc-a640-22389cbaba0f" providerId="ADAL" clId="{AAE616AF-8DB9-4EE9-B2E4-564847EF5277}"/>
    <pc:docChg chg="undo custSel addSld delSld modSld sldOrd addMainMaster delMainMaster modMainMaster">
      <pc:chgData name="Jasper Lanoote" userId="272f0e5d-990f-44cc-a640-22389cbaba0f" providerId="ADAL" clId="{AAE616AF-8DB9-4EE9-B2E4-564847EF5277}" dt="2025-04-01T09:11:24.887" v="7951" actId="1076"/>
      <pc:docMkLst>
        <pc:docMk/>
      </pc:docMkLst>
      <pc:sldChg chg="addSp delSp modSp mod modTransition setBg delDesignElem">
        <pc:chgData name="Jasper Lanoote" userId="272f0e5d-990f-44cc-a640-22389cbaba0f" providerId="ADAL" clId="{AAE616AF-8DB9-4EE9-B2E4-564847EF5277}" dt="2025-03-31T09:30:59.706" v="7815" actId="20577"/>
        <pc:sldMkLst>
          <pc:docMk/>
          <pc:sldMk cId="2267425507" sldId="256"/>
        </pc:sldMkLst>
        <pc:spChg chg="mod">
          <ac:chgData name="Jasper Lanoote" userId="272f0e5d-990f-44cc-a640-22389cbaba0f" providerId="ADAL" clId="{AAE616AF-8DB9-4EE9-B2E4-564847EF5277}" dt="2025-03-31T09:30:59.706" v="7815" actId="20577"/>
          <ac:spMkLst>
            <pc:docMk/>
            <pc:sldMk cId="2267425507" sldId="256"/>
            <ac:spMk id="2" creationId="{AF502F66-4A48-962C-32BC-84D0E22B2513}"/>
          </ac:spMkLst>
        </pc:spChg>
        <pc:spChg chg="mod">
          <ac:chgData name="Jasper Lanoote" userId="272f0e5d-990f-44cc-a640-22389cbaba0f" providerId="ADAL" clId="{AAE616AF-8DB9-4EE9-B2E4-564847EF5277}" dt="2025-03-28T09:05:59.825" v="4195" actId="20577"/>
          <ac:spMkLst>
            <pc:docMk/>
            <pc:sldMk cId="2267425507" sldId="256"/>
            <ac:spMk id="3" creationId="{33FFEB9E-669B-C20B-D5FC-969E4729071E}"/>
          </ac:spMkLst>
        </pc:spChg>
        <pc:picChg chg="add mod ord">
          <ac:chgData name="Jasper Lanoote" userId="272f0e5d-990f-44cc-a640-22389cbaba0f" providerId="ADAL" clId="{AAE616AF-8DB9-4EE9-B2E4-564847EF5277}" dt="2025-03-23T13:00:37.701" v="3487" actId="26606"/>
          <ac:picMkLst>
            <pc:docMk/>
            <pc:sldMk cId="2267425507" sldId="256"/>
            <ac:picMk id="1026" creationId="{73D8B52A-5C5C-2DE4-990B-7BFF4DE6F96C}"/>
          </ac:picMkLst>
        </pc:picChg>
        <pc:picChg chg="add mod ord">
          <ac:chgData name="Jasper Lanoote" userId="272f0e5d-990f-44cc-a640-22389cbaba0f" providerId="ADAL" clId="{AAE616AF-8DB9-4EE9-B2E4-564847EF5277}" dt="2025-03-23T13:00:37.701" v="3487" actId="26606"/>
          <ac:picMkLst>
            <pc:docMk/>
            <pc:sldMk cId="2267425507" sldId="256"/>
            <ac:picMk id="1028" creationId="{0078003B-7E97-25CF-B98A-49EF1799239E}"/>
          </ac:picMkLst>
        </pc:picChg>
        <pc:picChg chg="add mod">
          <ac:chgData name="Jasper Lanoote" userId="272f0e5d-990f-44cc-a640-22389cbaba0f" providerId="ADAL" clId="{AAE616AF-8DB9-4EE9-B2E4-564847EF5277}" dt="2025-03-23T13:00:37.701" v="3487" actId="26606"/>
          <ac:picMkLst>
            <pc:docMk/>
            <pc:sldMk cId="2267425507" sldId="256"/>
            <ac:picMk id="1030" creationId="{60780791-908C-B70C-33C8-55BA89E90E17}"/>
          </ac:picMkLst>
        </pc:picChg>
      </pc:sldChg>
      <pc:sldChg chg="modSp mod ord modTransition modNotesTx">
        <pc:chgData name="Jasper Lanoote" userId="272f0e5d-990f-44cc-a640-22389cbaba0f" providerId="ADAL" clId="{AAE616AF-8DB9-4EE9-B2E4-564847EF5277}" dt="2025-03-30T18:05:04.286" v="7813"/>
        <pc:sldMkLst>
          <pc:docMk/>
          <pc:sldMk cId="2922446198" sldId="257"/>
        </pc:sldMkLst>
        <pc:spChg chg="mod">
          <ac:chgData name="Jasper Lanoote" userId="272f0e5d-990f-44cc-a640-22389cbaba0f" providerId="ADAL" clId="{AAE616AF-8DB9-4EE9-B2E4-564847EF5277}" dt="2025-03-30T18:05:04.286" v="7813"/>
          <ac:spMkLst>
            <pc:docMk/>
            <pc:sldMk cId="2922446198" sldId="257"/>
            <ac:spMk id="2" creationId="{709A0935-ADA2-82A1-060D-4A8A0B46F991}"/>
          </ac:spMkLst>
        </pc:spChg>
        <pc:spChg chg="mod">
          <ac:chgData name="Jasper Lanoote" userId="272f0e5d-990f-44cc-a640-22389cbaba0f" providerId="ADAL" clId="{AAE616AF-8DB9-4EE9-B2E4-564847EF5277}" dt="2025-03-30T18:05:04.286" v="7813"/>
          <ac:spMkLst>
            <pc:docMk/>
            <pc:sldMk cId="2922446198" sldId="257"/>
            <ac:spMk id="3" creationId="{5855AACD-A8D7-84FA-C6EE-9A7CDE775BE6}"/>
          </ac:spMkLst>
        </pc:spChg>
        <pc:spChg chg="mod">
          <ac:chgData name="Jasper Lanoote" userId="272f0e5d-990f-44cc-a640-22389cbaba0f" providerId="ADAL" clId="{AAE616AF-8DB9-4EE9-B2E4-564847EF5277}" dt="2025-03-30T16:53:14.147" v="6414" actId="20577"/>
          <ac:spMkLst>
            <pc:docMk/>
            <pc:sldMk cId="2922446198" sldId="257"/>
            <ac:spMk id="5" creationId="{8D3A4030-5FF4-82E0-050A-2370D9363444}"/>
          </ac:spMkLst>
        </pc:spChg>
        <pc:picChg chg="mod">
          <ac:chgData name="Jasper Lanoote" userId="272f0e5d-990f-44cc-a640-22389cbaba0f" providerId="ADAL" clId="{AAE616AF-8DB9-4EE9-B2E4-564847EF5277}" dt="2025-03-23T11:27:44.270" v="2495" actId="1076"/>
          <ac:picMkLst>
            <pc:docMk/>
            <pc:sldMk cId="2922446198" sldId="257"/>
            <ac:picMk id="1028" creationId="{650D46A7-CAE8-3053-5DFB-41C4BED0C962}"/>
          </ac:picMkLst>
        </pc:picChg>
        <pc:picChg chg="mod">
          <ac:chgData name="Jasper Lanoote" userId="272f0e5d-990f-44cc-a640-22389cbaba0f" providerId="ADAL" clId="{AAE616AF-8DB9-4EE9-B2E4-564847EF5277}" dt="2025-03-23T11:27:44.270" v="2495" actId="1076"/>
          <ac:picMkLst>
            <pc:docMk/>
            <pc:sldMk cId="2922446198" sldId="257"/>
            <ac:picMk id="1030" creationId="{4F79822B-418D-2E73-DD61-2713A71EAB93}"/>
          </ac:picMkLst>
        </pc:picChg>
        <pc:picChg chg="mod">
          <ac:chgData name="Jasper Lanoote" userId="272f0e5d-990f-44cc-a640-22389cbaba0f" providerId="ADAL" clId="{AAE616AF-8DB9-4EE9-B2E4-564847EF5277}" dt="2025-03-23T11:27:44.270" v="2495" actId="1076"/>
          <ac:picMkLst>
            <pc:docMk/>
            <pc:sldMk cId="2922446198" sldId="257"/>
            <ac:picMk id="1032" creationId="{2D3F8CF0-E089-5CFC-AB60-1B9C95AC67DF}"/>
          </ac:picMkLst>
        </pc:picChg>
        <pc:picChg chg="mod">
          <ac:chgData name="Jasper Lanoote" userId="272f0e5d-990f-44cc-a640-22389cbaba0f" providerId="ADAL" clId="{AAE616AF-8DB9-4EE9-B2E4-564847EF5277}" dt="2025-03-23T11:27:44.270" v="2495" actId="1076"/>
          <ac:picMkLst>
            <pc:docMk/>
            <pc:sldMk cId="2922446198" sldId="257"/>
            <ac:picMk id="1034" creationId="{81283ED0-48B7-8E41-23E1-2CC9AB28BBA9}"/>
          </ac:picMkLst>
        </pc:picChg>
      </pc:sldChg>
      <pc:sldChg chg="addSp delSp modSp mod ord modTransition setBg delDesignElem">
        <pc:chgData name="Jasper Lanoote" userId="272f0e5d-990f-44cc-a640-22389cbaba0f" providerId="ADAL" clId="{AAE616AF-8DB9-4EE9-B2E4-564847EF5277}" dt="2025-03-30T18:05:04.286" v="7813"/>
        <pc:sldMkLst>
          <pc:docMk/>
          <pc:sldMk cId="3667497915" sldId="258"/>
        </pc:sldMkLst>
        <pc:spChg chg="mod">
          <ac:chgData name="Jasper Lanoote" userId="272f0e5d-990f-44cc-a640-22389cbaba0f" providerId="ADAL" clId="{AAE616AF-8DB9-4EE9-B2E4-564847EF5277}" dt="2025-03-30T18:05:04.286" v="7813"/>
          <ac:spMkLst>
            <pc:docMk/>
            <pc:sldMk cId="3667497915" sldId="258"/>
            <ac:spMk id="2" creationId="{1890562C-5FE1-6BDD-FBC3-7B28D431232C}"/>
          </ac:spMkLst>
        </pc:spChg>
        <pc:spChg chg="add mod">
          <ac:chgData name="Jasper Lanoote" userId="272f0e5d-990f-44cc-a640-22389cbaba0f" providerId="ADAL" clId="{AAE616AF-8DB9-4EE9-B2E4-564847EF5277}" dt="2025-03-30T18:04:52.039" v="7808" actId="26606"/>
          <ac:spMkLst>
            <pc:docMk/>
            <pc:sldMk cId="3667497915" sldId="258"/>
            <ac:spMk id="4" creationId="{1C364AB2-D390-074C-011C-4E55B07842F4}"/>
          </ac:spMkLst>
        </pc:spChg>
        <pc:picChg chg="add">
          <ac:chgData name="Jasper Lanoote" userId="272f0e5d-990f-44cc-a640-22389cbaba0f" providerId="ADAL" clId="{AAE616AF-8DB9-4EE9-B2E4-564847EF5277}" dt="2025-03-30T18:04:52.039" v="7808" actId="26606"/>
          <ac:picMkLst>
            <pc:docMk/>
            <pc:sldMk cId="3667497915" sldId="258"/>
            <ac:picMk id="8" creationId="{488A808C-2284-B669-CF51-0CDC9BFB61A3}"/>
          </ac:picMkLst>
        </pc:picChg>
      </pc:sldChg>
      <pc:sldChg chg="addSp delSp modSp mod ord modTransition setBg delDesignElem modNotesTx">
        <pc:chgData name="Jasper Lanoote" userId="272f0e5d-990f-44cc-a640-22389cbaba0f" providerId="ADAL" clId="{AAE616AF-8DB9-4EE9-B2E4-564847EF5277}" dt="2025-03-31T09:36:34.990" v="7880" actId="20577"/>
        <pc:sldMkLst>
          <pc:docMk/>
          <pc:sldMk cId="3977664851" sldId="259"/>
        </pc:sldMkLst>
        <pc:spChg chg="mod">
          <ac:chgData name="Jasper Lanoote" userId="272f0e5d-990f-44cc-a640-22389cbaba0f" providerId="ADAL" clId="{AAE616AF-8DB9-4EE9-B2E4-564847EF5277}" dt="2025-03-28T09:14:23.795" v="4261" actId="255"/>
          <ac:spMkLst>
            <pc:docMk/>
            <pc:sldMk cId="3977664851" sldId="259"/>
            <ac:spMk id="2" creationId="{04E8AAED-1CF2-2E51-4D36-651088F5035A}"/>
          </ac:spMkLst>
        </pc:spChg>
        <pc:spChg chg="mod ord">
          <ac:chgData name="Jasper Lanoote" userId="272f0e5d-990f-44cc-a640-22389cbaba0f" providerId="ADAL" clId="{AAE616AF-8DB9-4EE9-B2E4-564847EF5277}" dt="2025-03-28T09:13:47.251" v="4259" actId="20577"/>
          <ac:spMkLst>
            <pc:docMk/>
            <pc:sldMk cId="3977664851" sldId="259"/>
            <ac:spMk id="3" creationId="{6A9748A7-465E-B7B3-EE2D-5D4AE399C78A}"/>
          </ac:spMkLst>
        </pc:spChg>
        <pc:spChg chg="mod">
          <ac:chgData name="Jasper Lanoote" userId="272f0e5d-990f-44cc-a640-22389cbaba0f" providerId="ADAL" clId="{AAE616AF-8DB9-4EE9-B2E4-564847EF5277}" dt="2025-03-30T18:05:04.286" v="7813"/>
          <ac:spMkLst>
            <pc:docMk/>
            <pc:sldMk cId="3977664851" sldId="259"/>
            <ac:spMk id="4" creationId="{2A973ADB-A3FA-5E6E-16CA-ED70D0E7A2F4}"/>
          </ac:spMkLst>
        </pc:spChg>
        <pc:picChg chg="mod">
          <ac:chgData name="Jasper Lanoote" userId="272f0e5d-990f-44cc-a640-22389cbaba0f" providerId="ADAL" clId="{AAE616AF-8DB9-4EE9-B2E4-564847EF5277}" dt="2025-03-23T12:54:13.578" v="3372" actId="26606"/>
          <ac:picMkLst>
            <pc:docMk/>
            <pc:sldMk cId="3977664851" sldId="259"/>
            <ac:picMk id="2050" creationId="{AF1273D5-5DE3-D485-906A-15D1E3054C1A}"/>
          </ac:picMkLst>
        </pc:picChg>
        <pc:picChg chg="mod">
          <ac:chgData name="Jasper Lanoote" userId="272f0e5d-990f-44cc-a640-22389cbaba0f" providerId="ADAL" clId="{AAE616AF-8DB9-4EE9-B2E4-564847EF5277}" dt="2025-03-23T12:54:31.194" v="3376" actId="1076"/>
          <ac:picMkLst>
            <pc:docMk/>
            <pc:sldMk cId="3977664851" sldId="259"/>
            <ac:picMk id="2052" creationId="{A072E456-D125-9F68-E6DE-E990E0060CBF}"/>
          </ac:picMkLst>
        </pc:picChg>
        <pc:picChg chg="mod ord">
          <ac:chgData name="Jasper Lanoote" userId="272f0e5d-990f-44cc-a640-22389cbaba0f" providerId="ADAL" clId="{AAE616AF-8DB9-4EE9-B2E4-564847EF5277}" dt="2025-03-23T12:54:13.578" v="3372" actId="26606"/>
          <ac:picMkLst>
            <pc:docMk/>
            <pc:sldMk cId="3977664851" sldId="259"/>
            <ac:picMk id="2054" creationId="{31448A02-60D1-DB1A-1A4F-4BDFFA140BC8}"/>
          </ac:picMkLst>
        </pc:picChg>
      </pc:sldChg>
      <pc:sldChg chg="new del">
        <pc:chgData name="Jasper Lanoote" userId="272f0e5d-990f-44cc-a640-22389cbaba0f" providerId="ADAL" clId="{AAE616AF-8DB9-4EE9-B2E4-564847EF5277}" dt="2025-03-19T10:41:07.853" v="2" actId="47"/>
        <pc:sldMkLst>
          <pc:docMk/>
          <pc:sldMk cId="2084657582" sldId="260"/>
        </pc:sldMkLst>
      </pc:sldChg>
      <pc:sldChg chg="modSp new mod modTransition modNotesTx">
        <pc:chgData name="Jasper Lanoote" userId="272f0e5d-990f-44cc-a640-22389cbaba0f" providerId="ADAL" clId="{AAE616AF-8DB9-4EE9-B2E4-564847EF5277}" dt="2025-03-31T09:32:22.561" v="7816"/>
        <pc:sldMkLst>
          <pc:docMk/>
          <pc:sldMk cId="2582900357" sldId="261"/>
        </pc:sldMkLst>
        <pc:spChg chg="mod">
          <ac:chgData name="Jasper Lanoote" userId="272f0e5d-990f-44cc-a640-22389cbaba0f" providerId="ADAL" clId="{AAE616AF-8DB9-4EE9-B2E4-564847EF5277}" dt="2025-03-30T18:05:04.286" v="7813"/>
          <ac:spMkLst>
            <pc:docMk/>
            <pc:sldMk cId="2582900357" sldId="261"/>
            <ac:spMk id="2" creationId="{F3CE7AC1-C627-9A69-1337-09477D6BD4B3}"/>
          </ac:spMkLst>
        </pc:spChg>
        <pc:spChg chg="mod">
          <ac:chgData name="Jasper Lanoote" userId="272f0e5d-990f-44cc-a640-22389cbaba0f" providerId="ADAL" clId="{AAE616AF-8DB9-4EE9-B2E4-564847EF5277}" dt="2025-03-30T16:32:08.311" v="4445" actId="20577"/>
          <ac:spMkLst>
            <pc:docMk/>
            <pc:sldMk cId="2582900357" sldId="261"/>
            <ac:spMk id="3" creationId="{A0231F8E-1DBE-09CF-C595-0C7FDEECFBFB}"/>
          </ac:spMkLst>
        </pc:spChg>
        <pc:spChg chg="mod">
          <ac:chgData name="Jasper Lanoote" userId="272f0e5d-990f-44cc-a640-22389cbaba0f" providerId="ADAL" clId="{AAE616AF-8DB9-4EE9-B2E4-564847EF5277}" dt="2025-03-30T18:05:04.286" v="7813"/>
          <ac:spMkLst>
            <pc:docMk/>
            <pc:sldMk cId="2582900357" sldId="261"/>
            <ac:spMk id="4" creationId="{4BC08F95-1518-0F1A-0D05-8EDC3207DAD1}"/>
          </ac:spMkLst>
        </pc:spChg>
      </pc:sldChg>
      <pc:sldChg chg="addSp delSp modSp new mod modTransition setBg modNotesTx">
        <pc:chgData name="Jasper Lanoote" userId="272f0e5d-990f-44cc-a640-22389cbaba0f" providerId="ADAL" clId="{AAE616AF-8DB9-4EE9-B2E4-564847EF5277}" dt="2025-03-31T09:32:30.086" v="7823" actId="6549"/>
        <pc:sldMkLst>
          <pc:docMk/>
          <pc:sldMk cId="612030583" sldId="262"/>
        </pc:sldMkLst>
        <pc:spChg chg="mod">
          <ac:chgData name="Jasper Lanoote" userId="272f0e5d-990f-44cc-a640-22389cbaba0f" providerId="ADAL" clId="{AAE616AF-8DB9-4EE9-B2E4-564847EF5277}" dt="2025-03-30T18:05:04.286" v="7813"/>
          <ac:spMkLst>
            <pc:docMk/>
            <pc:sldMk cId="612030583" sldId="262"/>
            <ac:spMk id="2" creationId="{40FCC497-08E3-F60D-8B5B-241B2A367831}"/>
          </ac:spMkLst>
        </pc:spChg>
        <pc:spChg chg="mod">
          <ac:chgData name="Jasper Lanoote" userId="272f0e5d-990f-44cc-a640-22389cbaba0f" providerId="ADAL" clId="{AAE616AF-8DB9-4EE9-B2E4-564847EF5277}" dt="2025-03-30T18:05:04.286" v="7813"/>
          <ac:spMkLst>
            <pc:docMk/>
            <pc:sldMk cId="612030583" sldId="262"/>
            <ac:spMk id="4" creationId="{5E15B773-151D-9D0D-46A0-3BCE89332D13}"/>
          </ac:spMkLst>
        </pc:spChg>
        <pc:graphicFrameChg chg="add mod">
          <ac:chgData name="Jasper Lanoote" userId="272f0e5d-990f-44cc-a640-22389cbaba0f" providerId="ADAL" clId="{AAE616AF-8DB9-4EE9-B2E4-564847EF5277}" dt="2025-03-23T13:01:03.637" v="3496"/>
          <ac:graphicFrameMkLst>
            <pc:docMk/>
            <pc:sldMk cId="612030583" sldId="262"/>
            <ac:graphicFrameMk id="13" creationId="{2C995223-31DB-F2CC-BAE2-B713E6A4E116}"/>
          </ac:graphicFrameMkLst>
        </pc:graphicFrameChg>
      </pc:sldChg>
      <pc:sldChg chg="addSp delSp modSp new mod modTransition setBg delDesignElem modNotesTx">
        <pc:chgData name="Jasper Lanoote" userId="272f0e5d-990f-44cc-a640-22389cbaba0f" providerId="ADAL" clId="{AAE616AF-8DB9-4EE9-B2E4-564847EF5277}" dt="2025-03-30T18:05:04.286" v="7813"/>
        <pc:sldMkLst>
          <pc:docMk/>
          <pc:sldMk cId="3446714188" sldId="263"/>
        </pc:sldMkLst>
        <pc:spChg chg="mod">
          <ac:chgData name="Jasper Lanoote" userId="272f0e5d-990f-44cc-a640-22389cbaba0f" providerId="ADAL" clId="{AAE616AF-8DB9-4EE9-B2E4-564847EF5277}" dt="2025-03-23T13:31:25.135" v="3621" actId="14100"/>
          <ac:spMkLst>
            <pc:docMk/>
            <pc:sldMk cId="3446714188" sldId="263"/>
            <ac:spMk id="2" creationId="{83D28D04-19A2-0AD8-AF28-2E6D1DEE5DCF}"/>
          </ac:spMkLst>
        </pc:spChg>
        <pc:spChg chg="mod">
          <ac:chgData name="Jasper Lanoote" userId="272f0e5d-990f-44cc-a640-22389cbaba0f" providerId="ADAL" clId="{AAE616AF-8DB9-4EE9-B2E4-564847EF5277}" dt="2025-03-23T13:31:12.104" v="3619" actId="20577"/>
          <ac:spMkLst>
            <pc:docMk/>
            <pc:sldMk cId="3446714188" sldId="263"/>
            <ac:spMk id="3" creationId="{6C27A8C8-1621-5D01-E067-986BED32E985}"/>
          </ac:spMkLst>
        </pc:spChg>
        <pc:spChg chg="mod">
          <ac:chgData name="Jasper Lanoote" userId="272f0e5d-990f-44cc-a640-22389cbaba0f" providerId="ADAL" clId="{AAE616AF-8DB9-4EE9-B2E4-564847EF5277}" dt="2025-03-30T18:05:04.286" v="7813"/>
          <ac:spMkLst>
            <pc:docMk/>
            <pc:sldMk cId="3446714188" sldId="263"/>
            <ac:spMk id="5" creationId="{29615104-6BAC-1FCF-1190-6DBD6AB782D8}"/>
          </ac:spMkLst>
        </pc:spChg>
        <pc:picChg chg="add mod ord">
          <ac:chgData name="Jasper Lanoote" userId="272f0e5d-990f-44cc-a640-22389cbaba0f" providerId="ADAL" clId="{AAE616AF-8DB9-4EE9-B2E4-564847EF5277}" dt="2025-03-23T12:51:40.503" v="3361" actId="26606"/>
          <ac:picMkLst>
            <pc:docMk/>
            <pc:sldMk cId="3446714188" sldId="263"/>
            <ac:picMk id="4" creationId="{93DD3054-5BAF-B650-877A-B93CB7EFF94B}"/>
          </ac:picMkLst>
        </pc:picChg>
        <pc:picChg chg="add mod ord">
          <ac:chgData name="Jasper Lanoote" userId="272f0e5d-990f-44cc-a640-22389cbaba0f" providerId="ADAL" clId="{AAE616AF-8DB9-4EE9-B2E4-564847EF5277}" dt="2025-03-23T12:51:45.700" v="3363" actId="1076"/>
          <ac:picMkLst>
            <pc:docMk/>
            <pc:sldMk cId="3446714188" sldId="263"/>
            <ac:picMk id="6" creationId="{CAE93AF8-9D68-D87B-BBB7-9ED60D9ADE0B}"/>
          </ac:picMkLst>
        </pc:picChg>
        <pc:picChg chg="add del mod">
          <ac:chgData name="Jasper Lanoote" userId="272f0e5d-990f-44cc-a640-22389cbaba0f" providerId="ADAL" clId="{AAE616AF-8DB9-4EE9-B2E4-564847EF5277}" dt="2025-03-23T13:31:00.477" v="3618" actId="478"/>
          <ac:picMkLst>
            <pc:docMk/>
            <pc:sldMk cId="3446714188" sldId="263"/>
            <ac:picMk id="7" creationId="{253B10AD-DB1D-C803-53C0-17AF6413EDC3}"/>
          </ac:picMkLst>
        </pc:picChg>
      </pc:sldChg>
      <pc:sldChg chg="addSp delSp modSp new mod ord modTransition setBg delDesignElem modNotesTx">
        <pc:chgData name="Jasper Lanoote" userId="272f0e5d-990f-44cc-a640-22389cbaba0f" providerId="ADAL" clId="{AAE616AF-8DB9-4EE9-B2E4-564847EF5277}" dt="2025-03-31T09:33:25.094" v="7873" actId="6549"/>
        <pc:sldMkLst>
          <pc:docMk/>
          <pc:sldMk cId="2462913418" sldId="264"/>
        </pc:sldMkLst>
        <pc:spChg chg="mod">
          <ac:chgData name="Jasper Lanoote" userId="272f0e5d-990f-44cc-a640-22389cbaba0f" providerId="ADAL" clId="{AAE616AF-8DB9-4EE9-B2E4-564847EF5277}" dt="2025-03-23T13:01:39.249" v="3510" actId="20577"/>
          <ac:spMkLst>
            <pc:docMk/>
            <pc:sldMk cId="2462913418" sldId="264"/>
            <ac:spMk id="2" creationId="{88C1BC40-CDA0-5911-252E-D88746521292}"/>
          </ac:spMkLst>
        </pc:spChg>
        <pc:spChg chg="mod">
          <ac:chgData name="Jasper Lanoote" userId="272f0e5d-990f-44cc-a640-22389cbaba0f" providerId="ADAL" clId="{AAE616AF-8DB9-4EE9-B2E4-564847EF5277}" dt="2025-03-30T18:05:04.286" v="7813"/>
          <ac:spMkLst>
            <pc:docMk/>
            <pc:sldMk cId="2462913418" sldId="264"/>
            <ac:spMk id="3" creationId="{CAEC045C-AAEE-D01B-B2D3-FEB948C67E43}"/>
          </ac:spMkLst>
        </pc:spChg>
        <pc:spChg chg="add mod">
          <ac:chgData name="Jasper Lanoote" userId="272f0e5d-990f-44cc-a640-22389cbaba0f" providerId="ADAL" clId="{AAE616AF-8DB9-4EE9-B2E4-564847EF5277}" dt="2025-03-23T12:55:47.009" v="3387" actId="208"/>
          <ac:spMkLst>
            <pc:docMk/>
            <pc:sldMk cId="2462913418" sldId="264"/>
            <ac:spMk id="4" creationId="{33F2F02F-0B24-41C8-1CA1-E82A7629738D}"/>
          </ac:spMkLst>
        </pc:spChg>
        <pc:graphicFrameChg chg="add mod">
          <ac:chgData name="Jasper Lanoote" userId="272f0e5d-990f-44cc-a640-22389cbaba0f" providerId="ADAL" clId="{AAE616AF-8DB9-4EE9-B2E4-564847EF5277}" dt="2025-03-23T12:56:29.306" v="3400" actId="20577"/>
          <ac:graphicFrameMkLst>
            <pc:docMk/>
            <pc:sldMk cId="2462913418" sldId="264"/>
            <ac:graphicFrameMk id="5" creationId="{B50702E8-6708-8917-0C27-C8DBF1E86693}"/>
          </ac:graphicFrameMkLst>
        </pc:graphicFrameChg>
      </pc:sldChg>
      <pc:sldChg chg="modSp new del mod">
        <pc:chgData name="Jasper Lanoote" userId="272f0e5d-990f-44cc-a640-22389cbaba0f" providerId="ADAL" clId="{AAE616AF-8DB9-4EE9-B2E4-564847EF5277}" dt="2025-03-23T12:56:54.099" v="3402" actId="47"/>
        <pc:sldMkLst>
          <pc:docMk/>
          <pc:sldMk cId="4061947367" sldId="265"/>
        </pc:sldMkLst>
      </pc:sldChg>
      <pc:sldChg chg="modSp new mod ord modTransition">
        <pc:chgData name="Jasper Lanoote" userId="272f0e5d-990f-44cc-a640-22389cbaba0f" providerId="ADAL" clId="{AAE616AF-8DB9-4EE9-B2E4-564847EF5277}" dt="2025-03-30T18:05:04.286" v="7813"/>
        <pc:sldMkLst>
          <pc:docMk/>
          <pc:sldMk cId="2269891159" sldId="266"/>
        </pc:sldMkLst>
        <pc:spChg chg="mod">
          <ac:chgData name="Jasper Lanoote" userId="272f0e5d-990f-44cc-a640-22389cbaba0f" providerId="ADAL" clId="{AAE616AF-8DB9-4EE9-B2E4-564847EF5277}" dt="2025-03-30T18:05:04.286" v="7813"/>
          <ac:spMkLst>
            <pc:docMk/>
            <pc:sldMk cId="2269891159" sldId="266"/>
            <ac:spMk id="2" creationId="{4D346667-5C00-71FF-F4E4-8574E9A2D7F6}"/>
          </ac:spMkLst>
        </pc:spChg>
        <pc:spChg chg="mod">
          <ac:chgData name="Jasper Lanoote" userId="272f0e5d-990f-44cc-a640-22389cbaba0f" providerId="ADAL" clId="{AAE616AF-8DB9-4EE9-B2E4-564847EF5277}" dt="2025-03-30T18:05:04.286" v="7813"/>
          <ac:spMkLst>
            <pc:docMk/>
            <pc:sldMk cId="2269891159" sldId="266"/>
            <ac:spMk id="3" creationId="{7F33E193-5B7E-2B47-D049-CF0FFC44D311}"/>
          </ac:spMkLst>
        </pc:spChg>
        <pc:spChg chg="mod">
          <ac:chgData name="Jasper Lanoote" userId="272f0e5d-990f-44cc-a640-22389cbaba0f" providerId="ADAL" clId="{AAE616AF-8DB9-4EE9-B2E4-564847EF5277}" dt="2025-03-30T18:05:04.286" v="7813"/>
          <ac:spMkLst>
            <pc:docMk/>
            <pc:sldMk cId="2269891159" sldId="266"/>
            <ac:spMk id="4" creationId="{07A53098-F6D0-622E-E251-1B30141BEA19}"/>
          </ac:spMkLst>
        </pc:spChg>
      </pc:sldChg>
      <pc:sldChg chg="addSp delSp modSp new mod ord modTransition setBg delDesignElem modNotesTx">
        <pc:chgData name="Jasper Lanoote" userId="272f0e5d-990f-44cc-a640-22389cbaba0f" providerId="ADAL" clId="{AAE616AF-8DB9-4EE9-B2E4-564847EF5277}" dt="2025-03-31T09:34:10.385" v="7876" actId="6549"/>
        <pc:sldMkLst>
          <pc:docMk/>
          <pc:sldMk cId="2965312024" sldId="267"/>
        </pc:sldMkLst>
        <pc:spChg chg="mod">
          <ac:chgData name="Jasper Lanoote" userId="272f0e5d-990f-44cc-a640-22389cbaba0f" providerId="ADAL" clId="{AAE616AF-8DB9-4EE9-B2E4-564847EF5277}" dt="2025-03-23T13:36:34.604" v="3691" actId="20577"/>
          <ac:spMkLst>
            <pc:docMk/>
            <pc:sldMk cId="2965312024" sldId="267"/>
            <ac:spMk id="2" creationId="{B1DA2C36-8F3B-249A-0D97-5370C63CF5F9}"/>
          </ac:spMkLst>
        </pc:spChg>
        <pc:spChg chg="mod">
          <ac:chgData name="Jasper Lanoote" userId="272f0e5d-990f-44cc-a640-22389cbaba0f" providerId="ADAL" clId="{AAE616AF-8DB9-4EE9-B2E4-564847EF5277}" dt="2025-03-30T18:05:04.286" v="7813"/>
          <ac:spMkLst>
            <pc:docMk/>
            <pc:sldMk cId="2965312024" sldId="267"/>
            <ac:spMk id="3" creationId="{44D3E985-243B-D48C-5482-2B600300EFFF}"/>
          </ac:spMkLst>
        </pc:spChg>
        <pc:graphicFrameChg chg="add mod">
          <ac:chgData name="Jasper Lanoote" userId="272f0e5d-990f-44cc-a640-22389cbaba0f" providerId="ADAL" clId="{AAE616AF-8DB9-4EE9-B2E4-564847EF5277}" dt="2025-03-28T09:13:31.481" v="4257" actId="20577"/>
          <ac:graphicFrameMkLst>
            <pc:docMk/>
            <pc:sldMk cId="2965312024" sldId="267"/>
            <ac:graphicFrameMk id="5" creationId="{C03036BE-0701-88DD-CC6C-0AA914A07CB7}"/>
          </ac:graphicFrameMkLst>
        </pc:graphicFrameChg>
      </pc:sldChg>
      <pc:sldChg chg="addSp delSp modSp add mod modTransition setBg delDesignElem modNotesTx">
        <pc:chgData name="Jasper Lanoote" userId="272f0e5d-990f-44cc-a640-22389cbaba0f" providerId="ADAL" clId="{AAE616AF-8DB9-4EE9-B2E4-564847EF5277}" dt="2025-04-01T09:08:01.084" v="7918" actId="20578"/>
        <pc:sldMkLst>
          <pc:docMk/>
          <pc:sldMk cId="1197839457" sldId="268"/>
        </pc:sldMkLst>
        <pc:spChg chg="mod">
          <ac:chgData name="Jasper Lanoote" userId="272f0e5d-990f-44cc-a640-22389cbaba0f" providerId="ADAL" clId="{AAE616AF-8DB9-4EE9-B2E4-564847EF5277}" dt="2025-03-28T09:14:27.364" v="4262" actId="1076"/>
          <ac:spMkLst>
            <pc:docMk/>
            <pc:sldMk cId="1197839457" sldId="268"/>
            <ac:spMk id="2" creationId="{FF8429C1-4D46-720E-ADBF-B1B1CFACF608}"/>
          </ac:spMkLst>
        </pc:spChg>
        <pc:spChg chg="mod">
          <ac:chgData name="Jasper Lanoote" userId="272f0e5d-990f-44cc-a640-22389cbaba0f" providerId="ADAL" clId="{AAE616AF-8DB9-4EE9-B2E4-564847EF5277}" dt="2025-04-01T09:08:01.084" v="7918" actId="20578"/>
          <ac:spMkLst>
            <pc:docMk/>
            <pc:sldMk cId="1197839457" sldId="268"/>
            <ac:spMk id="3" creationId="{7E9A9726-0A6F-0C9F-4D02-78C1ED42ACB9}"/>
          </ac:spMkLst>
        </pc:spChg>
        <pc:spChg chg="mod">
          <ac:chgData name="Jasper Lanoote" userId="272f0e5d-990f-44cc-a640-22389cbaba0f" providerId="ADAL" clId="{AAE616AF-8DB9-4EE9-B2E4-564847EF5277}" dt="2025-03-30T18:05:04.286" v="7813"/>
          <ac:spMkLst>
            <pc:docMk/>
            <pc:sldMk cId="1197839457" sldId="268"/>
            <ac:spMk id="5" creationId="{0EDA4C78-DF46-FC11-5688-1EB433FA4A0D}"/>
          </ac:spMkLst>
        </pc:spChg>
        <pc:picChg chg="add mod">
          <ac:chgData name="Jasper Lanoote" userId="272f0e5d-990f-44cc-a640-22389cbaba0f" providerId="ADAL" clId="{AAE616AF-8DB9-4EE9-B2E4-564847EF5277}" dt="2025-03-23T12:54:40.294" v="3377" actId="26606"/>
          <ac:picMkLst>
            <pc:docMk/>
            <pc:sldMk cId="1197839457" sldId="268"/>
            <ac:picMk id="4" creationId="{53BEA305-E4DF-34B3-D48C-CC0CC6D5775F}"/>
          </ac:picMkLst>
        </pc:picChg>
      </pc:sldChg>
      <pc:sldChg chg="addSp delSp modSp new mod modTransition">
        <pc:chgData name="Jasper Lanoote" userId="272f0e5d-990f-44cc-a640-22389cbaba0f" providerId="ADAL" clId="{AAE616AF-8DB9-4EE9-B2E4-564847EF5277}" dt="2025-03-30T18:05:04.286" v="7813"/>
        <pc:sldMkLst>
          <pc:docMk/>
          <pc:sldMk cId="1019071223" sldId="269"/>
        </pc:sldMkLst>
        <pc:spChg chg="mod">
          <ac:chgData name="Jasper Lanoote" userId="272f0e5d-990f-44cc-a640-22389cbaba0f" providerId="ADAL" clId="{AAE616AF-8DB9-4EE9-B2E4-564847EF5277}" dt="2025-03-23T12:17:35.274" v="3176" actId="1076"/>
          <ac:spMkLst>
            <pc:docMk/>
            <pc:sldMk cId="1019071223" sldId="269"/>
            <ac:spMk id="2" creationId="{2CC7AE9A-6079-0A8D-6967-69FABA53B9F0}"/>
          </ac:spMkLst>
        </pc:spChg>
        <pc:spChg chg="mod">
          <ac:chgData name="Jasper Lanoote" userId="272f0e5d-990f-44cc-a640-22389cbaba0f" providerId="ADAL" clId="{AAE616AF-8DB9-4EE9-B2E4-564847EF5277}" dt="2025-03-30T18:05:04.286" v="7813"/>
          <ac:spMkLst>
            <pc:docMk/>
            <pc:sldMk cId="1019071223" sldId="269"/>
            <ac:spMk id="3" creationId="{09239433-5B77-959A-D175-5DBEC8F2361B}"/>
          </ac:spMkLst>
        </pc:spChg>
        <pc:spChg chg="add mod">
          <ac:chgData name="Jasper Lanoote" userId="272f0e5d-990f-44cc-a640-22389cbaba0f" providerId="ADAL" clId="{AAE616AF-8DB9-4EE9-B2E4-564847EF5277}" dt="2025-03-24T08:26:47.257" v="4102" actId="20577"/>
          <ac:spMkLst>
            <pc:docMk/>
            <pc:sldMk cId="1019071223" sldId="269"/>
            <ac:spMk id="17" creationId="{8367B25D-730E-D603-096D-69BD08DA1EC3}"/>
          </ac:spMkLst>
        </pc:spChg>
        <pc:spChg chg="add mod">
          <ac:chgData name="Jasper Lanoote" userId="272f0e5d-990f-44cc-a640-22389cbaba0f" providerId="ADAL" clId="{AAE616AF-8DB9-4EE9-B2E4-564847EF5277}" dt="2025-03-30T15:21:29.851" v="4406"/>
          <ac:spMkLst>
            <pc:docMk/>
            <pc:sldMk cId="1019071223" sldId="269"/>
            <ac:spMk id="24" creationId="{626AA1D7-242A-EAEC-B3D7-0A188031FB93}"/>
          </ac:spMkLst>
        </pc:spChg>
        <pc:spChg chg="add mod">
          <ac:chgData name="Jasper Lanoote" userId="272f0e5d-990f-44cc-a640-22389cbaba0f" providerId="ADAL" clId="{AAE616AF-8DB9-4EE9-B2E4-564847EF5277}" dt="2025-03-30T15:21:08.285" v="4396" actId="20577"/>
          <ac:spMkLst>
            <pc:docMk/>
            <pc:sldMk cId="1019071223" sldId="269"/>
            <ac:spMk id="25" creationId="{530141CF-7AB2-0FA5-03C7-D46C877E95D7}"/>
          </ac:spMkLst>
        </pc:spChg>
        <pc:spChg chg="add mod">
          <ac:chgData name="Jasper Lanoote" userId="272f0e5d-990f-44cc-a640-22389cbaba0f" providerId="ADAL" clId="{AAE616AF-8DB9-4EE9-B2E4-564847EF5277}" dt="2025-03-23T12:17:46.313" v="3179" actId="14100"/>
          <ac:spMkLst>
            <pc:docMk/>
            <pc:sldMk cId="1019071223" sldId="269"/>
            <ac:spMk id="37" creationId="{477CA4CA-AE7F-5109-77D4-5D8D67A8123F}"/>
          </ac:spMkLst>
        </pc:spChg>
        <pc:spChg chg="add mod">
          <ac:chgData name="Jasper Lanoote" userId="272f0e5d-990f-44cc-a640-22389cbaba0f" providerId="ADAL" clId="{AAE616AF-8DB9-4EE9-B2E4-564847EF5277}" dt="2025-03-23T12:14:16.366" v="3155" actId="20577"/>
          <ac:spMkLst>
            <pc:docMk/>
            <pc:sldMk cId="1019071223" sldId="269"/>
            <ac:spMk id="39" creationId="{5F334FA5-5DB0-EBBC-16E8-E3E56DEE5768}"/>
          </ac:spMkLst>
        </pc:spChg>
        <pc:spChg chg="add mod">
          <ac:chgData name="Jasper Lanoote" userId="272f0e5d-990f-44cc-a640-22389cbaba0f" providerId="ADAL" clId="{AAE616AF-8DB9-4EE9-B2E4-564847EF5277}" dt="2025-03-23T12:19:14.099" v="3205" actId="20577"/>
          <ac:spMkLst>
            <pc:docMk/>
            <pc:sldMk cId="1019071223" sldId="269"/>
            <ac:spMk id="47" creationId="{BEF7BD38-324B-3893-E123-754ED80B395A}"/>
          </ac:spMkLst>
        </pc:spChg>
        <pc:picChg chg="add mod">
          <ac:chgData name="Jasper Lanoote" userId="272f0e5d-990f-44cc-a640-22389cbaba0f" providerId="ADAL" clId="{AAE616AF-8DB9-4EE9-B2E4-564847EF5277}" dt="2025-03-23T12:13:17.911" v="3139" actId="1076"/>
          <ac:picMkLst>
            <pc:docMk/>
            <pc:sldMk cId="1019071223" sldId="269"/>
            <ac:picMk id="4" creationId="{6B65D905-F01E-CDFD-2D4A-5D56BD682C94}"/>
          </ac:picMkLst>
        </pc:picChg>
        <pc:picChg chg="add mod">
          <ac:chgData name="Jasper Lanoote" userId="272f0e5d-990f-44cc-a640-22389cbaba0f" providerId="ADAL" clId="{AAE616AF-8DB9-4EE9-B2E4-564847EF5277}" dt="2025-03-23T12:11:55.359" v="3128" actId="1076"/>
          <ac:picMkLst>
            <pc:docMk/>
            <pc:sldMk cId="1019071223" sldId="269"/>
            <ac:picMk id="4098" creationId="{F639ED56-F467-FA5F-C33F-A238167B0070}"/>
          </ac:picMkLst>
        </pc:picChg>
        <pc:picChg chg="add mod">
          <ac:chgData name="Jasper Lanoote" userId="272f0e5d-990f-44cc-a640-22389cbaba0f" providerId="ADAL" clId="{AAE616AF-8DB9-4EE9-B2E4-564847EF5277}" dt="2025-03-23T12:12:00.198" v="3130" actId="1076"/>
          <ac:picMkLst>
            <pc:docMk/>
            <pc:sldMk cId="1019071223" sldId="269"/>
            <ac:picMk id="4100" creationId="{CA911158-15A0-ED08-A8A9-976A14958097}"/>
          </ac:picMkLst>
        </pc:picChg>
        <pc:picChg chg="add mod">
          <ac:chgData name="Jasper Lanoote" userId="272f0e5d-990f-44cc-a640-22389cbaba0f" providerId="ADAL" clId="{AAE616AF-8DB9-4EE9-B2E4-564847EF5277}" dt="2025-03-23T12:17:48.931" v="3180" actId="1076"/>
          <ac:picMkLst>
            <pc:docMk/>
            <pc:sldMk cId="1019071223" sldId="269"/>
            <ac:picMk id="4102" creationId="{1A859EC7-6DE8-78C8-3F91-0ADDBB4F9723}"/>
          </ac:picMkLst>
        </pc:picChg>
        <pc:picChg chg="add mod">
          <ac:chgData name="Jasper Lanoote" userId="272f0e5d-990f-44cc-a640-22389cbaba0f" providerId="ADAL" clId="{AAE616AF-8DB9-4EE9-B2E4-564847EF5277}" dt="2025-03-23T12:17:38.671" v="3177" actId="1076"/>
          <ac:picMkLst>
            <pc:docMk/>
            <pc:sldMk cId="1019071223" sldId="269"/>
            <ac:picMk id="4104" creationId="{B03713B9-237B-0F61-B288-F0782934E002}"/>
          </ac:picMkLst>
        </pc:picChg>
        <pc:picChg chg="add mod">
          <ac:chgData name="Jasper Lanoote" userId="272f0e5d-990f-44cc-a640-22389cbaba0f" providerId="ADAL" clId="{AAE616AF-8DB9-4EE9-B2E4-564847EF5277}" dt="2025-03-23T12:18:43.552" v="3189" actId="1076"/>
          <ac:picMkLst>
            <pc:docMk/>
            <pc:sldMk cId="1019071223" sldId="269"/>
            <ac:picMk id="4106" creationId="{8E45DFE1-A5A7-9892-CC62-5887A31FD2FD}"/>
          </ac:picMkLst>
        </pc:picChg>
        <pc:cxnChg chg="add mod">
          <ac:chgData name="Jasper Lanoote" userId="272f0e5d-990f-44cc-a640-22389cbaba0f" providerId="ADAL" clId="{AAE616AF-8DB9-4EE9-B2E4-564847EF5277}" dt="2025-03-23T12:12:00.198" v="3130" actId="1076"/>
          <ac:cxnSpMkLst>
            <pc:docMk/>
            <pc:sldMk cId="1019071223" sldId="269"/>
            <ac:cxnSpMk id="14" creationId="{729AB70B-3086-675C-52D8-B31D19BE21D0}"/>
          </ac:cxnSpMkLst>
        </pc:cxnChg>
        <pc:cxnChg chg="add mod">
          <ac:chgData name="Jasper Lanoote" userId="272f0e5d-990f-44cc-a640-22389cbaba0f" providerId="ADAL" clId="{AAE616AF-8DB9-4EE9-B2E4-564847EF5277}" dt="2025-03-23T12:13:17.911" v="3139" actId="1076"/>
          <ac:cxnSpMkLst>
            <pc:docMk/>
            <pc:sldMk cId="1019071223" sldId="269"/>
            <ac:cxnSpMk id="16" creationId="{37F96A72-26F7-5205-43DA-279769C7C429}"/>
          </ac:cxnSpMkLst>
        </pc:cxnChg>
        <pc:cxnChg chg="add mod">
          <ac:chgData name="Jasper Lanoote" userId="272f0e5d-990f-44cc-a640-22389cbaba0f" providerId="ADAL" clId="{AAE616AF-8DB9-4EE9-B2E4-564847EF5277}" dt="2025-03-23T12:17:38.671" v="3177" actId="1076"/>
          <ac:cxnSpMkLst>
            <pc:docMk/>
            <pc:sldMk cId="1019071223" sldId="269"/>
            <ac:cxnSpMk id="22" creationId="{71133D3F-609F-E2DD-D8F1-47D8D1DE8FB2}"/>
          </ac:cxnSpMkLst>
        </pc:cxnChg>
        <pc:cxnChg chg="add mod">
          <ac:chgData name="Jasper Lanoote" userId="272f0e5d-990f-44cc-a640-22389cbaba0f" providerId="ADAL" clId="{AAE616AF-8DB9-4EE9-B2E4-564847EF5277}" dt="2025-03-23T12:18:43.552" v="3189" actId="1076"/>
          <ac:cxnSpMkLst>
            <pc:docMk/>
            <pc:sldMk cId="1019071223" sldId="269"/>
            <ac:cxnSpMk id="41" creationId="{E0C3891B-DF51-306C-DF28-FCEE192BEDAB}"/>
          </ac:cxnSpMkLst>
        </pc:cxnChg>
      </pc:sldChg>
      <pc:sldChg chg="addSp delSp modSp add mod modTransition modNotesTx">
        <pc:chgData name="Jasper Lanoote" userId="272f0e5d-990f-44cc-a640-22389cbaba0f" providerId="ADAL" clId="{AAE616AF-8DB9-4EE9-B2E4-564847EF5277}" dt="2025-03-30T18:05:04.286" v="7813"/>
        <pc:sldMkLst>
          <pc:docMk/>
          <pc:sldMk cId="357299611" sldId="270"/>
        </pc:sldMkLst>
        <pc:spChg chg="mod">
          <ac:chgData name="Jasper Lanoote" userId="272f0e5d-990f-44cc-a640-22389cbaba0f" providerId="ADAL" clId="{AAE616AF-8DB9-4EE9-B2E4-564847EF5277}" dt="2025-03-30T18:05:04.286" v="7813"/>
          <ac:spMkLst>
            <pc:docMk/>
            <pc:sldMk cId="357299611" sldId="270"/>
            <ac:spMk id="2" creationId="{817AC1B0-97B2-E84E-A9FA-638EE8F33086}"/>
          </ac:spMkLst>
        </pc:spChg>
        <pc:spChg chg="add mod">
          <ac:chgData name="Jasper Lanoote" userId="272f0e5d-990f-44cc-a640-22389cbaba0f" providerId="ADAL" clId="{AAE616AF-8DB9-4EE9-B2E4-564847EF5277}" dt="2025-03-30T16:58:01.746" v="6967" actId="20577"/>
          <ac:spMkLst>
            <pc:docMk/>
            <pc:sldMk cId="357299611" sldId="270"/>
            <ac:spMk id="3" creationId="{795595AD-45B9-7763-3732-084905D957A2}"/>
          </ac:spMkLst>
        </pc:spChg>
        <pc:spChg chg="mod">
          <ac:chgData name="Jasper Lanoote" userId="272f0e5d-990f-44cc-a640-22389cbaba0f" providerId="ADAL" clId="{AAE616AF-8DB9-4EE9-B2E4-564847EF5277}" dt="2025-03-30T18:05:04.286" v="7813"/>
          <ac:spMkLst>
            <pc:docMk/>
            <pc:sldMk cId="357299611" sldId="270"/>
            <ac:spMk id="5" creationId="{67E27362-9B15-EFD6-700A-13092BD44F02}"/>
          </ac:spMkLst>
        </pc:spChg>
        <pc:graphicFrameChg chg="add mod modGraphic">
          <ac:chgData name="Jasper Lanoote" userId="272f0e5d-990f-44cc-a640-22389cbaba0f" providerId="ADAL" clId="{AAE616AF-8DB9-4EE9-B2E4-564847EF5277}" dt="2025-03-30T17:12:30.536" v="7213" actId="1076"/>
          <ac:graphicFrameMkLst>
            <pc:docMk/>
            <pc:sldMk cId="357299611" sldId="270"/>
            <ac:graphicFrameMk id="4" creationId="{500806AD-D186-54FC-ECD0-C42478E24251}"/>
          </ac:graphicFrameMkLst>
        </pc:graphicFrameChg>
        <pc:picChg chg="add mod">
          <ac:chgData name="Jasper Lanoote" userId="272f0e5d-990f-44cc-a640-22389cbaba0f" providerId="ADAL" clId="{AAE616AF-8DB9-4EE9-B2E4-564847EF5277}" dt="2025-03-30T17:12:17.185" v="7211" actId="1038"/>
          <ac:picMkLst>
            <pc:docMk/>
            <pc:sldMk cId="357299611" sldId="270"/>
            <ac:picMk id="7" creationId="{F5528722-317D-CC94-076C-96B789CD24DE}"/>
          </ac:picMkLst>
        </pc:picChg>
        <pc:picChg chg="add mod modCrop">
          <ac:chgData name="Jasper Lanoote" userId="272f0e5d-990f-44cc-a640-22389cbaba0f" providerId="ADAL" clId="{AAE616AF-8DB9-4EE9-B2E4-564847EF5277}" dt="2025-03-30T17:12:17.185" v="7211" actId="1038"/>
          <ac:picMkLst>
            <pc:docMk/>
            <pc:sldMk cId="357299611" sldId="270"/>
            <ac:picMk id="9" creationId="{DD2EB122-BEA8-CFBA-9A43-9AD94E3C3737}"/>
          </ac:picMkLst>
        </pc:picChg>
        <pc:picChg chg="add mod">
          <ac:chgData name="Jasper Lanoote" userId="272f0e5d-990f-44cc-a640-22389cbaba0f" providerId="ADAL" clId="{AAE616AF-8DB9-4EE9-B2E4-564847EF5277}" dt="2025-03-30T17:12:17.185" v="7211" actId="1038"/>
          <ac:picMkLst>
            <pc:docMk/>
            <pc:sldMk cId="357299611" sldId="270"/>
            <ac:picMk id="11" creationId="{56B0CA2A-1E7B-209A-8BA5-4AB825BE5ACF}"/>
          </ac:picMkLst>
        </pc:picChg>
        <pc:picChg chg="add mod modCrop">
          <ac:chgData name="Jasper Lanoote" userId="272f0e5d-990f-44cc-a640-22389cbaba0f" providerId="ADAL" clId="{AAE616AF-8DB9-4EE9-B2E4-564847EF5277}" dt="2025-03-30T17:12:17.185" v="7211" actId="1038"/>
          <ac:picMkLst>
            <pc:docMk/>
            <pc:sldMk cId="357299611" sldId="270"/>
            <ac:picMk id="13" creationId="{8C41746E-ACFC-BADA-2656-74136871178F}"/>
          </ac:picMkLst>
        </pc:picChg>
        <pc:picChg chg="mod">
          <ac:chgData name="Jasper Lanoote" userId="272f0e5d-990f-44cc-a640-22389cbaba0f" providerId="ADAL" clId="{AAE616AF-8DB9-4EE9-B2E4-564847EF5277}" dt="2025-03-30T17:12:20.439" v="7212" actId="1076"/>
          <ac:picMkLst>
            <pc:docMk/>
            <pc:sldMk cId="357299611" sldId="270"/>
            <ac:picMk id="1030" creationId="{3B727E2F-2523-320F-7571-00844E3C33D9}"/>
          </ac:picMkLst>
        </pc:picChg>
      </pc:sldChg>
      <pc:sldChg chg="addSp delSp modSp add mod modTransition setBg delDesignElem modNotesTx">
        <pc:chgData name="Jasper Lanoote" userId="272f0e5d-990f-44cc-a640-22389cbaba0f" providerId="ADAL" clId="{AAE616AF-8DB9-4EE9-B2E4-564847EF5277}" dt="2025-03-30T18:05:04.286" v="7813"/>
        <pc:sldMkLst>
          <pc:docMk/>
          <pc:sldMk cId="4105269608" sldId="271"/>
        </pc:sldMkLst>
        <pc:spChg chg="mod">
          <ac:chgData name="Jasper Lanoote" userId="272f0e5d-990f-44cc-a640-22389cbaba0f" providerId="ADAL" clId="{AAE616AF-8DB9-4EE9-B2E4-564847EF5277}" dt="2025-03-30T16:53:22.558" v="6435" actId="20577"/>
          <ac:spMkLst>
            <pc:docMk/>
            <pc:sldMk cId="4105269608" sldId="271"/>
            <ac:spMk id="2" creationId="{0BCF0017-8256-F0EC-28D5-914DEEB518DD}"/>
          </ac:spMkLst>
        </pc:spChg>
        <pc:spChg chg="add del mod">
          <ac:chgData name="Jasper Lanoote" userId="272f0e5d-990f-44cc-a640-22389cbaba0f" providerId="ADAL" clId="{AAE616AF-8DB9-4EE9-B2E4-564847EF5277}" dt="2025-03-23T12:58:03.633" v="3459" actId="26606"/>
          <ac:spMkLst>
            <pc:docMk/>
            <pc:sldMk cId="4105269608" sldId="271"/>
            <ac:spMk id="3" creationId="{C3C0AED7-D5A9-E6AD-E166-4939EE6D731A}"/>
          </ac:spMkLst>
        </pc:spChg>
        <pc:spChg chg="mod">
          <ac:chgData name="Jasper Lanoote" userId="272f0e5d-990f-44cc-a640-22389cbaba0f" providerId="ADAL" clId="{AAE616AF-8DB9-4EE9-B2E4-564847EF5277}" dt="2025-03-30T18:05:04.286" v="7813"/>
          <ac:spMkLst>
            <pc:docMk/>
            <pc:sldMk cId="4105269608" sldId="271"/>
            <ac:spMk id="4" creationId="{BC350ECA-69A3-26A4-F625-5D2BE24E1691}"/>
          </ac:spMkLst>
        </pc:spChg>
        <pc:picChg chg="add mod ord">
          <ac:chgData name="Jasper Lanoote" userId="272f0e5d-990f-44cc-a640-22389cbaba0f" providerId="ADAL" clId="{AAE616AF-8DB9-4EE9-B2E4-564847EF5277}" dt="2025-03-23T12:58:03.633" v="3459" actId="26606"/>
          <ac:picMkLst>
            <pc:docMk/>
            <pc:sldMk cId="4105269608" sldId="271"/>
            <ac:picMk id="3074" creationId="{5C6E213A-05AF-25DF-2777-32BA6DAACA98}"/>
          </ac:picMkLst>
        </pc:picChg>
        <pc:picChg chg="add mod">
          <ac:chgData name="Jasper Lanoote" userId="272f0e5d-990f-44cc-a640-22389cbaba0f" providerId="ADAL" clId="{AAE616AF-8DB9-4EE9-B2E4-564847EF5277}" dt="2025-03-23T12:58:03.633" v="3459" actId="26606"/>
          <ac:picMkLst>
            <pc:docMk/>
            <pc:sldMk cId="4105269608" sldId="271"/>
            <ac:picMk id="3076" creationId="{05973A43-ABEA-FECD-80EE-A19F053D5A85}"/>
          </ac:picMkLst>
        </pc:picChg>
      </pc:sldChg>
      <pc:sldChg chg="addSp delSp modSp add mod ord modTransition modNotesTx">
        <pc:chgData name="Jasper Lanoote" userId="272f0e5d-990f-44cc-a640-22389cbaba0f" providerId="ADAL" clId="{AAE616AF-8DB9-4EE9-B2E4-564847EF5277}" dt="2025-04-01T09:09:21.184" v="7920" actId="1076"/>
        <pc:sldMkLst>
          <pc:docMk/>
          <pc:sldMk cId="2692651048" sldId="272"/>
        </pc:sldMkLst>
        <pc:spChg chg="mod">
          <ac:chgData name="Jasper Lanoote" userId="272f0e5d-990f-44cc-a640-22389cbaba0f" providerId="ADAL" clId="{AAE616AF-8DB9-4EE9-B2E4-564847EF5277}" dt="2025-03-30T18:05:04.286" v="7813"/>
          <ac:spMkLst>
            <pc:docMk/>
            <pc:sldMk cId="2692651048" sldId="272"/>
            <ac:spMk id="2" creationId="{4C659320-F707-0025-4038-D310F353FA5A}"/>
          </ac:spMkLst>
        </pc:spChg>
        <pc:spChg chg="add mod">
          <ac:chgData name="Jasper Lanoote" userId="272f0e5d-990f-44cc-a640-22389cbaba0f" providerId="ADAL" clId="{AAE616AF-8DB9-4EE9-B2E4-564847EF5277}" dt="2025-03-30T17:59:04.116" v="7677" actId="20578"/>
          <ac:spMkLst>
            <pc:docMk/>
            <pc:sldMk cId="2692651048" sldId="272"/>
            <ac:spMk id="3" creationId="{CF8B0B75-D32B-4820-0419-462F3F3984FC}"/>
          </ac:spMkLst>
        </pc:spChg>
        <pc:spChg chg="mod">
          <ac:chgData name="Jasper Lanoote" userId="272f0e5d-990f-44cc-a640-22389cbaba0f" providerId="ADAL" clId="{AAE616AF-8DB9-4EE9-B2E4-564847EF5277}" dt="2025-03-30T18:05:04.286" v="7813"/>
          <ac:spMkLst>
            <pc:docMk/>
            <pc:sldMk cId="2692651048" sldId="272"/>
            <ac:spMk id="4" creationId="{3FA095C6-7FD7-A159-4B35-C1F49D6BF09C}"/>
          </ac:spMkLst>
        </pc:spChg>
        <pc:spChg chg="add mod">
          <ac:chgData name="Jasper Lanoote" userId="272f0e5d-990f-44cc-a640-22389cbaba0f" providerId="ADAL" clId="{AAE616AF-8DB9-4EE9-B2E4-564847EF5277}" dt="2025-03-23T11:38:18.316" v="2758" actId="20577"/>
          <ac:spMkLst>
            <pc:docMk/>
            <pc:sldMk cId="2692651048" sldId="272"/>
            <ac:spMk id="8" creationId="{B6230F84-5317-E121-0774-5B97F4515075}"/>
          </ac:spMkLst>
        </pc:spChg>
        <pc:spChg chg="add mod">
          <ac:chgData name="Jasper Lanoote" userId="272f0e5d-990f-44cc-a640-22389cbaba0f" providerId="ADAL" clId="{AAE616AF-8DB9-4EE9-B2E4-564847EF5277}" dt="2025-03-23T11:38:35.212" v="2764" actId="20577"/>
          <ac:spMkLst>
            <pc:docMk/>
            <pc:sldMk cId="2692651048" sldId="272"/>
            <ac:spMk id="11" creationId="{176EF735-AE45-EA01-3B94-9D2977E37661}"/>
          </ac:spMkLst>
        </pc:spChg>
        <pc:spChg chg="add mod">
          <ac:chgData name="Jasper Lanoote" userId="272f0e5d-990f-44cc-a640-22389cbaba0f" providerId="ADAL" clId="{AAE616AF-8DB9-4EE9-B2E4-564847EF5277}" dt="2025-03-23T11:39:03.445" v="2769" actId="1076"/>
          <ac:spMkLst>
            <pc:docMk/>
            <pc:sldMk cId="2692651048" sldId="272"/>
            <ac:spMk id="12" creationId="{0E077D4E-4048-D365-2B32-4BD03EFD244B}"/>
          </ac:spMkLst>
        </pc:spChg>
        <pc:picChg chg="add mod ord">
          <ac:chgData name="Jasper Lanoote" userId="272f0e5d-990f-44cc-a640-22389cbaba0f" providerId="ADAL" clId="{AAE616AF-8DB9-4EE9-B2E4-564847EF5277}" dt="2025-03-23T11:37:26.843" v="2734" actId="1076"/>
          <ac:picMkLst>
            <pc:docMk/>
            <pc:sldMk cId="2692651048" sldId="272"/>
            <ac:picMk id="6" creationId="{7ED3DC6E-5F5E-4C5E-C3EA-96C8CCFDCB1F}"/>
          </ac:picMkLst>
        </pc:picChg>
        <pc:picChg chg="mod">
          <ac:chgData name="Jasper Lanoote" userId="272f0e5d-990f-44cc-a640-22389cbaba0f" providerId="ADAL" clId="{AAE616AF-8DB9-4EE9-B2E4-564847EF5277}" dt="2025-03-23T11:39:11.887" v="2770" actId="1076"/>
          <ac:picMkLst>
            <pc:docMk/>
            <pc:sldMk cId="2692651048" sldId="272"/>
            <ac:picMk id="1032" creationId="{FF3C3740-0C62-B876-00A8-AD0DCDFF120E}"/>
          </ac:picMkLst>
        </pc:picChg>
        <pc:picChg chg="mod">
          <ac:chgData name="Jasper Lanoote" userId="272f0e5d-990f-44cc-a640-22389cbaba0f" providerId="ADAL" clId="{AAE616AF-8DB9-4EE9-B2E4-564847EF5277}" dt="2025-04-01T09:09:21.184" v="7920" actId="1076"/>
          <ac:picMkLst>
            <pc:docMk/>
            <pc:sldMk cId="2692651048" sldId="272"/>
            <ac:picMk id="1034" creationId="{51EBC155-3E14-A062-B28B-17DFC695E0E2}"/>
          </ac:picMkLst>
        </pc:picChg>
      </pc:sldChg>
      <pc:sldChg chg="add del">
        <pc:chgData name="Jasper Lanoote" userId="272f0e5d-990f-44cc-a640-22389cbaba0f" providerId="ADAL" clId="{AAE616AF-8DB9-4EE9-B2E4-564847EF5277}" dt="2025-03-23T11:47:41.328" v="2879" actId="47"/>
        <pc:sldMkLst>
          <pc:docMk/>
          <pc:sldMk cId="24605480" sldId="273"/>
        </pc:sldMkLst>
      </pc:sldChg>
      <pc:sldChg chg="addSp delSp modSp new mod ord modTransition setBg addAnim modAnim delDesignElem">
        <pc:chgData name="Jasper Lanoote" userId="272f0e5d-990f-44cc-a640-22389cbaba0f" providerId="ADAL" clId="{AAE616AF-8DB9-4EE9-B2E4-564847EF5277}" dt="2025-03-30T18:05:04.286" v="7813"/>
        <pc:sldMkLst>
          <pc:docMk/>
          <pc:sldMk cId="2918951072" sldId="273"/>
        </pc:sldMkLst>
        <pc:spChg chg="mod">
          <ac:chgData name="Jasper Lanoote" userId="272f0e5d-990f-44cc-a640-22389cbaba0f" providerId="ADAL" clId="{AAE616AF-8DB9-4EE9-B2E4-564847EF5277}" dt="2025-03-30T18:02:39.494" v="7804" actId="962"/>
          <ac:spMkLst>
            <pc:docMk/>
            <pc:sldMk cId="2918951072" sldId="273"/>
            <ac:spMk id="2" creationId="{1AD37874-C390-31E5-BBA1-E11407DF4C9B}"/>
          </ac:spMkLst>
        </pc:spChg>
        <pc:spChg chg="mod">
          <ac:chgData name="Jasper Lanoote" userId="272f0e5d-990f-44cc-a640-22389cbaba0f" providerId="ADAL" clId="{AAE616AF-8DB9-4EE9-B2E4-564847EF5277}" dt="2025-03-30T18:05:04.286" v="7813"/>
          <ac:spMkLst>
            <pc:docMk/>
            <pc:sldMk cId="2918951072" sldId="273"/>
            <ac:spMk id="3" creationId="{A2B739D7-49B3-F0AF-1F87-21632D612723}"/>
          </ac:spMkLst>
        </pc:spChg>
        <pc:picChg chg="add mod ord">
          <ac:chgData name="Jasper Lanoote" userId="272f0e5d-990f-44cc-a640-22389cbaba0f" providerId="ADAL" clId="{AAE616AF-8DB9-4EE9-B2E4-564847EF5277}" dt="2025-03-30T18:02:39.492" v="7803" actId="27614"/>
          <ac:picMkLst>
            <pc:docMk/>
            <pc:sldMk cId="2918951072" sldId="273"/>
            <ac:picMk id="6" creationId="{06E0C6C3-6FAB-6F3F-9F4A-6A8235AE0970}"/>
          </ac:picMkLst>
        </pc:picChg>
      </pc:sldChg>
      <pc:sldChg chg="modSp add mod ord modTransition">
        <pc:chgData name="Jasper Lanoote" userId="272f0e5d-990f-44cc-a640-22389cbaba0f" providerId="ADAL" clId="{AAE616AF-8DB9-4EE9-B2E4-564847EF5277}" dt="2025-03-30T18:05:04.286" v="7813"/>
        <pc:sldMkLst>
          <pc:docMk/>
          <pc:sldMk cId="327090236" sldId="274"/>
        </pc:sldMkLst>
        <pc:spChg chg="mod">
          <ac:chgData name="Jasper Lanoote" userId="272f0e5d-990f-44cc-a640-22389cbaba0f" providerId="ADAL" clId="{AAE616AF-8DB9-4EE9-B2E4-564847EF5277}" dt="2025-03-28T09:16:37.025" v="4296" actId="20577"/>
          <ac:spMkLst>
            <pc:docMk/>
            <pc:sldMk cId="327090236" sldId="274"/>
            <ac:spMk id="2" creationId="{9972837F-C33E-DB6E-6CF3-74A68379329B}"/>
          </ac:spMkLst>
        </pc:spChg>
        <pc:spChg chg="mod">
          <ac:chgData name="Jasper Lanoote" userId="272f0e5d-990f-44cc-a640-22389cbaba0f" providerId="ADAL" clId="{AAE616AF-8DB9-4EE9-B2E4-564847EF5277}" dt="2025-03-30T18:05:04.286" v="7813"/>
          <ac:spMkLst>
            <pc:docMk/>
            <pc:sldMk cId="327090236" sldId="274"/>
            <ac:spMk id="3" creationId="{D9487535-63E2-1A2A-EE83-73600A8100B5}"/>
          </ac:spMkLst>
        </pc:spChg>
        <pc:graphicFrameChg chg="mod">
          <ac:chgData name="Jasper Lanoote" userId="272f0e5d-990f-44cc-a640-22389cbaba0f" providerId="ADAL" clId="{AAE616AF-8DB9-4EE9-B2E4-564847EF5277}" dt="2025-03-23T12:57:11.088" v="3430" actId="20577"/>
          <ac:graphicFrameMkLst>
            <pc:docMk/>
            <pc:sldMk cId="327090236" sldId="274"/>
            <ac:graphicFrameMk id="5" creationId="{E1082EA4-5925-1246-40A4-0DB94834838A}"/>
          </ac:graphicFrameMkLst>
        </pc:graphicFrameChg>
      </pc:sldChg>
      <pc:sldChg chg="addSp delSp modSp new mod modTransition setBg delDesignElem">
        <pc:chgData name="Jasper Lanoote" userId="272f0e5d-990f-44cc-a640-22389cbaba0f" providerId="ADAL" clId="{AAE616AF-8DB9-4EE9-B2E4-564847EF5277}" dt="2025-03-30T18:05:04.286" v="7813"/>
        <pc:sldMkLst>
          <pc:docMk/>
          <pc:sldMk cId="1518050361" sldId="275"/>
        </pc:sldMkLst>
        <pc:spChg chg="mod">
          <ac:chgData name="Jasper Lanoote" userId="272f0e5d-990f-44cc-a640-22389cbaba0f" providerId="ADAL" clId="{AAE616AF-8DB9-4EE9-B2E4-564847EF5277}" dt="2025-03-23T13:02:31.615" v="3512" actId="26606"/>
          <ac:spMkLst>
            <pc:docMk/>
            <pc:sldMk cId="1518050361" sldId="275"/>
            <ac:spMk id="2" creationId="{C6AB916A-8E80-3CCD-C2D5-009D81FE38FB}"/>
          </ac:spMkLst>
        </pc:spChg>
        <pc:spChg chg="mod">
          <ac:chgData name="Jasper Lanoote" userId="272f0e5d-990f-44cc-a640-22389cbaba0f" providerId="ADAL" clId="{AAE616AF-8DB9-4EE9-B2E4-564847EF5277}" dt="2025-03-30T18:05:04.286" v="7813"/>
          <ac:spMkLst>
            <pc:docMk/>
            <pc:sldMk cId="1518050361" sldId="275"/>
            <ac:spMk id="3" creationId="{C0B76621-9918-E7F6-30F3-87E05B772182}"/>
          </ac:spMkLst>
        </pc:spChg>
      </pc:sldChg>
      <pc:sldChg chg="addSp delSp modSp new mod ord modTransition setBg delDesignElem">
        <pc:chgData name="Jasper Lanoote" userId="272f0e5d-990f-44cc-a640-22389cbaba0f" providerId="ADAL" clId="{AAE616AF-8DB9-4EE9-B2E4-564847EF5277}" dt="2025-04-01T09:11:24.887" v="7951" actId="1076"/>
        <pc:sldMkLst>
          <pc:docMk/>
          <pc:sldMk cId="3809435553" sldId="276"/>
        </pc:sldMkLst>
        <pc:spChg chg="mod">
          <ac:chgData name="Jasper Lanoote" userId="272f0e5d-990f-44cc-a640-22389cbaba0f" providerId="ADAL" clId="{AAE616AF-8DB9-4EE9-B2E4-564847EF5277}" dt="2025-04-01T09:11:24.887" v="7951" actId="1076"/>
          <ac:spMkLst>
            <pc:docMk/>
            <pc:sldMk cId="3809435553" sldId="276"/>
            <ac:spMk id="2" creationId="{17B2746B-21C3-4AE1-8B75-6395FEC43A6A}"/>
          </ac:spMkLst>
        </pc:spChg>
        <pc:spChg chg="mod">
          <ac:chgData name="Jasper Lanoote" userId="272f0e5d-990f-44cc-a640-22389cbaba0f" providerId="ADAL" clId="{AAE616AF-8DB9-4EE9-B2E4-564847EF5277}" dt="2025-03-30T18:05:04.286" v="7813"/>
          <ac:spMkLst>
            <pc:docMk/>
            <pc:sldMk cId="3809435553" sldId="276"/>
            <ac:spMk id="4" creationId="{4F58D838-989F-CCFF-4B4E-396D219146D6}"/>
          </ac:spMkLst>
        </pc:spChg>
        <pc:spChg chg="add del mod">
          <ac:chgData name="Jasper Lanoote" userId="272f0e5d-990f-44cc-a640-22389cbaba0f" providerId="ADAL" clId="{AAE616AF-8DB9-4EE9-B2E4-564847EF5277}" dt="2025-04-01T09:11:10.149" v="7930" actId="478"/>
          <ac:spMkLst>
            <pc:docMk/>
            <pc:sldMk cId="3809435553" sldId="276"/>
            <ac:spMk id="1030" creationId="{8C25D295-9CD1-B660-A205-52EED2BB5CEC}"/>
          </ac:spMkLst>
        </pc:spChg>
        <pc:picChg chg="add mod ord">
          <ac:chgData name="Jasper Lanoote" userId="272f0e5d-990f-44cc-a640-22389cbaba0f" providerId="ADAL" clId="{AAE616AF-8DB9-4EE9-B2E4-564847EF5277}" dt="2025-03-30T18:01:56.322" v="7799" actId="26606"/>
          <ac:picMkLst>
            <pc:docMk/>
            <pc:sldMk cId="3809435553" sldId="276"/>
            <ac:picMk id="1026" creationId="{B54F889E-E667-3180-71BC-B30346E3F845}"/>
          </ac:picMkLst>
        </pc:picChg>
      </pc:sldChg>
      <pc:sldMasterChg chg="modSp">
        <pc:chgData name="Jasper Lanoote" userId="272f0e5d-990f-44cc-a640-22389cbaba0f" providerId="ADAL" clId="{AAE616AF-8DB9-4EE9-B2E4-564847EF5277}" dt="2025-03-19T10:56:09.144" v="337" actId="403"/>
        <pc:sldMasterMkLst>
          <pc:docMk/>
          <pc:sldMasterMk cId="510831195" sldId="2147483648"/>
        </pc:sldMasterMkLst>
      </pc:sldMasterChg>
      <pc:sldMasterChg chg="new del mod addSldLayout delSldLayout">
        <pc:chgData name="Jasper Lanoote" userId="272f0e5d-990f-44cc-a640-22389cbaba0f" providerId="ADAL" clId="{AAE616AF-8DB9-4EE9-B2E4-564847EF5277}" dt="2025-03-19T10:56:15.983" v="339" actId="6938"/>
        <pc:sldMasterMkLst>
          <pc:docMk/>
          <pc:sldMasterMk cId="920973945" sldId="2147483660"/>
        </pc:sldMasterMkLst>
        <pc:sldLayoutChg chg="new del replId">
          <pc:chgData name="Jasper Lanoote" userId="272f0e5d-990f-44cc-a640-22389cbaba0f" providerId="ADAL" clId="{AAE616AF-8DB9-4EE9-B2E4-564847EF5277}" dt="2025-03-19T10:56:15.983" v="339" actId="6938"/>
          <pc:sldLayoutMkLst>
            <pc:docMk/>
            <pc:sldMasterMk cId="920973945" sldId="2147483660"/>
            <pc:sldLayoutMk cId="3504827876" sldId="2147483661"/>
          </pc:sldLayoutMkLst>
        </pc:sldLayoutChg>
        <pc:sldLayoutChg chg="new del replId">
          <pc:chgData name="Jasper Lanoote" userId="272f0e5d-990f-44cc-a640-22389cbaba0f" providerId="ADAL" clId="{AAE616AF-8DB9-4EE9-B2E4-564847EF5277}" dt="2025-03-19T10:56:15.983" v="339" actId="6938"/>
          <pc:sldLayoutMkLst>
            <pc:docMk/>
            <pc:sldMasterMk cId="920973945" sldId="2147483660"/>
            <pc:sldLayoutMk cId="1731831092" sldId="2147483662"/>
          </pc:sldLayoutMkLst>
        </pc:sldLayoutChg>
        <pc:sldLayoutChg chg="new del replId">
          <pc:chgData name="Jasper Lanoote" userId="272f0e5d-990f-44cc-a640-22389cbaba0f" providerId="ADAL" clId="{AAE616AF-8DB9-4EE9-B2E4-564847EF5277}" dt="2025-03-19T10:56:15.983" v="339" actId="6938"/>
          <pc:sldLayoutMkLst>
            <pc:docMk/>
            <pc:sldMasterMk cId="920973945" sldId="2147483660"/>
            <pc:sldLayoutMk cId="2011590365" sldId="2147483663"/>
          </pc:sldLayoutMkLst>
        </pc:sldLayoutChg>
        <pc:sldLayoutChg chg="new del replId">
          <pc:chgData name="Jasper Lanoote" userId="272f0e5d-990f-44cc-a640-22389cbaba0f" providerId="ADAL" clId="{AAE616AF-8DB9-4EE9-B2E4-564847EF5277}" dt="2025-03-19T10:56:15.983" v="339" actId="6938"/>
          <pc:sldLayoutMkLst>
            <pc:docMk/>
            <pc:sldMasterMk cId="920973945" sldId="2147483660"/>
            <pc:sldLayoutMk cId="1510191584" sldId="2147483664"/>
          </pc:sldLayoutMkLst>
        </pc:sldLayoutChg>
        <pc:sldLayoutChg chg="new del replId">
          <pc:chgData name="Jasper Lanoote" userId="272f0e5d-990f-44cc-a640-22389cbaba0f" providerId="ADAL" clId="{AAE616AF-8DB9-4EE9-B2E4-564847EF5277}" dt="2025-03-19T10:56:15.983" v="339" actId="6938"/>
          <pc:sldLayoutMkLst>
            <pc:docMk/>
            <pc:sldMasterMk cId="920973945" sldId="2147483660"/>
            <pc:sldLayoutMk cId="393617065" sldId="2147483665"/>
          </pc:sldLayoutMkLst>
        </pc:sldLayoutChg>
        <pc:sldLayoutChg chg="new del replId">
          <pc:chgData name="Jasper Lanoote" userId="272f0e5d-990f-44cc-a640-22389cbaba0f" providerId="ADAL" clId="{AAE616AF-8DB9-4EE9-B2E4-564847EF5277}" dt="2025-03-19T10:56:15.983" v="339" actId="6938"/>
          <pc:sldLayoutMkLst>
            <pc:docMk/>
            <pc:sldMasterMk cId="920973945" sldId="2147483660"/>
            <pc:sldLayoutMk cId="3270368183" sldId="2147483666"/>
          </pc:sldLayoutMkLst>
        </pc:sldLayoutChg>
        <pc:sldLayoutChg chg="new del replId">
          <pc:chgData name="Jasper Lanoote" userId="272f0e5d-990f-44cc-a640-22389cbaba0f" providerId="ADAL" clId="{AAE616AF-8DB9-4EE9-B2E4-564847EF5277}" dt="2025-03-19T10:56:15.983" v="339" actId="6938"/>
          <pc:sldLayoutMkLst>
            <pc:docMk/>
            <pc:sldMasterMk cId="920973945" sldId="2147483660"/>
            <pc:sldLayoutMk cId="2971579638" sldId="2147483667"/>
          </pc:sldLayoutMkLst>
        </pc:sldLayoutChg>
        <pc:sldLayoutChg chg="new del replId">
          <pc:chgData name="Jasper Lanoote" userId="272f0e5d-990f-44cc-a640-22389cbaba0f" providerId="ADAL" clId="{AAE616AF-8DB9-4EE9-B2E4-564847EF5277}" dt="2025-03-19T10:56:15.983" v="339" actId="6938"/>
          <pc:sldLayoutMkLst>
            <pc:docMk/>
            <pc:sldMasterMk cId="920973945" sldId="2147483660"/>
            <pc:sldLayoutMk cId="3317795453" sldId="2147483668"/>
          </pc:sldLayoutMkLst>
        </pc:sldLayoutChg>
        <pc:sldLayoutChg chg="new del replId">
          <pc:chgData name="Jasper Lanoote" userId="272f0e5d-990f-44cc-a640-22389cbaba0f" providerId="ADAL" clId="{AAE616AF-8DB9-4EE9-B2E4-564847EF5277}" dt="2025-03-19T10:56:15.983" v="339" actId="6938"/>
          <pc:sldLayoutMkLst>
            <pc:docMk/>
            <pc:sldMasterMk cId="920973945" sldId="2147483660"/>
            <pc:sldLayoutMk cId="1013313647" sldId="2147483669"/>
          </pc:sldLayoutMkLst>
        </pc:sldLayoutChg>
        <pc:sldLayoutChg chg="new del replId">
          <pc:chgData name="Jasper Lanoote" userId="272f0e5d-990f-44cc-a640-22389cbaba0f" providerId="ADAL" clId="{AAE616AF-8DB9-4EE9-B2E4-564847EF5277}" dt="2025-03-19T10:56:15.983" v="339" actId="6938"/>
          <pc:sldLayoutMkLst>
            <pc:docMk/>
            <pc:sldMasterMk cId="920973945" sldId="2147483660"/>
            <pc:sldLayoutMk cId="1603454480" sldId="2147483670"/>
          </pc:sldLayoutMkLst>
        </pc:sldLayoutChg>
        <pc:sldLayoutChg chg="new del replId">
          <pc:chgData name="Jasper Lanoote" userId="272f0e5d-990f-44cc-a640-22389cbaba0f" providerId="ADAL" clId="{AAE616AF-8DB9-4EE9-B2E4-564847EF5277}" dt="2025-03-19T10:56:15.983" v="339" actId="6938"/>
          <pc:sldLayoutMkLst>
            <pc:docMk/>
            <pc:sldMasterMk cId="920973945" sldId="2147483660"/>
            <pc:sldLayoutMk cId="2278340784" sldId="2147483671"/>
          </pc:sldLayoutMkLst>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167074-4A7E-4AA2-A234-F849B4E79DD4}"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7B4D6B8E-3571-49D0-9B33-6091DC3842E9}">
      <dgm:prSet/>
      <dgm:spPr/>
      <dgm:t>
        <a:bodyPr/>
        <a:lstStyle/>
        <a:p>
          <a:pPr>
            <a:lnSpc>
              <a:spcPct val="100000"/>
            </a:lnSpc>
          </a:pPr>
          <a:r>
            <a:rPr lang="nl-BE"/>
            <a:t>Jasper Lanoote</a:t>
          </a:r>
          <a:endParaRPr lang="en-US"/>
        </a:p>
      </dgm:t>
    </dgm:pt>
    <dgm:pt modelId="{14317B4B-34E4-44C0-984A-90E1407E386A}" type="parTrans" cxnId="{861A3444-B9C2-4356-A9E8-5C7C66D0AFAF}">
      <dgm:prSet/>
      <dgm:spPr/>
      <dgm:t>
        <a:bodyPr/>
        <a:lstStyle/>
        <a:p>
          <a:endParaRPr lang="en-US"/>
        </a:p>
      </dgm:t>
    </dgm:pt>
    <dgm:pt modelId="{28251A1D-E63D-4CB3-AA3E-6FCB30D81089}" type="sibTrans" cxnId="{861A3444-B9C2-4356-A9E8-5C7C66D0AFAF}">
      <dgm:prSet/>
      <dgm:spPr/>
      <dgm:t>
        <a:bodyPr/>
        <a:lstStyle/>
        <a:p>
          <a:endParaRPr lang="en-US"/>
        </a:p>
      </dgm:t>
    </dgm:pt>
    <dgm:pt modelId="{5EEC45E6-61B3-4691-B507-4F6B8276240E}">
      <dgm:prSet/>
      <dgm:spPr/>
      <dgm:t>
        <a:bodyPr/>
        <a:lstStyle/>
        <a:p>
          <a:pPr>
            <a:lnSpc>
              <a:spcPct val="100000"/>
            </a:lnSpc>
          </a:pPr>
          <a:r>
            <a:rPr lang="nl-BE" dirty="0"/>
            <a:t>ik studeer informatica </a:t>
          </a:r>
          <a:endParaRPr lang="en-US" dirty="0"/>
        </a:p>
      </dgm:t>
    </dgm:pt>
    <dgm:pt modelId="{BAED0C7A-EFFE-47A3-80A1-EF167F2D10B6}" type="parTrans" cxnId="{85360D4A-3BE2-493C-A25A-6199CB549D76}">
      <dgm:prSet/>
      <dgm:spPr/>
      <dgm:t>
        <a:bodyPr/>
        <a:lstStyle/>
        <a:p>
          <a:endParaRPr lang="en-US"/>
        </a:p>
      </dgm:t>
    </dgm:pt>
    <dgm:pt modelId="{BC3D3069-39F9-4B13-9444-3CE01D03F810}" type="sibTrans" cxnId="{85360D4A-3BE2-493C-A25A-6199CB549D76}">
      <dgm:prSet/>
      <dgm:spPr/>
      <dgm:t>
        <a:bodyPr/>
        <a:lstStyle/>
        <a:p>
          <a:endParaRPr lang="en-US"/>
        </a:p>
      </dgm:t>
    </dgm:pt>
    <dgm:pt modelId="{EC4E723A-301F-413C-8F78-01440FF65136}" type="pres">
      <dgm:prSet presAssocID="{3F167074-4A7E-4AA2-A234-F849B4E79DD4}" presName="root" presStyleCnt="0">
        <dgm:presLayoutVars>
          <dgm:dir/>
          <dgm:resizeHandles val="exact"/>
        </dgm:presLayoutVars>
      </dgm:prSet>
      <dgm:spPr/>
    </dgm:pt>
    <dgm:pt modelId="{9C5E654F-9ECC-467C-993D-A46949730FBF}" type="pres">
      <dgm:prSet presAssocID="{7B4D6B8E-3571-49D0-9B33-6091DC3842E9}" presName="compNode" presStyleCnt="0"/>
      <dgm:spPr/>
    </dgm:pt>
    <dgm:pt modelId="{EDA67A84-1BDB-4034-BB4C-5FBDF6622F24}" type="pres">
      <dgm:prSet presAssocID="{7B4D6B8E-3571-49D0-9B33-6091DC3842E9}"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Gebruiker met effen opvulling"/>
        </a:ext>
      </dgm:extLst>
    </dgm:pt>
    <dgm:pt modelId="{E58A913E-1C9C-4884-AE1E-F9F3DBA5D1F4}" type="pres">
      <dgm:prSet presAssocID="{7B4D6B8E-3571-49D0-9B33-6091DC3842E9}" presName="spaceRect" presStyleCnt="0"/>
      <dgm:spPr/>
    </dgm:pt>
    <dgm:pt modelId="{ABA43835-AF6F-4282-83EC-7581AB0CA6EC}" type="pres">
      <dgm:prSet presAssocID="{7B4D6B8E-3571-49D0-9B33-6091DC3842E9}" presName="textRect" presStyleLbl="revTx" presStyleIdx="0" presStyleCnt="2">
        <dgm:presLayoutVars>
          <dgm:chMax val="1"/>
          <dgm:chPref val="1"/>
        </dgm:presLayoutVars>
      </dgm:prSet>
      <dgm:spPr/>
    </dgm:pt>
    <dgm:pt modelId="{CAE02ACC-520C-4263-9DC8-7025B5F7D2FA}" type="pres">
      <dgm:prSet presAssocID="{28251A1D-E63D-4CB3-AA3E-6FCB30D81089}" presName="sibTrans" presStyleCnt="0"/>
      <dgm:spPr/>
    </dgm:pt>
    <dgm:pt modelId="{7447247A-83AE-4D83-B4BF-E1477B823F22}" type="pres">
      <dgm:prSet presAssocID="{5EEC45E6-61B3-4691-B507-4F6B8276240E}" presName="compNode" presStyleCnt="0"/>
      <dgm:spPr/>
    </dgm:pt>
    <dgm:pt modelId="{979EBD0A-4656-4049-8427-40EE2E064562}" type="pres">
      <dgm:prSet presAssocID="{5EEC45E6-61B3-4691-B507-4F6B8276240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omputer"/>
        </a:ext>
      </dgm:extLst>
    </dgm:pt>
    <dgm:pt modelId="{D3E77899-913D-4663-8B16-9E24CFA93E98}" type="pres">
      <dgm:prSet presAssocID="{5EEC45E6-61B3-4691-B507-4F6B8276240E}" presName="spaceRect" presStyleCnt="0"/>
      <dgm:spPr/>
    </dgm:pt>
    <dgm:pt modelId="{E787D9AB-C586-4AEA-8959-FB965C459D7F}" type="pres">
      <dgm:prSet presAssocID="{5EEC45E6-61B3-4691-B507-4F6B8276240E}" presName="textRect" presStyleLbl="revTx" presStyleIdx="1" presStyleCnt="2">
        <dgm:presLayoutVars>
          <dgm:chMax val="1"/>
          <dgm:chPref val="1"/>
        </dgm:presLayoutVars>
      </dgm:prSet>
      <dgm:spPr/>
    </dgm:pt>
  </dgm:ptLst>
  <dgm:cxnLst>
    <dgm:cxn modelId="{861A3444-B9C2-4356-A9E8-5C7C66D0AFAF}" srcId="{3F167074-4A7E-4AA2-A234-F849B4E79DD4}" destId="{7B4D6B8E-3571-49D0-9B33-6091DC3842E9}" srcOrd="0" destOrd="0" parTransId="{14317B4B-34E4-44C0-984A-90E1407E386A}" sibTransId="{28251A1D-E63D-4CB3-AA3E-6FCB30D81089}"/>
    <dgm:cxn modelId="{85360D4A-3BE2-493C-A25A-6199CB549D76}" srcId="{3F167074-4A7E-4AA2-A234-F849B4E79DD4}" destId="{5EEC45E6-61B3-4691-B507-4F6B8276240E}" srcOrd="1" destOrd="0" parTransId="{BAED0C7A-EFFE-47A3-80A1-EF167F2D10B6}" sibTransId="{BC3D3069-39F9-4B13-9444-3CE01D03F810}"/>
    <dgm:cxn modelId="{9DE96A59-E26F-4251-8827-A6755597A374}" type="presOf" srcId="{5EEC45E6-61B3-4691-B507-4F6B8276240E}" destId="{E787D9AB-C586-4AEA-8959-FB965C459D7F}" srcOrd="0" destOrd="0" presId="urn:microsoft.com/office/officeart/2018/2/layout/IconLabelList"/>
    <dgm:cxn modelId="{3C6879A8-3553-4D29-8FE6-DCE9F759F8BC}" type="presOf" srcId="{7B4D6B8E-3571-49D0-9B33-6091DC3842E9}" destId="{ABA43835-AF6F-4282-83EC-7581AB0CA6EC}" srcOrd="0" destOrd="0" presId="urn:microsoft.com/office/officeart/2018/2/layout/IconLabelList"/>
    <dgm:cxn modelId="{20C975F6-B37B-4192-B1CF-7763DFD3B1A4}" type="presOf" srcId="{3F167074-4A7E-4AA2-A234-F849B4E79DD4}" destId="{EC4E723A-301F-413C-8F78-01440FF65136}" srcOrd="0" destOrd="0" presId="urn:microsoft.com/office/officeart/2018/2/layout/IconLabelList"/>
    <dgm:cxn modelId="{6F227D2A-19BC-4C74-A980-033E98C08173}" type="presParOf" srcId="{EC4E723A-301F-413C-8F78-01440FF65136}" destId="{9C5E654F-9ECC-467C-993D-A46949730FBF}" srcOrd="0" destOrd="0" presId="urn:microsoft.com/office/officeart/2018/2/layout/IconLabelList"/>
    <dgm:cxn modelId="{C3FEB351-765F-4604-A9DB-66CC2A8E2B9F}" type="presParOf" srcId="{9C5E654F-9ECC-467C-993D-A46949730FBF}" destId="{EDA67A84-1BDB-4034-BB4C-5FBDF6622F24}" srcOrd="0" destOrd="0" presId="urn:microsoft.com/office/officeart/2018/2/layout/IconLabelList"/>
    <dgm:cxn modelId="{11E4C28B-AA07-426D-873D-5A13C8FCA6B9}" type="presParOf" srcId="{9C5E654F-9ECC-467C-993D-A46949730FBF}" destId="{E58A913E-1C9C-4884-AE1E-F9F3DBA5D1F4}" srcOrd="1" destOrd="0" presId="urn:microsoft.com/office/officeart/2018/2/layout/IconLabelList"/>
    <dgm:cxn modelId="{60D185CF-5E60-4FC6-B66D-031C431A8CE2}" type="presParOf" srcId="{9C5E654F-9ECC-467C-993D-A46949730FBF}" destId="{ABA43835-AF6F-4282-83EC-7581AB0CA6EC}" srcOrd="2" destOrd="0" presId="urn:microsoft.com/office/officeart/2018/2/layout/IconLabelList"/>
    <dgm:cxn modelId="{A56143C9-31C6-4FEB-9F41-BA6ED6E8EB9E}" type="presParOf" srcId="{EC4E723A-301F-413C-8F78-01440FF65136}" destId="{CAE02ACC-520C-4263-9DC8-7025B5F7D2FA}" srcOrd="1" destOrd="0" presId="urn:microsoft.com/office/officeart/2018/2/layout/IconLabelList"/>
    <dgm:cxn modelId="{22635496-ABA3-4701-933A-866AFDA3A93B}" type="presParOf" srcId="{EC4E723A-301F-413C-8F78-01440FF65136}" destId="{7447247A-83AE-4D83-B4BF-E1477B823F22}" srcOrd="2" destOrd="0" presId="urn:microsoft.com/office/officeart/2018/2/layout/IconLabelList"/>
    <dgm:cxn modelId="{855DFFE1-405E-469C-BF3F-902E3B6FC970}" type="presParOf" srcId="{7447247A-83AE-4D83-B4BF-E1477B823F22}" destId="{979EBD0A-4656-4049-8427-40EE2E064562}" srcOrd="0" destOrd="0" presId="urn:microsoft.com/office/officeart/2018/2/layout/IconLabelList"/>
    <dgm:cxn modelId="{00049EE9-C60F-45C7-A533-386FDEF710F3}" type="presParOf" srcId="{7447247A-83AE-4D83-B4BF-E1477B823F22}" destId="{D3E77899-913D-4663-8B16-9E24CFA93E98}" srcOrd="1" destOrd="0" presId="urn:microsoft.com/office/officeart/2018/2/layout/IconLabelList"/>
    <dgm:cxn modelId="{86A6935B-6BB6-43B0-AFED-01708B48F33E}" type="presParOf" srcId="{7447247A-83AE-4D83-B4BF-E1477B823F22}" destId="{E787D9AB-C586-4AEA-8959-FB965C459D7F}"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E1213E-1E4F-49FD-A6DC-C528507552D8}"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77D9B7F-C65B-4130-8E11-8DCB733989C7}">
      <dgm:prSet/>
      <dgm:spPr/>
      <dgm:t>
        <a:bodyPr/>
        <a:lstStyle/>
        <a:p>
          <a:pPr>
            <a:defRPr cap="all"/>
          </a:pPr>
          <a:r>
            <a:rPr lang="nl-BE" dirty="0"/>
            <a:t>Regenval, Temperatuur, Luchtvochtigheid, Windsnelheid en Windrichting meten</a:t>
          </a:r>
          <a:endParaRPr lang="en-US" dirty="0"/>
        </a:p>
      </dgm:t>
    </dgm:pt>
    <dgm:pt modelId="{92041DFB-0798-402F-9CB7-D540EB688EAF}" type="parTrans" cxnId="{B15CA0F6-CF67-41DE-8F1D-B4E8A60EA1BD}">
      <dgm:prSet/>
      <dgm:spPr/>
      <dgm:t>
        <a:bodyPr/>
        <a:lstStyle/>
        <a:p>
          <a:endParaRPr lang="en-US"/>
        </a:p>
      </dgm:t>
    </dgm:pt>
    <dgm:pt modelId="{D391BA71-DAEB-47EF-9DC6-F78DE9E04A7E}" type="sibTrans" cxnId="{B15CA0F6-CF67-41DE-8F1D-B4E8A60EA1BD}">
      <dgm:prSet/>
      <dgm:spPr/>
      <dgm:t>
        <a:bodyPr/>
        <a:lstStyle/>
        <a:p>
          <a:endParaRPr lang="en-US"/>
        </a:p>
      </dgm:t>
    </dgm:pt>
    <dgm:pt modelId="{D66DE435-6289-4468-9866-8E5725B5E3F1}">
      <dgm:prSet/>
      <dgm:spPr/>
      <dgm:t>
        <a:bodyPr/>
        <a:lstStyle/>
        <a:p>
          <a:pPr>
            <a:defRPr cap="all"/>
          </a:pPr>
          <a:r>
            <a:rPr lang="nl-BE"/>
            <a:t>Deze waarden opslaan in een databank</a:t>
          </a:r>
          <a:endParaRPr lang="en-US"/>
        </a:p>
      </dgm:t>
    </dgm:pt>
    <dgm:pt modelId="{96B93C7C-7B1E-4BB5-BE61-BA954932DD4E}" type="parTrans" cxnId="{5066C3C6-B6F1-4EA9-854F-066CA1B38A44}">
      <dgm:prSet/>
      <dgm:spPr/>
      <dgm:t>
        <a:bodyPr/>
        <a:lstStyle/>
        <a:p>
          <a:endParaRPr lang="en-US"/>
        </a:p>
      </dgm:t>
    </dgm:pt>
    <dgm:pt modelId="{20EF6217-B1C6-4D8F-B1F5-40CBCEA99676}" type="sibTrans" cxnId="{5066C3C6-B6F1-4EA9-854F-066CA1B38A44}">
      <dgm:prSet/>
      <dgm:spPr/>
      <dgm:t>
        <a:bodyPr/>
        <a:lstStyle/>
        <a:p>
          <a:endParaRPr lang="en-US"/>
        </a:p>
      </dgm:t>
    </dgm:pt>
    <dgm:pt modelId="{DADD6A73-C9F8-4772-9822-869FD8FC6EF7}">
      <dgm:prSet/>
      <dgm:spPr/>
      <dgm:t>
        <a:bodyPr/>
        <a:lstStyle/>
        <a:p>
          <a:pPr>
            <a:defRPr cap="all"/>
          </a:pPr>
          <a:r>
            <a:rPr lang="nl-BE"/>
            <a:t>De waarden live en van de database visualizeren op een react website</a:t>
          </a:r>
          <a:endParaRPr lang="en-US"/>
        </a:p>
      </dgm:t>
    </dgm:pt>
    <dgm:pt modelId="{7312EE4A-79CA-4AB7-A477-2D38A5CDB769}" type="parTrans" cxnId="{5C2CEA2A-3237-4C7D-BE1B-E524729BD57E}">
      <dgm:prSet/>
      <dgm:spPr/>
      <dgm:t>
        <a:bodyPr/>
        <a:lstStyle/>
        <a:p>
          <a:endParaRPr lang="en-US"/>
        </a:p>
      </dgm:t>
    </dgm:pt>
    <dgm:pt modelId="{5E4AFF28-8379-4132-8752-D292C32CAE25}" type="sibTrans" cxnId="{5C2CEA2A-3237-4C7D-BE1B-E524729BD57E}">
      <dgm:prSet/>
      <dgm:spPr/>
      <dgm:t>
        <a:bodyPr/>
        <a:lstStyle/>
        <a:p>
          <a:endParaRPr lang="en-US"/>
        </a:p>
      </dgm:t>
    </dgm:pt>
    <dgm:pt modelId="{18AA1217-D459-4131-B580-93477F6B0517}" type="pres">
      <dgm:prSet presAssocID="{8FE1213E-1E4F-49FD-A6DC-C528507552D8}" presName="root" presStyleCnt="0">
        <dgm:presLayoutVars>
          <dgm:dir/>
          <dgm:resizeHandles val="exact"/>
        </dgm:presLayoutVars>
      </dgm:prSet>
      <dgm:spPr/>
    </dgm:pt>
    <dgm:pt modelId="{BB94446D-3D19-4202-BDEE-B4FBBD1F1401}" type="pres">
      <dgm:prSet presAssocID="{277D9B7F-C65B-4130-8E11-8DCB733989C7}" presName="compNode" presStyleCnt="0"/>
      <dgm:spPr/>
    </dgm:pt>
    <dgm:pt modelId="{1039BFE8-A813-4E15-9D55-CD9175D25728}" type="pres">
      <dgm:prSet presAssocID="{277D9B7F-C65B-4130-8E11-8DCB733989C7}" presName="iconBgRect" presStyleLbl="bgShp" presStyleIdx="0" presStyleCnt="3"/>
      <dgm:spPr/>
    </dgm:pt>
    <dgm:pt modelId="{73BCA930-5113-44A9-9FEA-DF8BF660CFD2}" type="pres">
      <dgm:prSet presAssocID="{277D9B7F-C65B-4130-8E11-8DCB733989C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gen"/>
        </a:ext>
      </dgm:extLst>
    </dgm:pt>
    <dgm:pt modelId="{C8DFA5E0-7DEF-419F-B321-5719282A6677}" type="pres">
      <dgm:prSet presAssocID="{277D9B7F-C65B-4130-8E11-8DCB733989C7}" presName="spaceRect" presStyleCnt="0"/>
      <dgm:spPr/>
    </dgm:pt>
    <dgm:pt modelId="{1EE4AE0F-7B88-468A-8EF8-A9D06257C7F0}" type="pres">
      <dgm:prSet presAssocID="{277D9B7F-C65B-4130-8E11-8DCB733989C7}" presName="textRect" presStyleLbl="revTx" presStyleIdx="0" presStyleCnt="3">
        <dgm:presLayoutVars>
          <dgm:chMax val="1"/>
          <dgm:chPref val="1"/>
        </dgm:presLayoutVars>
      </dgm:prSet>
      <dgm:spPr/>
    </dgm:pt>
    <dgm:pt modelId="{CC059882-E613-465C-BBC3-C8325D6F29B9}" type="pres">
      <dgm:prSet presAssocID="{D391BA71-DAEB-47EF-9DC6-F78DE9E04A7E}" presName="sibTrans" presStyleCnt="0"/>
      <dgm:spPr/>
    </dgm:pt>
    <dgm:pt modelId="{F741355A-9913-4B1D-A5E8-6BE04DDB3E20}" type="pres">
      <dgm:prSet presAssocID="{D66DE435-6289-4468-9866-8E5725B5E3F1}" presName="compNode" presStyleCnt="0"/>
      <dgm:spPr/>
    </dgm:pt>
    <dgm:pt modelId="{C19F6293-B0B1-4BC3-B495-66DBBB8055DD}" type="pres">
      <dgm:prSet presAssocID="{D66DE435-6289-4468-9866-8E5725B5E3F1}" presName="iconBgRect" presStyleLbl="bgShp" presStyleIdx="1" presStyleCnt="3"/>
      <dgm:spPr/>
    </dgm:pt>
    <dgm:pt modelId="{0B70A543-25FD-436D-99F3-A146683EA675}" type="pres">
      <dgm:prSet presAssocID="{D66DE435-6289-4468-9866-8E5725B5E3F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3E50EF2F-108D-40F4-9841-A9B8B185536E}" type="pres">
      <dgm:prSet presAssocID="{D66DE435-6289-4468-9866-8E5725B5E3F1}" presName="spaceRect" presStyleCnt="0"/>
      <dgm:spPr/>
    </dgm:pt>
    <dgm:pt modelId="{C5916DD4-F133-4DEF-9734-4BF194AA2214}" type="pres">
      <dgm:prSet presAssocID="{D66DE435-6289-4468-9866-8E5725B5E3F1}" presName="textRect" presStyleLbl="revTx" presStyleIdx="1" presStyleCnt="3">
        <dgm:presLayoutVars>
          <dgm:chMax val="1"/>
          <dgm:chPref val="1"/>
        </dgm:presLayoutVars>
      </dgm:prSet>
      <dgm:spPr/>
    </dgm:pt>
    <dgm:pt modelId="{0F80580E-6BED-4D85-94E3-59AF21885968}" type="pres">
      <dgm:prSet presAssocID="{20EF6217-B1C6-4D8F-B1F5-40CBCEA99676}" presName="sibTrans" presStyleCnt="0"/>
      <dgm:spPr/>
    </dgm:pt>
    <dgm:pt modelId="{FEDD5D79-6E49-45A0-AB2B-75B30F4FBC12}" type="pres">
      <dgm:prSet presAssocID="{DADD6A73-C9F8-4772-9822-869FD8FC6EF7}" presName="compNode" presStyleCnt="0"/>
      <dgm:spPr/>
    </dgm:pt>
    <dgm:pt modelId="{8729B11F-F9D8-4480-A1E8-ABCF26166E1C}" type="pres">
      <dgm:prSet presAssocID="{DADD6A73-C9F8-4772-9822-869FD8FC6EF7}" presName="iconBgRect" presStyleLbl="bgShp" presStyleIdx="2" presStyleCnt="3"/>
      <dgm:spPr/>
    </dgm:pt>
    <dgm:pt modelId="{5503A662-17B2-4E89-9E01-3D416173813A}" type="pres">
      <dgm:prSet presAssocID="{DADD6A73-C9F8-4772-9822-869FD8FC6EF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eeldscherm"/>
        </a:ext>
      </dgm:extLst>
    </dgm:pt>
    <dgm:pt modelId="{3CC6DCA1-F165-42C6-813C-611571FC4BA1}" type="pres">
      <dgm:prSet presAssocID="{DADD6A73-C9F8-4772-9822-869FD8FC6EF7}" presName="spaceRect" presStyleCnt="0"/>
      <dgm:spPr/>
    </dgm:pt>
    <dgm:pt modelId="{9C3E87C3-BB93-4341-A512-A29C2612DA75}" type="pres">
      <dgm:prSet presAssocID="{DADD6A73-C9F8-4772-9822-869FD8FC6EF7}" presName="textRect" presStyleLbl="revTx" presStyleIdx="2" presStyleCnt="3">
        <dgm:presLayoutVars>
          <dgm:chMax val="1"/>
          <dgm:chPref val="1"/>
        </dgm:presLayoutVars>
      </dgm:prSet>
      <dgm:spPr/>
    </dgm:pt>
  </dgm:ptLst>
  <dgm:cxnLst>
    <dgm:cxn modelId="{32B96624-E8B7-4380-B505-6D77BDFEAEED}" type="presOf" srcId="{277D9B7F-C65B-4130-8E11-8DCB733989C7}" destId="{1EE4AE0F-7B88-468A-8EF8-A9D06257C7F0}" srcOrd="0" destOrd="0" presId="urn:microsoft.com/office/officeart/2018/5/layout/IconCircleLabelList"/>
    <dgm:cxn modelId="{5C2CEA2A-3237-4C7D-BE1B-E524729BD57E}" srcId="{8FE1213E-1E4F-49FD-A6DC-C528507552D8}" destId="{DADD6A73-C9F8-4772-9822-869FD8FC6EF7}" srcOrd="2" destOrd="0" parTransId="{7312EE4A-79CA-4AB7-A477-2D38A5CDB769}" sibTransId="{5E4AFF28-8379-4132-8752-D292C32CAE25}"/>
    <dgm:cxn modelId="{A20F0962-61D0-46AA-AB0A-9C8D63DEE27D}" type="presOf" srcId="{8FE1213E-1E4F-49FD-A6DC-C528507552D8}" destId="{18AA1217-D459-4131-B580-93477F6B0517}" srcOrd="0" destOrd="0" presId="urn:microsoft.com/office/officeart/2018/5/layout/IconCircleLabelList"/>
    <dgm:cxn modelId="{5066C3C6-B6F1-4EA9-854F-066CA1B38A44}" srcId="{8FE1213E-1E4F-49FD-A6DC-C528507552D8}" destId="{D66DE435-6289-4468-9866-8E5725B5E3F1}" srcOrd="1" destOrd="0" parTransId="{96B93C7C-7B1E-4BB5-BE61-BA954932DD4E}" sibTransId="{20EF6217-B1C6-4D8F-B1F5-40CBCEA99676}"/>
    <dgm:cxn modelId="{E7AE83DA-A801-4951-A836-3E7A196E408F}" type="presOf" srcId="{DADD6A73-C9F8-4772-9822-869FD8FC6EF7}" destId="{9C3E87C3-BB93-4341-A512-A29C2612DA75}" srcOrd="0" destOrd="0" presId="urn:microsoft.com/office/officeart/2018/5/layout/IconCircleLabelList"/>
    <dgm:cxn modelId="{89FBABF4-D37E-4B4C-904A-64AC991F463F}" type="presOf" srcId="{D66DE435-6289-4468-9866-8E5725B5E3F1}" destId="{C5916DD4-F133-4DEF-9734-4BF194AA2214}" srcOrd="0" destOrd="0" presId="urn:microsoft.com/office/officeart/2018/5/layout/IconCircleLabelList"/>
    <dgm:cxn modelId="{B15CA0F6-CF67-41DE-8F1D-B4E8A60EA1BD}" srcId="{8FE1213E-1E4F-49FD-A6DC-C528507552D8}" destId="{277D9B7F-C65B-4130-8E11-8DCB733989C7}" srcOrd="0" destOrd="0" parTransId="{92041DFB-0798-402F-9CB7-D540EB688EAF}" sibTransId="{D391BA71-DAEB-47EF-9DC6-F78DE9E04A7E}"/>
    <dgm:cxn modelId="{1BA043CF-68AF-4342-A98D-8C886AE63460}" type="presParOf" srcId="{18AA1217-D459-4131-B580-93477F6B0517}" destId="{BB94446D-3D19-4202-BDEE-B4FBBD1F1401}" srcOrd="0" destOrd="0" presId="urn:microsoft.com/office/officeart/2018/5/layout/IconCircleLabelList"/>
    <dgm:cxn modelId="{9CF04E6D-1C54-4FE6-BEF0-F25BDA5DC8CB}" type="presParOf" srcId="{BB94446D-3D19-4202-BDEE-B4FBBD1F1401}" destId="{1039BFE8-A813-4E15-9D55-CD9175D25728}" srcOrd="0" destOrd="0" presId="urn:microsoft.com/office/officeart/2018/5/layout/IconCircleLabelList"/>
    <dgm:cxn modelId="{93E7BAB1-3D7C-459C-B393-F9AA955B5928}" type="presParOf" srcId="{BB94446D-3D19-4202-BDEE-B4FBBD1F1401}" destId="{73BCA930-5113-44A9-9FEA-DF8BF660CFD2}" srcOrd="1" destOrd="0" presId="urn:microsoft.com/office/officeart/2018/5/layout/IconCircleLabelList"/>
    <dgm:cxn modelId="{CD4863AA-0573-4F17-9AFD-E2601A17DFE8}" type="presParOf" srcId="{BB94446D-3D19-4202-BDEE-B4FBBD1F1401}" destId="{C8DFA5E0-7DEF-419F-B321-5719282A6677}" srcOrd="2" destOrd="0" presId="urn:microsoft.com/office/officeart/2018/5/layout/IconCircleLabelList"/>
    <dgm:cxn modelId="{B1C07CE9-4AE0-41AA-8EB5-52BBE8C965B4}" type="presParOf" srcId="{BB94446D-3D19-4202-BDEE-B4FBBD1F1401}" destId="{1EE4AE0F-7B88-468A-8EF8-A9D06257C7F0}" srcOrd="3" destOrd="0" presId="urn:microsoft.com/office/officeart/2018/5/layout/IconCircleLabelList"/>
    <dgm:cxn modelId="{58E669A0-806C-4FFE-9B54-556611FB1EF9}" type="presParOf" srcId="{18AA1217-D459-4131-B580-93477F6B0517}" destId="{CC059882-E613-465C-BBC3-C8325D6F29B9}" srcOrd="1" destOrd="0" presId="urn:microsoft.com/office/officeart/2018/5/layout/IconCircleLabelList"/>
    <dgm:cxn modelId="{50471844-024F-4CEB-A8BC-FB691B377D99}" type="presParOf" srcId="{18AA1217-D459-4131-B580-93477F6B0517}" destId="{F741355A-9913-4B1D-A5E8-6BE04DDB3E20}" srcOrd="2" destOrd="0" presId="urn:microsoft.com/office/officeart/2018/5/layout/IconCircleLabelList"/>
    <dgm:cxn modelId="{7CE02C30-239B-4061-8016-80003A9F7588}" type="presParOf" srcId="{F741355A-9913-4B1D-A5E8-6BE04DDB3E20}" destId="{C19F6293-B0B1-4BC3-B495-66DBBB8055DD}" srcOrd="0" destOrd="0" presId="urn:microsoft.com/office/officeart/2018/5/layout/IconCircleLabelList"/>
    <dgm:cxn modelId="{0081174C-6230-4FB5-94F1-18E4365D4838}" type="presParOf" srcId="{F741355A-9913-4B1D-A5E8-6BE04DDB3E20}" destId="{0B70A543-25FD-436D-99F3-A146683EA675}" srcOrd="1" destOrd="0" presId="urn:microsoft.com/office/officeart/2018/5/layout/IconCircleLabelList"/>
    <dgm:cxn modelId="{0BD93733-8A3A-4273-830A-5F148C7CC840}" type="presParOf" srcId="{F741355A-9913-4B1D-A5E8-6BE04DDB3E20}" destId="{3E50EF2F-108D-40F4-9841-A9B8B185536E}" srcOrd="2" destOrd="0" presId="urn:microsoft.com/office/officeart/2018/5/layout/IconCircleLabelList"/>
    <dgm:cxn modelId="{92054B89-F429-4E25-8CD1-E4DFB2D07864}" type="presParOf" srcId="{F741355A-9913-4B1D-A5E8-6BE04DDB3E20}" destId="{C5916DD4-F133-4DEF-9734-4BF194AA2214}" srcOrd="3" destOrd="0" presId="urn:microsoft.com/office/officeart/2018/5/layout/IconCircleLabelList"/>
    <dgm:cxn modelId="{5CDB52D0-2F0F-4D5A-8B77-F6C807ADB610}" type="presParOf" srcId="{18AA1217-D459-4131-B580-93477F6B0517}" destId="{0F80580E-6BED-4D85-94E3-59AF21885968}" srcOrd="3" destOrd="0" presId="urn:microsoft.com/office/officeart/2018/5/layout/IconCircleLabelList"/>
    <dgm:cxn modelId="{D1291455-5C44-4652-A2C1-7ED490506216}" type="presParOf" srcId="{18AA1217-D459-4131-B580-93477F6B0517}" destId="{FEDD5D79-6E49-45A0-AB2B-75B30F4FBC12}" srcOrd="4" destOrd="0" presId="urn:microsoft.com/office/officeart/2018/5/layout/IconCircleLabelList"/>
    <dgm:cxn modelId="{EF69F43F-54DF-4CEC-9D83-CF55739D7DCC}" type="presParOf" srcId="{FEDD5D79-6E49-45A0-AB2B-75B30F4FBC12}" destId="{8729B11F-F9D8-4480-A1E8-ABCF26166E1C}" srcOrd="0" destOrd="0" presId="urn:microsoft.com/office/officeart/2018/5/layout/IconCircleLabelList"/>
    <dgm:cxn modelId="{7A034C8A-A97C-4993-8431-E38024DE6E17}" type="presParOf" srcId="{FEDD5D79-6E49-45A0-AB2B-75B30F4FBC12}" destId="{5503A662-17B2-4E89-9E01-3D416173813A}" srcOrd="1" destOrd="0" presId="urn:microsoft.com/office/officeart/2018/5/layout/IconCircleLabelList"/>
    <dgm:cxn modelId="{EFFF3062-17B2-4878-8BDA-0ADCE3B42F62}" type="presParOf" srcId="{FEDD5D79-6E49-45A0-AB2B-75B30F4FBC12}" destId="{3CC6DCA1-F165-42C6-813C-611571FC4BA1}" srcOrd="2" destOrd="0" presId="urn:microsoft.com/office/officeart/2018/5/layout/IconCircleLabelList"/>
    <dgm:cxn modelId="{215314D2-6B24-4F16-9236-368162D0243E}" type="presParOf" srcId="{FEDD5D79-6E49-45A0-AB2B-75B30F4FBC12}" destId="{9C3E87C3-BB93-4341-A512-A29C2612DA75}"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AEFBDA0-D486-4BE3-A976-BA35D22A1B5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5111DB0-87FC-47BB-A863-A921B5EA6123}">
      <dgm:prSet/>
      <dgm:spPr/>
      <dgm:t>
        <a:bodyPr/>
        <a:lstStyle/>
        <a:p>
          <a:pPr>
            <a:lnSpc>
              <a:spcPct val="100000"/>
            </a:lnSpc>
          </a:pPr>
          <a:r>
            <a:rPr lang="nl-BE"/>
            <a:t>Programmeertalen</a:t>
          </a:r>
          <a:endParaRPr lang="en-US"/>
        </a:p>
      </dgm:t>
    </dgm:pt>
    <dgm:pt modelId="{C2FD21B1-EAF3-4D2B-BA9A-CB7761E373BF}" type="parTrans" cxnId="{8D1F5AB9-29BB-4772-98DA-E7B74C0DEAA8}">
      <dgm:prSet/>
      <dgm:spPr/>
      <dgm:t>
        <a:bodyPr/>
        <a:lstStyle/>
        <a:p>
          <a:endParaRPr lang="en-US"/>
        </a:p>
      </dgm:t>
    </dgm:pt>
    <dgm:pt modelId="{4320C00C-5D3D-43FA-8F39-F3556E59B987}" type="sibTrans" cxnId="{8D1F5AB9-29BB-4772-98DA-E7B74C0DEAA8}">
      <dgm:prSet/>
      <dgm:spPr/>
      <dgm:t>
        <a:bodyPr/>
        <a:lstStyle/>
        <a:p>
          <a:endParaRPr lang="en-US"/>
        </a:p>
      </dgm:t>
    </dgm:pt>
    <dgm:pt modelId="{1FFA927D-CBF8-4D01-AB3E-750969DCAC54}">
      <dgm:prSet/>
      <dgm:spPr/>
      <dgm:t>
        <a:bodyPr/>
        <a:lstStyle/>
        <a:p>
          <a:pPr>
            <a:lnSpc>
              <a:spcPct val="100000"/>
            </a:lnSpc>
          </a:pPr>
          <a:r>
            <a:rPr lang="nl-BE"/>
            <a:t>Python </a:t>
          </a:r>
          <a:endParaRPr lang="en-US"/>
        </a:p>
      </dgm:t>
    </dgm:pt>
    <dgm:pt modelId="{46F01581-70B5-481C-B3FD-357D9A0F9A36}" type="parTrans" cxnId="{C0D34CA2-F29E-42E7-92A3-52986A6C89A8}">
      <dgm:prSet/>
      <dgm:spPr/>
      <dgm:t>
        <a:bodyPr/>
        <a:lstStyle/>
        <a:p>
          <a:endParaRPr lang="en-US"/>
        </a:p>
      </dgm:t>
    </dgm:pt>
    <dgm:pt modelId="{64A262B0-C46E-4D96-A823-C1368D01B580}" type="sibTrans" cxnId="{C0D34CA2-F29E-42E7-92A3-52986A6C89A8}">
      <dgm:prSet/>
      <dgm:spPr/>
      <dgm:t>
        <a:bodyPr/>
        <a:lstStyle/>
        <a:p>
          <a:endParaRPr lang="en-US"/>
        </a:p>
      </dgm:t>
    </dgm:pt>
    <dgm:pt modelId="{8C4F07FB-F8CA-4EAF-BA7C-85AF2D675352}">
      <dgm:prSet/>
      <dgm:spPr/>
      <dgm:t>
        <a:bodyPr/>
        <a:lstStyle/>
        <a:p>
          <a:pPr>
            <a:lnSpc>
              <a:spcPct val="100000"/>
            </a:lnSpc>
          </a:pPr>
          <a:r>
            <a:rPr lang="nl-BE"/>
            <a:t>html </a:t>
          </a:r>
          <a:endParaRPr lang="en-US"/>
        </a:p>
      </dgm:t>
    </dgm:pt>
    <dgm:pt modelId="{E72D282F-E258-4DA8-9742-266C4142E82E}" type="parTrans" cxnId="{5C420DC5-CC00-4A6A-A33A-0B5181C4CF9D}">
      <dgm:prSet/>
      <dgm:spPr/>
      <dgm:t>
        <a:bodyPr/>
        <a:lstStyle/>
        <a:p>
          <a:endParaRPr lang="en-US"/>
        </a:p>
      </dgm:t>
    </dgm:pt>
    <dgm:pt modelId="{FC8FAC44-4892-40D1-9ACD-C5FBDF2BEFF9}" type="sibTrans" cxnId="{5C420DC5-CC00-4A6A-A33A-0B5181C4CF9D}">
      <dgm:prSet/>
      <dgm:spPr/>
      <dgm:t>
        <a:bodyPr/>
        <a:lstStyle/>
        <a:p>
          <a:endParaRPr lang="en-US"/>
        </a:p>
      </dgm:t>
    </dgm:pt>
    <dgm:pt modelId="{A61BADD2-C51C-4005-97E3-DB7700468DC1}">
      <dgm:prSet/>
      <dgm:spPr/>
      <dgm:t>
        <a:bodyPr/>
        <a:lstStyle/>
        <a:p>
          <a:pPr>
            <a:lnSpc>
              <a:spcPct val="100000"/>
            </a:lnSpc>
          </a:pPr>
          <a:r>
            <a:rPr lang="nl-BE"/>
            <a:t>CSS </a:t>
          </a:r>
          <a:endParaRPr lang="en-US"/>
        </a:p>
      </dgm:t>
    </dgm:pt>
    <dgm:pt modelId="{3A7A5D02-1D33-4393-9873-15FE707B86D5}" type="parTrans" cxnId="{5853FE54-4F6A-4C0F-A5F8-9482E2D2AF81}">
      <dgm:prSet/>
      <dgm:spPr/>
      <dgm:t>
        <a:bodyPr/>
        <a:lstStyle/>
        <a:p>
          <a:endParaRPr lang="en-US"/>
        </a:p>
      </dgm:t>
    </dgm:pt>
    <dgm:pt modelId="{BE5F8D4F-9B4D-4F04-9EC6-EBCF81BC4ECB}" type="sibTrans" cxnId="{5853FE54-4F6A-4C0F-A5F8-9482E2D2AF81}">
      <dgm:prSet/>
      <dgm:spPr/>
      <dgm:t>
        <a:bodyPr/>
        <a:lstStyle/>
        <a:p>
          <a:endParaRPr lang="en-US"/>
        </a:p>
      </dgm:t>
    </dgm:pt>
    <dgm:pt modelId="{1517F56B-30D7-4DEC-BC50-4B762AFFB1D7}">
      <dgm:prSet/>
      <dgm:spPr/>
      <dgm:t>
        <a:bodyPr/>
        <a:lstStyle/>
        <a:p>
          <a:pPr>
            <a:lnSpc>
              <a:spcPct val="100000"/>
            </a:lnSpc>
          </a:pPr>
          <a:r>
            <a:rPr lang="nl-BE"/>
            <a:t>JS </a:t>
          </a:r>
          <a:endParaRPr lang="en-US"/>
        </a:p>
      </dgm:t>
    </dgm:pt>
    <dgm:pt modelId="{BF2E7BCD-5FB3-43AB-B37F-CAE7B05BF8EF}" type="parTrans" cxnId="{E8FA6FB4-9A87-4644-9B0B-7DE7B0874747}">
      <dgm:prSet/>
      <dgm:spPr/>
      <dgm:t>
        <a:bodyPr/>
        <a:lstStyle/>
        <a:p>
          <a:endParaRPr lang="en-US"/>
        </a:p>
      </dgm:t>
    </dgm:pt>
    <dgm:pt modelId="{A8D04F8E-E831-4016-BE30-8F386389DB93}" type="sibTrans" cxnId="{E8FA6FB4-9A87-4644-9B0B-7DE7B0874747}">
      <dgm:prSet/>
      <dgm:spPr/>
      <dgm:t>
        <a:bodyPr/>
        <a:lstStyle/>
        <a:p>
          <a:endParaRPr lang="en-US"/>
        </a:p>
      </dgm:t>
    </dgm:pt>
    <dgm:pt modelId="{73B000A7-AEFD-412C-96FF-3A168CD6B0CE}">
      <dgm:prSet/>
      <dgm:spPr/>
      <dgm:t>
        <a:bodyPr/>
        <a:lstStyle/>
        <a:p>
          <a:pPr>
            <a:lnSpc>
              <a:spcPct val="100000"/>
            </a:lnSpc>
          </a:pPr>
          <a:r>
            <a:rPr lang="nl-BE" dirty="0" err="1"/>
            <a:t>Frameworks</a:t>
          </a:r>
          <a:endParaRPr lang="en-US" dirty="0"/>
        </a:p>
      </dgm:t>
    </dgm:pt>
    <dgm:pt modelId="{56FF2F7A-DBA1-4A40-8320-526747F707CD}" type="parTrans" cxnId="{6585B12C-9982-4830-8787-E1984F725D50}">
      <dgm:prSet/>
      <dgm:spPr/>
      <dgm:t>
        <a:bodyPr/>
        <a:lstStyle/>
        <a:p>
          <a:endParaRPr lang="en-US"/>
        </a:p>
      </dgm:t>
    </dgm:pt>
    <dgm:pt modelId="{963D4807-333B-4D07-AE37-3744131D0A35}" type="sibTrans" cxnId="{6585B12C-9982-4830-8787-E1984F725D50}">
      <dgm:prSet/>
      <dgm:spPr/>
      <dgm:t>
        <a:bodyPr/>
        <a:lstStyle/>
        <a:p>
          <a:endParaRPr lang="en-US"/>
        </a:p>
      </dgm:t>
    </dgm:pt>
    <dgm:pt modelId="{EF042728-A74B-43CC-8518-82EAD861EA48}">
      <dgm:prSet/>
      <dgm:spPr/>
      <dgm:t>
        <a:bodyPr/>
        <a:lstStyle/>
        <a:p>
          <a:pPr>
            <a:lnSpc>
              <a:spcPct val="100000"/>
            </a:lnSpc>
          </a:pPr>
          <a:r>
            <a:rPr lang="nl-BE" dirty="0"/>
            <a:t>Django </a:t>
          </a:r>
          <a:endParaRPr lang="en-US" dirty="0"/>
        </a:p>
      </dgm:t>
    </dgm:pt>
    <dgm:pt modelId="{7F94A127-AB6A-48ED-92E1-E731B406777B}" type="parTrans" cxnId="{AA175D17-3436-465D-BFA5-BE19AC401A0A}">
      <dgm:prSet/>
      <dgm:spPr/>
      <dgm:t>
        <a:bodyPr/>
        <a:lstStyle/>
        <a:p>
          <a:endParaRPr lang="en-US"/>
        </a:p>
      </dgm:t>
    </dgm:pt>
    <dgm:pt modelId="{98F96685-A35E-48DE-8920-EC04B4E1F38D}" type="sibTrans" cxnId="{AA175D17-3436-465D-BFA5-BE19AC401A0A}">
      <dgm:prSet/>
      <dgm:spPr/>
      <dgm:t>
        <a:bodyPr/>
        <a:lstStyle/>
        <a:p>
          <a:endParaRPr lang="en-US"/>
        </a:p>
      </dgm:t>
    </dgm:pt>
    <dgm:pt modelId="{982850BE-FA6C-4180-9525-21058DA9DF1C}">
      <dgm:prSet/>
      <dgm:spPr/>
      <dgm:t>
        <a:bodyPr/>
        <a:lstStyle/>
        <a:p>
          <a:pPr>
            <a:lnSpc>
              <a:spcPct val="100000"/>
            </a:lnSpc>
          </a:pPr>
          <a:r>
            <a:rPr lang="nl-BE"/>
            <a:t>Databases</a:t>
          </a:r>
          <a:endParaRPr lang="en-US"/>
        </a:p>
      </dgm:t>
    </dgm:pt>
    <dgm:pt modelId="{96361EAD-1A75-4C5D-91AC-CDC101ECEF6E}" type="parTrans" cxnId="{4E68739C-44B2-4829-ABB0-6F40CE5F3142}">
      <dgm:prSet/>
      <dgm:spPr/>
      <dgm:t>
        <a:bodyPr/>
        <a:lstStyle/>
        <a:p>
          <a:endParaRPr lang="en-US"/>
        </a:p>
      </dgm:t>
    </dgm:pt>
    <dgm:pt modelId="{B32B42F8-2707-422D-A0A9-F2659875343C}" type="sibTrans" cxnId="{4E68739C-44B2-4829-ABB0-6F40CE5F3142}">
      <dgm:prSet/>
      <dgm:spPr/>
      <dgm:t>
        <a:bodyPr/>
        <a:lstStyle/>
        <a:p>
          <a:endParaRPr lang="en-US"/>
        </a:p>
      </dgm:t>
    </dgm:pt>
    <dgm:pt modelId="{7401A220-3F5F-4F75-84B9-563726E67202}">
      <dgm:prSet/>
      <dgm:spPr/>
      <dgm:t>
        <a:bodyPr/>
        <a:lstStyle/>
        <a:p>
          <a:pPr>
            <a:lnSpc>
              <a:spcPct val="100000"/>
            </a:lnSpc>
          </a:pPr>
          <a:r>
            <a:rPr lang="nl-BE" dirty="0" err="1"/>
            <a:t>SQLite</a:t>
          </a:r>
          <a:endParaRPr lang="en-US" dirty="0"/>
        </a:p>
      </dgm:t>
    </dgm:pt>
    <dgm:pt modelId="{6C305CD7-BA91-4B98-8FB8-DBD13125D2D7}" type="parTrans" cxnId="{BCE9CC23-E946-4ACB-B139-273745727C85}">
      <dgm:prSet/>
      <dgm:spPr/>
      <dgm:t>
        <a:bodyPr/>
        <a:lstStyle/>
        <a:p>
          <a:endParaRPr lang="en-US"/>
        </a:p>
      </dgm:t>
    </dgm:pt>
    <dgm:pt modelId="{FD576EFD-ED4E-4822-BBCA-8F33803F6B6C}" type="sibTrans" cxnId="{BCE9CC23-E946-4ACB-B139-273745727C85}">
      <dgm:prSet/>
      <dgm:spPr/>
      <dgm:t>
        <a:bodyPr/>
        <a:lstStyle/>
        <a:p>
          <a:endParaRPr lang="en-US"/>
        </a:p>
      </dgm:t>
    </dgm:pt>
    <dgm:pt modelId="{A8BF91DE-9FEC-4B9F-988F-D01084E014E0}">
      <dgm:prSet/>
      <dgm:spPr/>
      <dgm:t>
        <a:bodyPr/>
        <a:lstStyle/>
        <a:p>
          <a:pPr>
            <a:lnSpc>
              <a:spcPct val="100000"/>
            </a:lnSpc>
          </a:pPr>
          <a:r>
            <a:rPr lang="en-US" dirty="0"/>
            <a:t>Libraries  </a:t>
          </a:r>
        </a:p>
      </dgm:t>
    </dgm:pt>
    <dgm:pt modelId="{77F3A8B9-1988-49A6-9C0F-2CE77DD7773B}" type="parTrans" cxnId="{2D551747-0044-4ED1-9C00-ED4A4795F300}">
      <dgm:prSet/>
      <dgm:spPr/>
      <dgm:t>
        <a:bodyPr/>
        <a:lstStyle/>
        <a:p>
          <a:endParaRPr lang="nl-BE"/>
        </a:p>
      </dgm:t>
    </dgm:pt>
    <dgm:pt modelId="{5DA7CD6E-3E28-4120-9465-3FB1265C6008}" type="sibTrans" cxnId="{2D551747-0044-4ED1-9C00-ED4A4795F300}">
      <dgm:prSet/>
      <dgm:spPr/>
      <dgm:t>
        <a:bodyPr/>
        <a:lstStyle/>
        <a:p>
          <a:endParaRPr lang="nl-BE"/>
        </a:p>
      </dgm:t>
    </dgm:pt>
    <dgm:pt modelId="{D2508CE6-E8C4-4A3C-B5A2-D6A98DFE6AEB}">
      <dgm:prSet/>
      <dgm:spPr/>
      <dgm:t>
        <a:bodyPr/>
        <a:lstStyle/>
        <a:p>
          <a:pPr>
            <a:lnSpc>
              <a:spcPct val="100000"/>
            </a:lnSpc>
          </a:pPr>
          <a:r>
            <a:rPr lang="nl-BE" dirty="0" err="1"/>
            <a:t>React</a:t>
          </a:r>
          <a:endParaRPr lang="en-US" dirty="0"/>
        </a:p>
      </dgm:t>
    </dgm:pt>
    <dgm:pt modelId="{B02C98D9-8DA4-4B99-9BDA-AB32D510FB59}" type="parTrans" cxnId="{C12951CF-F5C0-44DE-B3A5-750D32BF9977}">
      <dgm:prSet/>
      <dgm:spPr/>
      <dgm:t>
        <a:bodyPr/>
        <a:lstStyle/>
        <a:p>
          <a:endParaRPr lang="nl-BE"/>
        </a:p>
      </dgm:t>
    </dgm:pt>
    <dgm:pt modelId="{8EA83977-632E-4F1F-9DAA-70C5DE038699}" type="sibTrans" cxnId="{C12951CF-F5C0-44DE-B3A5-750D32BF9977}">
      <dgm:prSet/>
      <dgm:spPr/>
      <dgm:t>
        <a:bodyPr/>
        <a:lstStyle/>
        <a:p>
          <a:endParaRPr lang="nl-BE"/>
        </a:p>
      </dgm:t>
    </dgm:pt>
    <dgm:pt modelId="{9017C04E-4D4B-4436-9694-DBCADA651F1C}" type="pres">
      <dgm:prSet presAssocID="{2AEFBDA0-D486-4BE3-A976-BA35D22A1B57}" presName="root" presStyleCnt="0">
        <dgm:presLayoutVars>
          <dgm:dir/>
          <dgm:resizeHandles val="exact"/>
        </dgm:presLayoutVars>
      </dgm:prSet>
      <dgm:spPr/>
    </dgm:pt>
    <dgm:pt modelId="{47638025-4B72-400B-98B1-942234C6EB05}" type="pres">
      <dgm:prSet presAssocID="{A5111DB0-87FC-47BB-A863-A921B5EA6123}" presName="compNode" presStyleCnt="0"/>
      <dgm:spPr/>
    </dgm:pt>
    <dgm:pt modelId="{E2F46A64-5C15-4D4A-8E5B-160CCA0932B3}" type="pres">
      <dgm:prSet presAssocID="{A5111DB0-87FC-47BB-A863-A921B5EA6123}" presName="bgRect" presStyleLbl="bgShp" presStyleIdx="0" presStyleCnt="4"/>
      <dgm:spPr/>
    </dgm:pt>
    <dgm:pt modelId="{E2AFF933-9CF4-4497-8D69-E18B27D87CC8}" type="pres">
      <dgm:prSet presAssocID="{A5111DB0-87FC-47BB-A863-A921B5EA612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A61CB849-2283-4FF2-B5E0-269BE8D43B54}" type="pres">
      <dgm:prSet presAssocID="{A5111DB0-87FC-47BB-A863-A921B5EA6123}" presName="spaceRect" presStyleCnt="0"/>
      <dgm:spPr/>
    </dgm:pt>
    <dgm:pt modelId="{C9456C09-CE19-4534-BD9D-D011466CB2C4}" type="pres">
      <dgm:prSet presAssocID="{A5111DB0-87FC-47BB-A863-A921B5EA6123}" presName="parTx" presStyleLbl="revTx" presStyleIdx="0" presStyleCnt="8">
        <dgm:presLayoutVars>
          <dgm:chMax val="0"/>
          <dgm:chPref val="0"/>
        </dgm:presLayoutVars>
      </dgm:prSet>
      <dgm:spPr/>
    </dgm:pt>
    <dgm:pt modelId="{24522EDF-5C75-4FFA-8634-561B567EFD63}" type="pres">
      <dgm:prSet presAssocID="{A5111DB0-87FC-47BB-A863-A921B5EA6123}" presName="desTx" presStyleLbl="revTx" presStyleIdx="1" presStyleCnt="8">
        <dgm:presLayoutVars/>
      </dgm:prSet>
      <dgm:spPr/>
    </dgm:pt>
    <dgm:pt modelId="{1DA59376-D491-4DB9-A5F7-FF0CE9CA6585}" type="pres">
      <dgm:prSet presAssocID="{4320C00C-5D3D-43FA-8F39-F3556E59B987}" presName="sibTrans" presStyleCnt="0"/>
      <dgm:spPr/>
    </dgm:pt>
    <dgm:pt modelId="{E91B9D57-B021-4FCF-AC77-B66137CE2D41}" type="pres">
      <dgm:prSet presAssocID="{73B000A7-AEFD-412C-96FF-3A168CD6B0CE}" presName="compNode" presStyleCnt="0"/>
      <dgm:spPr/>
    </dgm:pt>
    <dgm:pt modelId="{3C86D05D-946A-4DF0-B48F-FE0A2DBB3722}" type="pres">
      <dgm:prSet presAssocID="{73B000A7-AEFD-412C-96FF-3A168CD6B0CE}" presName="bgRect" presStyleLbl="bgShp" presStyleIdx="1" presStyleCnt="4"/>
      <dgm:spPr/>
    </dgm:pt>
    <dgm:pt modelId="{6A81363E-4D60-405E-B3E2-3A0556F505C1}" type="pres">
      <dgm:prSet presAssocID="{73B000A7-AEFD-412C-96FF-3A168CD6B0CE}"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ocessor met effen opvulling"/>
        </a:ext>
      </dgm:extLst>
    </dgm:pt>
    <dgm:pt modelId="{3208DB06-7ACB-46C6-A0E6-9BF78CEC5423}" type="pres">
      <dgm:prSet presAssocID="{73B000A7-AEFD-412C-96FF-3A168CD6B0CE}" presName="spaceRect" presStyleCnt="0"/>
      <dgm:spPr/>
    </dgm:pt>
    <dgm:pt modelId="{2326AAF4-3AFF-4D19-946C-A162F40ACC54}" type="pres">
      <dgm:prSet presAssocID="{73B000A7-AEFD-412C-96FF-3A168CD6B0CE}" presName="parTx" presStyleLbl="revTx" presStyleIdx="2" presStyleCnt="8">
        <dgm:presLayoutVars>
          <dgm:chMax val="0"/>
          <dgm:chPref val="0"/>
        </dgm:presLayoutVars>
      </dgm:prSet>
      <dgm:spPr/>
    </dgm:pt>
    <dgm:pt modelId="{8051B43F-8563-4416-9B79-26BEC4F60105}" type="pres">
      <dgm:prSet presAssocID="{73B000A7-AEFD-412C-96FF-3A168CD6B0CE}" presName="desTx" presStyleLbl="revTx" presStyleIdx="3" presStyleCnt="8">
        <dgm:presLayoutVars/>
      </dgm:prSet>
      <dgm:spPr/>
    </dgm:pt>
    <dgm:pt modelId="{8E72C584-C80F-4B73-B54B-8311E681685B}" type="pres">
      <dgm:prSet presAssocID="{963D4807-333B-4D07-AE37-3744131D0A35}" presName="sibTrans" presStyleCnt="0"/>
      <dgm:spPr/>
    </dgm:pt>
    <dgm:pt modelId="{AA20C781-CD39-45BE-B3C8-C0365081454A}" type="pres">
      <dgm:prSet presAssocID="{A8BF91DE-9FEC-4B9F-988F-D01084E014E0}" presName="compNode" presStyleCnt="0"/>
      <dgm:spPr/>
    </dgm:pt>
    <dgm:pt modelId="{9FDABBEF-E307-451B-8517-0A3057CF261A}" type="pres">
      <dgm:prSet presAssocID="{A8BF91DE-9FEC-4B9F-988F-D01084E014E0}" presName="bgRect" presStyleLbl="bgShp" presStyleIdx="2" presStyleCnt="4"/>
      <dgm:spPr/>
    </dgm:pt>
    <dgm:pt modelId="{56EA407F-BDCA-4C6E-8674-93BD63039669}" type="pres">
      <dgm:prSet presAssocID="{A8BF91DE-9FEC-4B9F-988F-D01084E014E0}"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oeken op een plank met effen opvulling"/>
        </a:ext>
      </dgm:extLst>
    </dgm:pt>
    <dgm:pt modelId="{FA4C23F4-608F-49DF-8E81-21AD640A3E85}" type="pres">
      <dgm:prSet presAssocID="{A8BF91DE-9FEC-4B9F-988F-D01084E014E0}" presName="spaceRect" presStyleCnt="0"/>
      <dgm:spPr/>
    </dgm:pt>
    <dgm:pt modelId="{EDE915E5-91EF-4C7F-8FEE-EA02C624A6DA}" type="pres">
      <dgm:prSet presAssocID="{A8BF91DE-9FEC-4B9F-988F-D01084E014E0}" presName="parTx" presStyleLbl="revTx" presStyleIdx="4" presStyleCnt="8">
        <dgm:presLayoutVars>
          <dgm:chMax val="0"/>
          <dgm:chPref val="0"/>
        </dgm:presLayoutVars>
      </dgm:prSet>
      <dgm:spPr/>
    </dgm:pt>
    <dgm:pt modelId="{EE36781E-2BFE-47F8-B2FE-1816DFBE55A8}" type="pres">
      <dgm:prSet presAssocID="{A8BF91DE-9FEC-4B9F-988F-D01084E014E0}" presName="desTx" presStyleLbl="revTx" presStyleIdx="5" presStyleCnt="8">
        <dgm:presLayoutVars/>
      </dgm:prSet>
      <dgm:spPr/>
    </dgm:pt>
    <dgm:pt modelId="{BF41D613-B78B-49B1-AD25-32AD1813E121}" type="pres">
      <dgm:prSet presAssocID="{5DA7CD6E-3E28-4120-9465-3FB1265C6008}" presName="sibTrans" presStyleCnt="0"/>
      <dgm:spPr/>
    </dgm:pt>
    <dgm:pt modelId="{60CA76FF-90B3-49B3-B336-184B3DBA9305}" type="pres">
      <dgm:prSet presAssocID="{982850BE-FA6C-4180-9525-21058DA9DF1C}" presName="compNode" presStyleCnt="0"/>
      <dgm:spPr/>
    </dgm:pt>
    <dgm:pt modelId="{1D3EA98A-B835-46C6-BC89-9B899CEE1291}" type="pres">
      <dgm:prSet presAssocID="{982850BE-FA6C-4180-9525-21058DA9DF1C}" presName="bgRect" presStyleLbl="bgShp" presStyleIdx="3" presStyleCnt="4"/>
      <dgm:spPr/>
    </dgm:pt>
    <dgm:pt modelId="{13A13E81-A255-4B95-8C61-188423C222A0}" type="pres">
      <dgm:prSet presAssocID="{982850BE-FA6C-4180-9525-21058DA9DF1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EBDE1087-6958-4B81-A8C7-3DF579041ADF}" type="pres">
      <dgm:prSet presAssocID="{982850BE-FA6C-4180-9525-21058DA9DF1C}" presName="spaceRect" presStyleCnt="0"/>
      <dgm:spPr/>
    </dgm:pt>
    <dgm:pt modelId="{1AAB6E72-241C-45F9-81A9-A9378D7D71C4}" type="pres">
      <dgm:prSet presAssocID="{982850BE-FA6C-4180-9525-21058DA9DF1C}" presName="parTx" presStyleLbl="revTx" presStyleIdx="6" presStyleCnt="8">
        <dgm:presLayoutVars>
          <dgm:chMax val="0"/>
          <dgm:chPref val="0"/>
        </dgm:presLayoutVars>
      </dgm:prSet>
      <dgm:spPr/>
    </dgm:pt>
    <dgm:pt modelId="{676A71B0-FCDA-44C2-9E6A-BD188807317D}" type="pres">
      <dgm:prSet presAssocID="{982850BE-FA6C-4180-9525-21058DA9DF1C}" presName="desTx" presStyleLbl="revTx" presStyleIdx="7" presStyleCnt="8">
        <dgm:presLayoutVars/>
      </dgm:prSet>
      <dgm:spPr/>
    </dgm:pt>
  </dgm:ptLst>
  <dgm:cxnLst>
    <dgm:cxn modelId="{D2614700-8507-43ED-AAB2-5E65B060757F}" type="presOf" srcId="{1FFA927D-CBF8-4D01-AB3E-750969DCAC54}" destId="{24522EDF-5C75-4FFA-8634-561B567EFD63}" srcOrd="0" destOrd="0" presId="urn:microsoft.com/office/officeart/2018/2/layout/IconVerticalSolidList"/>
    <dgm:cxn modelId="{D889F500-4BC6-4022-BF0F-A68D0A60CC17}" type="presOf" srcId="{1517F56B-30D7-4DEC-BC50-4B762AFFB1D7}" destId="{24522EDF-5C75-4FFA-8634-561B567EFD63}" srcOrd="0" destOrd="3" presId="urn:microsoft.com/office/officeart/2018/2/layout/IconVerticalSolidList"/>
    <dgm:cxn modelId="{74615E01-E403-4B50-B1E1-9BDCD69ABEF8}" type="presOf" srcId="{D2508CE6-E8C4-4A3C-B5A2-D6A98DFE6AEB}" destId="{EE36781E-2BFE-47F8-B2FE-1816DFBE55A8}" srcOrd="0" destOrd="0" presId="urn:microsoft.com/office/officeart/2018/2/layout/IconVerticalSolidList"/>
    <dgm:cxn modelId="{2097D50C-AC1B-41BE-A01C-01285A5BF009}" type="presOf" srcId="{73B000A7-AEFD-412C-96FF-3A168CD6B0CE}" destId="{2326AAF4-3AFF-4D19-946C-A162F40ACC54}" srcOrd="0" destOrd="0" presId="urn:microsoft.com/office/officeart/2018/2/layout/IconVerticalSolidList"/>
    <dgm:cxn modelId="{AA175D17-3436-465D-BFA5-BE19AC401A0A}" srcId="{73B000A7-AEFD-412C-96FF-3A168CD6B0CE}" destId="{EF042728-A74B-43CC-8518-82EAD861EA48}" srcOrd="0" destOrd="0" parTransId="{7F94A127-AB6A-48ED-92E1-E731B406777B}" sibTransId="{98F96685-A35E-48DE-8920-EC04B4E1F38D}"/>
    <dgm:cxn modelId="{75EF3E1B-1839-4DD2-B481-DCD18099CD9B}" type="presOf" srcId="{A5111DB0-87FC-47BB-A863-A921B5EA6123}" destId="{C9456C09-CE19-4534-BD9D-D011466CB2C4}" srcOrd="0" destOrd="0" presId="urn:microsoft.com/office/officeart/2018/2/layout/IconVerticalSolidList"/>
    <dgm:cxn modelId="{BCE9CC23-E946-4ACB-B139-273745727C85}" srcId="{982850BE-FA6C-4180-9525-21058DA9DF1C}" destId="{7401A220-3F5F-4F75-84B9-563726E67202}" srcOrd="0" destOrd="0" parTransId="{6C305CD7-BA91-4B98-8FB8-DBD13125D2D7}" sibTransId="{FD576EFD-ED4E-4822-BBCA-8F33803F6B6C}"/>
    <dgm:cxn modelId="{6585B12C-9982-4830-8787-E1984F725D50}" srcId="{2AEFBDA0-D486-4BE3-A976-BA35D22A1B57}" destId="{73B000A7-AEFD-412C-96FF-3A168CD6B0CE}" srcOrd="1" destOrd="0" parTransId="{56FF2F7A-DBA1-4A40-8320-526747F707CD}" sibTransId="{963D4807-333B-4D07-AE37-3744131D0A35}"/>
    <dgm:cxn modelId="{D678D23A-03CB-4169-8CDF-AFBE8BEEDDA7}" type="presOf" srcId="{7401A220-3F5F-4F75-84B9-563726E67202}" destId="{676A71B0-FCDA-44C2-9E6A-BD188807317D}" srcOrd="0" destOrd="0" presId="urn:microsoft.com/office/officeart/2018/2/layout/IconVerticalSolidList"/>
    <dgm:cxn modelId="{2D551747-0044-4ED1-9C00-ED4A4795F300}" srcId="{2AEFBDA0-D486-4BE3-A976-BA35D22A1B57}" destId="{A8BF91DE-9FEC-4B9F-988F-D01084E014E0}" srcOrd="2" destOrd="0" parTransId="{77F3A8B9-1988-49A6-9C0F-2CE77DD7773B}" sibTransId="{5DA7CD6E-3E28-4120-9465-3FB1265C6008}"/>
    <dgm:cxn modelId="{69623A51-869C-415F-8F29-F56D195DDDDE}" type="presOf" srcId="{982850BE-FA6C-4180-9525-21058DA9DF1C}" destId="{1AAB6E72-241C-45F9-81A9-A9378D7D71C4}" srcOrd="0" destOrd="0" presId="urn:microsoft.com/office/officeart/2018/2/layout/IconVerticalSolidList"/>
    <dgm:cxn modelId="{5853FE54-4F6A-4C0F-A5F8-9482E2D2AF81}" srcId="{A5111DB0-87FC-47BB-A863-A921B5EA6123}" destId="{A61BADD2-C51C-4005-97E3-DB7700468DC1}" srcOrd="2" destOrd="0" parTransId="{3A7A5D02-1D33-4393-9873-15FE707B86D5}" sibTransId="{BE5F8D4F-9B4D-4F04-9EC6-EBCF81BC4ECB}"/>
    <dgm:cxn modelId="{3AE8747D-911B-4B95-B096-759CB8AD06BB}" type="presOf" srcId="{A8BF91DE-9FEC-4B9F-988F-D01084E014E0}" destId="{EDE915E5-91EF-4C7F-8FEE-EA02C624A6DA}" srcOrd="0" destOrd="0" presId="urn:microsoft.com/office/officeart/2018/2/layout/IconVerticalSolidList"/>
    <dgm:cxn modelId="{4E68739C-44B2-4829-ABB0-6F40CE5F3142}" srcId="{2AEFBDA0-D486-4BE3-A976-BA35D22A1B57}" destId="{982850BE-FA6C-4180-9525-21058DA9DF1C}" srcOrd="3" destOrd="0" parTransId="{96361EAD-1A75-4C5D-91AC-CDC101ECEF6E}" sibTransId="{B32B42F8-2707-422D-A0A9-F2659875343C}"/>
    <dgm:cxn modelId="{C0D34CA2-F29E-42E7-92A3-52986A6C89A8}" srcId="{A5111DB0-87FC-47BB-A863-A921B5EA6123}" destId="{1FFA927D-CBF8-4D01-AB3E-750969DCAC54}" srcOrd="0" destOrd="0" parTransId="{46F01581-70B5-481C-B3FD-357D9A0F9A36}" sibTransId="{64A262B0-C46E-4D96-A823-C1368D01B580}"/>
    <dgm:cxn modelId="{45B496B3-5290-4AB8-BA6B-76E2295C0385}" type="presOf" srcId="{2AEFBDA0-D486-4BE3-A976-BA35D22A1B57}" destId="{9017C04E-4D4B-4436-9694-DBCADA651F1C}" srcOrd="0" destOrd="0" presId="urn:microsoft.com/office/officeart/2018/2/layout/IconVerticalSolidList"/>
    <dgm:cxn modelId="{E8FA6FB4-9A87-4644-9B0B-7DE7B0874747}" srcId="{A5111DB0-87FC-47BB-A863-A921B5EA6123}" destId="{1517F56B-30D7-4DEC-BC50-4B762AFFB1D7}" srcOrd="3" destOrd="0" parTransId="{BF2E7BCD-5FB3-43AB-B37F-CAE7B05BF8EF}" sibTransId="{A8D04F8E-E831-4016-BE30-8F386389DB93}"/>
    <dgm:cxn modelId="{8D1F5AB9-29BB-4772-98DA-E7B74C0DEAA8}" srcId="{2AEFBDA0-D486-4BE3-A976-BA35D22A1B57}" destId="{A5111DB0-87FC-47BB-A863-A921B5EA6123}" srcOrd="0" destOrd="0" parTransId="{C2FD21B1-EAF3-4D2B-BA9A-CB7761E373BF}" sibTransId="{4320C00C-5D3D-43FA-8F39-F3556E59B987}"/>
    <dgm:cxn modelId="{8FD4CDB9-9337-4B08-894E-D87C51BD274D}" type="presOf" srcId="{A61BADD2-C51C-4005-97E3-DB7700468DC1}" destId="{24522EDF-5C75-4FFA-8634-561B567EFD63}" srcOrd="0" destOrd="2" presId="urn:microsoft.com/office/officeart/2018/2/layout/IconVerticalSolidList"/>
    <dgm:cxn modelId="{7E8B91BA-6065-4AF7-ADEB-69D5772DCF06}" type="presOf" srcId="{8C4F07FB-F8CA-4EAF-BA7C-85AF2D675352}" destId="{24522EDF-5C75-4FFA-8634-561B567EFD63}" srcOrd="0" destOrd="1" presId="urn:microsoft.com/office/officeart/2018/2/layout/IconVerticalSolidList"/>
    <dgm:cxn modelId="{5C420DC5-CC00-4A6A-A33A-0B5181C4CF9D}" srcId="{A5111DB0-87FC-47BB-A863-A921B5EA6123}" destId="{8C4F07FB-F8CA-4EAF-BA7C-85AF2D675352}" srcOrd="1" destOrd="0" parTransId="{E72D282F-E258-4DA8-9742-266C4142E82E}" sibTransId="{FC8FAC44-4892-40D1-9ACD-C5FBDF2BEFF9}"/>
    <dgm:cxn modelId="{8C4CD7C6-ACF6-421F-992A-FE2C900ED3A0}" type="presOf" srcId="{EF042728-A74B-43CC-8518-82EAD861EA48}" destId="{8051B43F-8563-4416-9B79-26BEC4F60105}" srcOrd="0" destOrd="0" presId="urn:microsoft.com/office/officeart/2018/2/layout/IconVerticalSolidList"/>
    <dgm:cxn modelId="{C12951CF-F5C0-44DE-B3A5-750D32BF9977}" srcId="{A8BF91DE-9FEC-4B9F-988F-D01084E014E0}" destId="{D2508CE6-E8C4-4A3C-B5A2-D6A98DFE6AEB}" srcOrd="0" destOrd="0" parTransId="{B02C98D9-8DA4-4B99-9BDA-AB32D510FB59}" sibTransId="{8EA83977-632E-4F1F-9DAA-70C5DE038699}"/>
    <dgm:cxn modelId="{7DD58538-E815-48AC-8FF7-BCEFAF91EAFB}" type="presParOf" srcId="{9017C04E-4D4B-4436-9694-DBCADA651F1C}" destId="{47638025-4B72-400B-98B1-942234C6EB05}" srcOrd="0" destOrd="0" presId="urn:microsoft.com/office/officeart/2018/2/layout/IconVerticalSolidList"/>
    <dgm:cxn modelId="{67FCC995-9ADD-42AA-878E-5C9E3DCD105E}" type="presParOf" srcId="{47638025-4B72-400B-98B1-942234C6EB05}" destId="{E2F46A64-5C15-4D4A-8E5B-160CCA0932B3}" srcOrd="0" destOrd="0" presId="urn:microsoft.com/office/officeart/2018/2/layout/IconVerticalSolidList"/>
    <dgm:cxn modelId="{E8C7EE90-CFE5-4EC6-AC3F-7C65A344595C}" type="presParOf" srcId="{47638025-4B72-400B-98B1-942234C6EB05}" destId="{E2AFF933-9CF4-4497-8D69-E18B27D87CC8}" srcOrd="1" destOrd="0" presId="urn:microsoft.com/office/officeart/2018/2/layout/IconVerticalSolidList"/>
    <dgm:cxn modelId="{0E798AF9-4D5F-4345-A476-5C34AA7545F5}" type="presParOf" srcId="{47638025-4B72-400B-98B1-942234C6EB05}" destId="{A61CB849-2283-4FF2-B5E0-269BE8D43B54}" srcOrd="2" destOrd="0" presId="urn:microsoft.com/office/officeart/2018/2/layout/IconVerticalSolidList"/>
    <dgm:cxn modelId="{603592F5-06D7-45C2-92C7-C056DB1731D1}" type="presParOf" srcId="{47638025-4B72-400B-98B1-942234C6EB05}" destId="{C9456C09-CE19-4534-BD9D-D011466CB2C4}" srcOrd="3" destOrd="0" presId="urn:microsoft.com/office/officeart/2018/2/layout/IconVerticalSolidList"/>
    <dgm:cxn modelId="{4BE1F6B4-D990-4EB9-86FE-865D8A82F744}" type="presParOf" srcId="{47638025-4B72-400B-98B1-942234C6EB05}" destId="{24522EDF-5C75-4FFA-8634-561B567EFD63}" srcOrd="4" destOrd="0" presId="urn:microsoft.com/office/officeart/2018/2/layout/IconVerticalSolidList"/>
    <dgm:cxn modelId="{6BAF9E00-FFD9-4F4E-8B1E-BC580C91CE18}" type="presParOf" srcId="{9017C04E-4D4B-4436-9694-DBCADA651F1C}" destId="{1DA59376-D491-4DB9-A5F7-FF0CE9CA6585}" srcOrd="1" destOrd="0" presId="urn:microsoft.com/office/officeart/2018/2/layout/IconVerticalSolidList"/>
    <dgm:cxn modelId="{49E736E3-A70A-44E9-AC85-07797EA109A3}" type="presParOf" srcId="{9017C04E-4D4B-4436-9694-DBCADA651F1C}" destId="{E91B9D57-B021-4FCF-AC77-B66137CE2D41}" srcOrd="2" destOrd="0" presId="urn:microsoft.com/office/officeart/2018/2/layout/IconVerticalSolidList"/>
    <dgm:cxn modelId="{DDA2D5E9-DFB7-467F-AD6D-F8E57C6B5886}" type="presParOf" srcId="{E91B9D57-B021-4FCF-AC77-B66137CE2D41}" destId="{3C86D05D-946A-4DF0-B48F-FE0A2DBB3722}" srcOrd="0" destOrd="0" presId="urn:microsoft.com/office/officeart/2018/2/layout/IconVerticalSolidList"/>
    <dgm:cxn modelId="{A465EA56-875F-4282-9E4F-EC8F9CB557AA}" type="presParOf" srcId="{E91B9D57-B021-4FCF-AC77-B66137CE2D41}" destId="{6A81363E-4D60-405E-B3E2-3A0556F505C1}" srcOrd="1" destOrd="0" presId="urn:microsoft.com/office/officeart/2018/2/layout/IconVerticalSolidList"/>
    <dgm:cxn modelId="{322F006D-C940-459E-91E6-5ABA884BF7C0}" type="presParOf" srcId="{E91B9D57-B021-4FCF-AC77-B66137CE2D41}" destId="{3208DB06-7ACB-46C6-A0E6-9BF78CEC5423}" srcOrd="2" destOrd="0" presId="urn:microsoft.com/office/officeart/2018/2/layout/IconVerticalSolidList"/>
    <dgm:cxn modelId="{231F402E-93F2-490D-A6B6-365F8205EE3D}" type="presParOf" srcId="{E91B9D57-B021-4FCF-AC77-B66137CE2D41}" destId="{2326AAF4-3AFF-4D19-946C-A162F40ACC54}" srcOrd="3" destOrd="0" presId="urn:microsoft.com/office/officeart/2018/2/layout/IconVerticalSolidList"/>
    <dgm:cxn modelId="{84FE77A4-45BA-447D-B98D-E56D8DAE3674}" type="presParOf" srcId="{E91B9D57-B021-4FCF-AC77-B66137CE2D41}" destId="{8051B43F-8563-4416-9B79-26BEC4F60105}" srcOrd="4" destOrd="0" presId="urn:microsoft.com/office/officeart/2018/2/layout/IconVerticalSolidList"/>
    <dgm:cxn modelId="{A4D06DC6-DE54-44C3-AC06-2D6EF8ECE55A}" type="presParOf" srcId="{9017C04E-4D4B-4436-9694-DBCADA651F1C}" destId="{8E72C584-C80F-4B73-B54B-8311E681685B}" srcOrd="3" destOrd="0" presId="urn:microsoft.com/office/officeart/2018/2/layout/IconVerticalSolidList"/>
    <dgm:cxn modelId="{CCBA1AA7-D87E-44CD-A92D-25AEF9BDF2EB}" type="presParOf" srcId="{9017C04E-4D4B-4436-9694-DBCADA651F1C}" destId="{AA20C781-CD39-45BE-B3C8-C0365081454A}" srcOrd="4" destOrd="0" presId="urn:microsoft.com/office/officeart/2018/2/layout/IconVerticalSolidList"/>
    <dgm:cxn modelId="{D88F61D8-A313-4CEA-94CC-6FF7AE6CC00C}" type="presParOf" srcId="{AA20C781-CD39-45BE-B3C8-C0365081454A}" destId="{9FDABBEF-E307-451B-8517-0A3057CF261A}" srcOrd="0" destOrd="0" presId="urn:microsoft.com/office/officeart/2018/2/layout/IconVerticalSolidList"/>
    <dgm:cxn modelId="{0E3791DE-3222-44B4-B233-2CCF21F607D5}" type="presParOf" srcId="{AA20C781-CD39-45BE-B3C8-C0365081454A}" destId="{56EA407F-BDCA-4C6E-8674-93BD63039669}" srcOrd="1" destOrd="0" presId="urn:microsoft.com/office/officeart/2018/2/layout/IconVerticalSolidList"/>
    <dgm:cxn modelId="{9256378F-D20D-41DB-8B18-65A3569BB43B}" type="presParOf" srcId="{AA20C781-CD39-45BE-B3C8-C0365081454A}" destId="{FA4C23F4-608F-49DF-8E81-21AD640A3E85}" srcOrd="2" destOrd="0" presId="urn:microsoft.com/office/officeart/2018/2/layout/IconVerticalSolidList"/>
    <dgm:cxn modelId="{59CD6A97-4232-4C07-82C8-238E9AEFF28B}" type="presParOf" srcId="{AA20C781-CD39-45BE-B3C8-C0365081454A}" destId="{EDE915E5-91EF-4C7F-8FEE-EA02C624A6DA}" srcOrd="3" destOrd="0" presId="urn:microsoft.com/office/officeart/2018/2/layout/IconVerticalSolidList"/>
    <dgm:cxn modelId="{8083CE67-06F5-4014-B45B-6F7B9EE8A38C}" type="presParOf" srcId="{AA20C781-CD39-45BE-B3C8-C0365081454A}" destId="{EE36781E-2BFE-47F8-B2FE-1816DFBE55A8}" srcOrd="4" destOrd="0" presId="urn:microsoft.com/office/officeart/2018/2/layout/IconVerticalSolidList"/>
    <dgm:cxn modelId="{D554D1A0-397F-48B2-97BC-EDE5CC72917B}" type="presParOf" srcId="{9017C04E-4D4B-4436-9694-DBCADA651F1C}" destId="{BF41D613-B78B-49B1-AD25-32AD1813E121}" srcOrd="5" destOrd="0" presId="urn:microsoft.com/office/officeart/2018/2/layout/IconVerticalSolidList"/>
    <dgm:cxn modelId="{E53A763E-87E0-496A-A2A3-EE520EB51C31}" type="presParOf" srcId="{9017C04E-4D4B-4436-9694-DBCADA651F1C}" destId="{60CA76FF-90B3-49B3-B336-184B3DBA9305}" srcOrd="6" destOrd="0" presId="urn:microsoft.com/office/officeart/2018/2/layout/IconVerticalSolidList"/>
    <dgm:cxn modelId="{EFF84742-FEAC-413C-BEAE-C41AAD68BEF8}" type="presParOf" srcId="{60CA76FF-90B3-49B3-B336-184B3DBA9305}" destId="{1D3EA98A-B835-46C6-BC89-9B899CEE1291}" srcOrd="0" destOrd="0" presId="urn:microsoft.com/office/officeart/2018/2/layout/IconVerticalSolidList"/>
    <dgm:cxn modelId="{BC100A74-74F4-416C-8A82-B4209A8BD38B}" type="presParOf" srcId="{60CA76FF-90B3-49B3-B336-184B3DBA9305}" destId="{13A13E81-A255-4B95-8C61-188423C222A0}" srcOrd="1" destOrd="0" presId="urn:microsoft.com/office/officeart/2018/2/layout/IconVerticalSolidList"/>
    <dgm:cxn modelId="{21567B78-2D7F-4CB5-BF28-B69475B48959}" type="presParOf" srcId="{60CA76FF-90B3-49B3-B336-184B3DBA9305}" destId="{EBDE1087-6958-4B81-A8C7-3DF579041ADF}" srcOrd="2" destOrd="0" presId="urn:microsoft.com/office/officeart/2018/2/layout/IconVerticalSolidList"/>
    <dgm:cxn modelId="{F757C4A3-43E8-4900-B635-8C7D724CE3D8}" type="presParOf" srcId="{60CA76FF-90B3-49B3-B336-184B3DBA9305}" destId="{1AAB6E72-241C-45F9-81A9-A9378D7D71C4}" srcOrd="3" destOrd="0" presId="urn:microsoft.com/office/officeart/2018/2/layout/IconVerticalSolidList"/>
    <dgm:cxn modelId="{926C7C5E-5A9A-4A79-A221-5B6B21629D4B}" type="presParOf" srcId="{60CA76FF-90B3-49B3-B336-184B3DBA9305}" destId="{676A71B0-FCDA-44C2-9E6A-BD188807317D}"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FE1213E-1E4F-49FD-A6DC-C528507552D8}"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77D9B7F-C65B-4130-8E11-8DCB733989C7}">
      <dgm:prSet/>
      <dgm:spPr/>
      <dgm:t>
        <a:bodyPr/>
        <a:lstStyle/>
        <a:p>
          <a:pPr>
            <a:defRPr cap="all"/>
          </a:pPr>
          <a:r>
            <a:rPr lang="nl-BE" dirty="0"/>
            <a:t>Regenval, Temperatuur, Luchtvochtigheid en Windsnelheid meten</a:t>
          </a:r>
          <a:endParaRPr lang="en-US" dirty="0"/>
        </a:p>
      </dgm:t>
    </dgm:pt>
    <dgm:pt modelId="{92041DFB-0798-402F-9CB7-D540EB688EAF}" type="parTrans" cxnId="{B15CA0F6-CF67-41DE-8F1D-B4E8A60EA1BD}">
      <dgm:prSet/>
      <dgm:spPr/>
      <dgm:t>
        <a:bodyPr/>
        <a:lstStyle/>
        <a:p>
          <a:endParaRPr lang="en-US"/>
        </a:p>
      </dgm:t>
    </dgm:pt>
    <dgm:pt modelId="{D391BA71-DAEB-47EF-9DC6-F78DE9E04A7E}" type="sibTrans" cxnId="{B15CA0F6-CF67-41DE-8F1D-B4E8A60EA1BD}">
      <dgm:prSet/>
      <dgm:spPr/>
      <dgm:t>
        <a:bodyPr/>
        <a:lstStyle/>
        <a:p>
          <a:endParaRPr lang="en-US"/>
        </a:p>
      </dgm:t>
    </dgm:pt>
    <dgm:pt modelId="{D66DE435-6289-4468-9866-8E5725B5E3F1}">
      <dgm:prSet/>
      <dgm:spPr/>
      <dgm:t>
        <a:bodyPr/>
        <a:lstStyle/>
        <a:p>
          <a:pPr>
            <a:defRPr cap="all"/>
          </a:pPr>
          <a:r>
            <a:rPr lang="nl-BE"/>
            <a:t>Deze waarden opslaan in een databank</a:t>
          </a:r>
          <a:endParaRPr lang="en-US"/>
        </a:p>
      </dgm:t>
    </dgm:pt>
    <dgm:pt modelId="{96B93C7C-7B1E-4BB5-BE61-BA954932DD4E}" type="parTrans" cxnId="{5066C3C6-B6F1-4EA9-854F-066CA1B38A44}">
      <dgm:prSet/>
      <dgm:spPr/>
      <dgm:t>
        <a:bodyPr/>
        <a:lstStyle/>
        <a:p>
          <a:endParaRPr lang="en-US"/>
        </a:p>
      </dgm:t>
    </dgm:pt>
    <dgm:pt modelId="{20EF6217-B1C6-4D8F-B1F5-40CBCEA99676}" type="sibTrans" cxnId="{5066C3C6-B6F1-4EA9-854F-066CA1B38A44}">
      <dgm:prSet/>
      <dgm:spPr/>
      <dgm:t>
        <a:bodyPr/>
        <a:lstStyle/>
        <a:p>
          <a:endParaRPr lang="en-US"/>
        </a:p>
      </dgm:t>
    </dgm:pt>
    <dgm:pt modelId="{DADD6A73-C9F8-4772-9822-869FD8FC6EF7}">
      <dgm:prSet/>
      <dgm:spPr/>
      <dgm:t>
        <a:bodyPr/>
        <a:lstStyle/>
        <a:p>
          <a:pPr>
            <a:defRPr cap="all"/>
          </a:pPr>
          <a:r>
            <a:rPr lang="nl-BE"/>
            <a:t>De waarden live en van de database visualizeren op een react website</a:t>
          </a:r>
          <a:endParaRPr lang="en-US"/>
        </a:p>
      </dgm:t>
    </dgm:pt>
    <dgm:pt modelId="{7312EE4A-79CA-4AB7-A477-2D38A5CDB769}" type="parTrans" cxnId="{5C2CEA2A-3237-4C7D-BE1B-E524729BD57E}">
      <dgm:prSet/>
      <dgm:spPr/>
      <dgm:t>
        <a:bodyPr/>
        <a:lstStyle/>
        <a:p>
          <a:endParaRPr lang="en-US"/>
        </a:p>
      </dgm:t>
    </dgm:pt>
    <dgm:pt modelId="{5E4AFF28-8379-4132-8752-D292C32CAE25}" type="sibTrans" cxnId="{5C2CEA2A-3237-4C7D-BE1B-E524729BD57E}">
      <dgm:prSet/>
      <dgm:spPr/>
      <dgm:t>
        <a:bodyPr/>
        <a:lstStyle/>
        <a:p>
          <a:endParaRPr lang="en-US"/>
        </a:p>
      </dgm:t>
    </dgm:pt>
    <dgm:pt modelId="{18AA1217-D459-4131-B580-93477F6B0517}" type="pres">
      <dgm:prSet presAssocID="{8FE1213E-1E4F-49FD-A6DC-C528507552D8}" presName="root" presStyleCnt="0">
        <dgm:presLayoutVars>
          <dgm:dir/>
          <dgm:resizeHandles val="exact"/>
        </dgm:presLayoutVars>
      </dgm:prSet>
      <dgm:spPr/>
    </dgm:pt>
    <dgm:pt modelId="{BB94446D-3D19-4202-BDEE-B4FBBD1F1401}" type="pres">
      <dgm:prSet presAssocID="{277D9B7F-C65B-4130-8E11-8DCB733989C7}" presName="compNode" presStyleCnt="0"/>
      <dgm:spPr/>
    </dgm:pt>
    <dgm:pt modelId="{1039BFE8-A813-4E15-9D55-CD9175D25728}" type="pres">
      <dgm:prSet presAssocID="{277D9B7F-C65B-4130-8E11-8DCB733989C7}" presName="iconBgRect" presStyleLbl="bgShp" presStyleIdx="0" presStyleCnt="3"/>
      <dgm:spPr/>
    </dgm:pt>
    <dgm:pt modelId="{73BCA930-5113-44A9-9FEA-DF8BF660CFD2}" type="pres">
      <dgm:prSet presAssocID="{277D9B7F-C65B-4130-8E11-8DCB733989C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gen"/>
        </a:ext>
      </dgm:extLst>
    </dgm:pt>
    <dgm:pt modelId="{C8DFA5E0-7DEF-419F-B321-5719282A6677}" type="pres">
      <dgm:prSet presAssocID="{277D9B7F-C65B-4130-8E11-8DCB733989C7}" presName="spaceRect" presStyleCnt="0"/>
      <dgm:spPr/>
    </dgm:pt>
    <dgm:pt modelId="{1EE4AE0F-7B88-468A-8EF8-A9D06257C7F0}" type="pres">
      <dgm:prSet presAssocID="{277D9B7F-C65B-4130-8E11-8DCB733989C7}" presName="textRect" presStyleLbl="revTx" presStyleIdx="0" presStyleCnt="3">
        <dgm:presLayoutVars>
          <dgm:chMax val="1"/>
          <dgm:chPref val="1"/>
        </dgm:presLayoutVars>
      </dgm:prSet>
      <dgm:spPr/>
    </dgm:pt>
    <dgm:pt modelId="{CC059882-E613-465C-BBC3-C8325D6F29B9}" type="pres">
      <dgm:prSet presAssocID="{D391BA71-DAEB-47EF-9DC6-F78DE9E04A7E}" presName="sibTrans" presStyleCnt="0"/>
      <dgm:spPr/>
    </dgm:pt>
    <dgm:pt modelId="{F741355A-9913-4B1D-A5E8-6BE04DDB3E20}" type="pres">
      <dgm:prSet presAssocID="{D66DE435-6289-4468-9866-8E5725B5E3F1}" presName="compNode" presStyleCnt="0"/>
      <dgm:spPr/>
    </dgm:pt>
    <dgm:pt modelId="{C19F6293-B0B1-4BC3-B495-66DBBB8055DD}" type="pres">
      <dgm:prSet presAssocID="{D66DE435-6289-4468-9866-8E5725B5E3F1}" presName="iconBgRect" presStyleLbl="bgShp" presStyleIdx="1" presStyleCnt="3"/>
      <dgm:spPr/>
    </dgm:pt>
    <dgm:pt modelId="{0B70A543-25FD-436D-99F3-A146683EA675}" type="pres">
      <dgm:prSet presAssocID="{D66DE435-6289-4468-9866-8E5725B5E3F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3E50EF2F-108D-40F4-9841-A9B8B185536E}" type="pres">
      <dgm:prSet presAssocID="{D66DE435-6289-4468-9866-8E5725B5E3F1}" presName="spaceRect" presStyleCnt="0"/>
      <dgm:spPr/>
    </dgm:pt>
    <dgm:pt modelId="{C5916DD4-F133-4DEF-9734-4BF194AA2214}" type="pres">
      <dgm:prSet presAssocID="{D66DE435-6289-4468-9866-8E5725B5E3F1}" presName="textRect" presStyleLbl="revTx" presStyleIdx="1" presStyleCnt="3">
        <dgm:presLayoutVars>
          <dgm:chMax val="1"/>
          <dgm:chPref val="1"/>
        </dgm:presLayoutVars>
      </dgm:prSet>
      <dgm:spPr/>
    </dgm:pt>
    <dgm:pt modelId="{0F80580E-6BED-4D85-94E3-59AF21885968}" type="pres">
      <dgm:prSet presAssocID="{20EF6217-B1C6-4D8F-B1F5-40CBCEA99676}" presName="sibTrans" presStyleCnt="0"/>
      <dgm:spPr/>
    </dgm:pt>
    <dgm:pt modelId="{FEDD5D79-6E49-45A0-AB2B-75B30F4FBC12}" type="pres">
      <dgm:prSet presAssocID="{DADD6A73-C9F8-4772-9822-869FD8FC6EF7}" presName="compNode" presStyleCnt="0"/>
      <dgm:spPr/>
    </dgm:pt>
    <dgm:pt modelId="{8729B11F-F9D8-4480-A1E8-ABCF26166E1C}" type="pres">
      <dgm:prSet presAssocID="{DADD6A73-C9F8-4772-9822-869FD8FC6EF7}" presName="iconBgRect" presStyleLbl="bgShp" presStyleIdx="2" presStyleCnt="3"/>
      <dgm:spPr/>
    </dgm:pt>
    <dgm:pt modelId="{5503A662-17B2-4E89-9E01-3D416173813A}" type="pres">
      <dgm:prSet presAssocID="{DADD6A73-C9F8-4772-9822-869FD8FC6EF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eeldscherm"/>
        </a:ext>
      </dgm:extLst>
    </dgm:pt>
    <dgm:pt modelId="{3CC6DCA1-F165-42C6-813C-611571FC4BA1}" type="pres">
      <dgm:prSet presAssocID="{DADD6A73-C9F8-4772-9822-869FD8FC6EF7}" presName="spaceRect" presStyleCnt="0"/>
      <dgm:spPr/>
    </dgm:pt>
    <dgm:pt modelId="{9C3E87C3-BB93-4341-A512-A29C2612DA75}" type="pres">
      <dgm:prSet presAssocID="{DADD6A73-C9F8-4772-9822-869FD8FC6EF7}" presName="textRect" presStyleLbl="revTx" presStyleIdx="2" presStyleCnt="3">
        <dgm:presLayoutVars>
          <dgm:chMax val="1"/>
          <dgm:chPref val="1"/>
        </dgm:presLayoutVars>
      </dgm:prSet>
      <dgm:spPr/>
    </dgm:pt>
  </dgm:ptLst>
  <dgm:cxnLst>
    <dgm:cxn modelId="{32B96624-E8B7-4380-B505-6D77BDFEAEED}" type="presOf" srcId="{277D9B7F-C65B-4130-8E11-8DCB733989C7}" destId="{1EE4AE0F-7B88-468A-8EF8-A9D06257C7F0}" srcOrd="0" destOrd="0" presId="urn:microsoft.com/office/officeart/2018/5/layout/IconCircleLabelList"/>
    <dgm:cxn modelId="{5C2CEA2A-3237-4C7D-BE1B-E524729BD57E}" srcId="{8FE1213E-1E4F-49FD-A6DC-C528507552D8}" destId="{DADD6A73-C9F8-4772-9822-869FD8FC6EF7}" srcOrd="2" destOrd="0" parTransId="{7312EE4A-79CA-4AB7-A477-2D38A5CDB769}" sibTransId="{5E4AFF28-8379-4132-8752-D292C32CAE25}"/>
    <dgm:cxn modelId="{A20F0962-61D0-46AA-AB0A-9C8D63DEE27D}" type="presOf" srcId="{8FE1213E-1E4F-49FD-A6DC-C528507552D8}" destId="{18AA1217-D459-4131-B580-93477F6B0517}" srcOrd="0" destOrd="0" presId="urn:microsoft.com/office/officeart/2018/5/layout/IconCircleLabelList"/>
    <dgm:cxn modelId="{5066C3C6-B6F1-4EA9-854F-066CA1B38A44}" srcId="{8FE1213E-1E4F-49FD-A6DC-C528507552D8}" destId="{D66DE435-6289-4468-9866-8E5725B5E3F1}" srcOrd="1" destOrd="0" parTransId="{96B93C7C-7B1E-4BB5-BE61-BA954932DD4E}" sibTransId="{20EF6217-B1C6-4D8F-B1F5-40CBCEA99676}"/>
    <dgm:cxn modelId="{E7AE83DA-A801-4951-A836-3E7A196E408F}" type="presOf" srcId="{DADD6A73-C9F8-4772-9822-869FD8FC6EF7}" destId="{9C3E87C3-BB93-4341-A512-A29C2612DA75}" srcOrd="0" destOrd="0" presId="urn:microsoft.com/office/officeart/2018/5/layout/IconCircleLabelList"/>
    <dgm:cxn modelId="{89FBABF4-D37E-4B4C-904A-64AC991F463F}" type="presOf" srcId="{D66DE435-6289-4468-9866-8E5725B5E3F1}" destId="{C5916DD4-F133-4DEF-9734-4BF194AA2214}" srcOrd="0" destOrd="0" presId="urn:microsoft.com/office/officeart/2018/5/layout/IconCircleLabelList"/>
    <dgm:cxn modelId="{B15CA0F6-CF67-41DE-8F1D-B4E8A60EA1BD}" srcId="{8FE1213E-1E4F-49FD-A6DC-C528507552D8}" destId="{277D9B7F-C65B-4130-8E11-8DCB733989C7}" srcOrd="0" destOrd="0" parTransId="{92041DFB-0798-402F-9CB7-D540EB688EAF}" sibTransId="{D391BA71-DAEB-47EF-9DC6-F78DE9E04A7E}"/>
    <dgm:cxn modelId="{1BA043CF-68AF-4342-A98D-8C886AE63460}" type="presParOf" srcId="{18AA1217-D459-4131-B580-93477F6B0517}" destId="{BB94446D-3D19-4202-BDEE-B4FBBD1F1401}" srcOrd="0" destOrd="0" presId="urn:microsoft.com/office/officeart/2018/5/layout/IconCircleLabelList"/>
    <dgm:cxn modelId="{9CF04E6D-1C54-4FE6-BEF0-F25BDA5DC8CB}" type="presParOf" srcId="{BB94446D-3D19-4202-BDEE-B4FBBD1F1401}" destId="{1039BFE8-A813-4E15-9D55-CD9175D25728}" srcOrd="0" destOrd="0" presId="urn:microsoft.com/office/officeart/2018/5/layout/IconCircleLabelList"/>
    <dgm:cxn modelId="{93E7BAB1-3D7C-459C-B393-F9AA955B5928}" type="presParOf" srcId="{BB94446D-3D19-4202-BDEE-B4FBBD1F1401}" destId="{73BCA930-5113-44A9-9FEA-DF8BF660CFD2}" srcOrd="1" destOrd="0" presId="urn:microsoft.com/office/officeart/2018/5/layout/IconCircleLabelList"/>
    <dgm:cxn modelId="{CD4863AA-0573-4F17-9AFD-E2601A17DFE8}" type="presParOf" srcId="{BB94446D-3D19-4202-BDEE-B4FBBD1F1401}" destId="{C8DFA5E0-7DEF-419F-B321-5719282A6677}" srcOrd="2" destOrd="0" presId="urn:microsoft.com/office/officeart/2018/5/layout/IconCircleLabelList"/>
    <dgm:cxn modelId="{B1C07CE9-4AE0-41AA-8EB5-52BBE8C965B4}" type="presParOf" srcId="{BB94446D-3D19-4202-BDEE-B4FBBD1F1401}" destId="{1EE4AE0F-7B88-468A-8EF8-A9D06257C7F0}" srcOrd="3" destOrd="0" presId="urn:microsoft.com/office/officeart/2018/5/layout/IconCircleLabelList"/>
    <dgm:cxn modelId="{58E669A0-806C-4FFE-9B54-556611FB1EF9}" type="presParOf" srcId="{18AA1217-D459-4131-B580-93477F6B0517}" destId="{CC059882-E613-465C-BBC3-C8325D6F29B9}" srcOrd="1" destOrd="0" presId="urn:microsoft.com/office/officeart/2018/5/layout/IconCircleLabelList"/>
    <dgm:cxn modelId="{50471844-024F-4CEB-A8BC-FB691B377D99}" type="presParOf" srcId="{18AA1217-D459-4131-B580-93477F6B0517}" destId="{F741355A-9913-4B1D-A5E8-6BE04DDB3E20}" srcOrd="2" destOrd="0" presId="urn:microsoft.com/office/officeart/2018/5/layout/IconCircleLabelList"/>
    <dgm:cxn modelId="{7CE02C30-239B-4061-8016-80003A9F7588}" type="presParOf" srcId="{F741355A-9913-4B1D-A5E8-6BE04DDB3E20}" destId="{C19F6293-B0B1-4BC3-B495-66DBBB8055DD}" srcOrd="0" destOrd="0" presId="urn:microsoft.com/office/officeart/2018/5/layout/IconCircleLabelList"/>
    <dgm:cxn modelId="{0081174C-6230-4FB5-94F1-18E4365D4838}" type="presParOf" srcId="{F741355A-9913-4B1D-A5E8-6BE04DDB3E20}" destId="{0B70A543-25FD-436D-99F3-A146683EA675}" srcOrd="1" destOrd="0" presId="urn:microsoft.com/office/officeart/2018/5/layout/IconCircleLabelList"/>
    <dgm:cxn modelId="{0BD93733-8A3A-4273-830A-5F148C7CC840}" type="presParOf" srcId="{F741355A-9913-4B1D-A5E8-6BE04DDB3E20}" destId="{3E50EF2F-108D-40F4-9841-A9B8B185536E}" srcOrd="2" destOrd="0" presId="urn:microsoft.com/office/officeart/2018/5/layout/IconCircleLabelList"/>
    <dgm:cxn modelId="{92054B89-F429-4E25-8CD1-E4DFB2D07864}" type="presParOf" srcId="{F741355A-9913-4B1D-A5E8-6BE04DDB3E20}" destId="{C5916DD4-F133-4DEF-9734-4BF194AA2214}" srcOrd="3" destOrd="0" presId="urn:microsoft.com/office/officeart/2018/5/layout/IconCircleLabelList"/>
    <dgm:cxn modelId="{5CDB52D0-2F0F-4D5A-8B77-F6C807ADB610}" type="presParOf" srcId="{18AA1217-D459-4131-B580-93477F6B0517}" destId="{0F80580E-6BED-4D85-94E3-59AF21885968}" srcOrd="3" destOrd="0" presId="urn:microsoft.com/office/officeart/2018/5/layout/IconCircleLabelList"/>
    <dgm:cxn modelId="{D1291455-5C44-4652-A2C1-7ED490506216}" type="presParOf" srcId="{18AA1217-D459-4131-B580-93477F6B0517}" destId="{FEDD5D79-6E49-45A0-AB2B-75B30F4FBC12}" srcOrd="4" destOrd="0" presId="urn:microsoft.com/office/officeart/2018/5/layout/IconCircleLabelList"/>
    <dgm:cxn modelId="{EF69F43F-54DF-4CEC-9D83-CF55739D7DCC}" type="presParOf" srcId="{FEDD5D79-6E49-45A0-AB2B-75B30F4FBC12}" destId="{8729B11F-F9D8-4480-A1E8-ABCF26166E1C}" srcOrd="0" destOrd="0" presId="urn:microsoft.com/office/officeart/2018/5/layout/IconCircleLabelList"/>
    <dgm:cxn modelId="{7A034C8A-A97C-4993-8431-E38024DE6E17}" type="presParOf" srcId="{FEDD5D79-6E49-45A0-AB2B-75B30F4FBC12}" destId="{5503A662-17B2-4E89-9E01-3D416173813A}" srcOrd="1" destOrd="0" presId="urn:microsoft.com/office/officeart/2018/5/layout/IconCircleLabelList"/>
    <dgm:cxn modelId="{EFFF3062-17B2-4878-8BDA-0ADCE3B42F62}" type="presParOf" srcId="{FEDD5D79-6E49-45A0-AB2B-75B30F4FBC12}" destId="{3CC6DCA1-F165-42C6-813C-611571FC4BA1}" srcOrd="2" destOrd="0" presId="urn:microsoft.com/office/officeart/2018/5/layout/IconCircleLabelList"/>
    <dgm:cxn modelId="{215314D2-6B24-4F16-9236-368162D0243E}" type="presParOf" srcId="{FEDD5D79-6E49-45A0-AB2B-75B30F4FBC12}" destId="{9C3E87C3-BB93-4341-A512-A29C2612DA75}"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A67A84-1BDB-4034-BB4C-5FBDF6622F24}">
      <dsp:nvSpPr>
        <dsp:cNvPr id="0" name=""/>
        <dsp:cNvSpPr/>
      </dsp:nvSpPr>
      <dsp:spPr>
        <a:xfrm>
          <a:off x="1747800" y="608594"/>
          <a:ext cx="1944000" cy="1944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A43835-AF6F-4282-83EC-7581AB0CA6EC}">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nl-BE" sz="3600" kern="1200"/>
            <a:t>Jasper Lanoote</a:t>
          </a:r>
          <a:endParaRPr lang="en-US" sz="3600" kern="1200"/>
        </a:p>
      </dsp:txBody>
      <dsp:txXfrm>
        <a:off x="559800" y="3022743"/>
        <a:ext cx="4320000" cy="720000"/>
      </dsp:txXfrm>
    </dsp:sp>
    <dsp:sp modelId="{979EBD0A-4656-4049-8427-40EE2E064562}">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87D9AB-C586-4AEA-8959-FB965C459D7F}">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nl-BE" sz="3600" kern="1200" dirty="0"/>
            <a:t>ik studeer informatica </a:t>
          </a:r>
          <a:endParaRPr lang="en-US" sz="3600" kern="1200" dirty="0"/>
        </a:p>
      </dsp:txBody>
      <dsp:txXfrm>
        <a:off x="5635800" y="3022743"/>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39BFE8-A813-4E15-9D55-CD9175D25728}">
      <dsp:nvSpPr>
        <dsp:cNvPr id="0" name=""/>
        <dsp:cNvSpPr/>
      </dsp:nvSpPr>
      <dsp:spPr>
        <a:xfrm>
          <a:off x="620567" y="592127"/>
          <a:ext cx="1852875" cy="185287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BCA930-5113-44A9-9FEA-DF8BF660CFD2}">
      <dsp:nvSpPr>
        <dsp:cNvPr id="0" name=""/>
        <dsp:cNvSpPr/>
      </dsp:nvSpPr>
      <dsp:spPr>
        <a:xfrm>
          <a:off x="1015443" y="987002"/>
          <a:ext cx="1063125" cy="1063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E4AE0F-7B88-468A-8EF8-A9D06257C7F0}">
      <dsp:nvSpPr>
        <dsp:cNvPr id="0" name=""/>
        <dsp:cNvSpPr/>
      </dsp:nvSpPr>
      <dsp:spPr>
        <a:xfrm>
          <a:off x="28255" y="3022128"/>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nl-BE" sz="1400" kern="1200" dirty="0"/>
            <a:t>Regenval, Temperatuur, Luchtvochtigheid, Windsnelheid en Windrichting meten</a:t>
          </a:r>
          <a:endParaRPr lang="en-US" sz="1400" kern="1200" dirty="0"/>
        </a:p>
      </dsp:txBody>
      <dsp:txXfrm>
        <a:off x="28255" y="3022128"/>
        <a:ext cx="3037500" cy="720000"/>
      </dsp:txXfrm>
    </dsp:sp>
    <dsp:sp modelId="{C19F6293-B0B1-4BC3-B495-66DBBB8055DD}">
      <dsp:nvSpPr>
        <dsp:cNvPr id="0" name=""/>
        <dsp:cNvSpPr/>
      </dsp:nvSpPr>
      <dsp:spPr>
        <a:xfrm>
          <a:off x="4189630" y="592127"/>
          <a:ext cx="1852875" cy="185287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70A543-25FD-436D-99F3-A146683EA675}">
      <dsp:nvSpPr>
        <dsp:cNvPr id="0" name=""/>
        <dsp:cNvSpPr/>
      </dsp:nvSpPr>
      <dsp:spPr>
        <a:xfrm>
          <a:off x="4584505" y="987002"/>
          <a:ext cx="1063125" cy="1063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916DD4-F133-4DEF-9734-4BF194AA2214}">
      <dsp:nvSpPr>
        <dsp:cNvPr id="0" name=""/>
        <dsp:cNvSpPr/>
      </dsp:nvSpPr>
      <dsp:spPr>
        <a:xfrm>
          <a:off x="3597318" y="3022128"/>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nl-BE" sz="1400" kern="1200"/>
            <a:t>Deze waarden opslaan in een databank</a:t>
          </a:r>
          <a:endParaRPr lang="en-US" sz="1400" kern="1200"/>
        </a:p>
      </dsp:txBody>
      <dsp:txXfrm>
        <a:off x="3597318" y="3022128"/>
        <a:ext cx="3037500" cy="720000"/>
      </dsp:txXfrm>
    </dsp:sp>
    <dsp:sp modelId="{8729B11F-F9D8-4480-A1E8-ABCF26166E1C}">
      <dsp:nvSpPr>
        <dsp:cNvPr id="0" name=""/>
        <dsp:cNvSpPr/>
      </dsp:nvSpPr>
      <dsp:spPr>
        <a:xfrm>
          <a:off x="7758693" y="592127"/>
          <a:ext cx="1852875" cy="185287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03A662-17B2-4E89-9E01-3D416173813A}">
      <dsp:nvSpPr>
        <dsp:cNvPr id="0" name=""/>
        <dsp:cNvSpPr/>
      </dsp:nvSpPr>
      <dsp:spPr>
        <a:xfrm>
          <a:off x="8153568" y="987002"/>
          <a:ext cx="1063125" cy="10631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3E87C3-BB93-4341-A512-A29C2612DA75}">
      <dsp:nvSpPr>
        <dsp:cNvPr id="0" name=""/>
        <dsp:cNvSpPr/>
      </dsp:nvSpPr>
      <dsp:spPr>
        <a:xfrm>
          <a:off x="7166380" y="3022128"/>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nl-BE" sz="1400" kern="1200"/>
            <a:t>De waarden live en van de database visualizeren op een react website</a:t>
          </a:r>
          <a:endParaRPr lang="en-US" sz="1400" kern="1200"/>
        </a:p>
      </dsp:txBody>
      <dsp:txXfrm>
        <a:off x="7166380" y="3022128"/>
        <a:ext cx="30375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F46A64-5C15-4D4A-8E5B-160CCA0932B3}">
      <dsp:nvSpPr>
        <dsp:cNvPr id="0" name=""/>
        <dsp:cNvSpPr/>
      </dsp:nvSpPr>
      <dsp:spPr>
        <a:xfrm>
          <a:off x="0" y="2288"/>
          <a:ext cx="6364224"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AFF933-9CF4-4497-8D69-E18B27D87CC8}">
      <dsp:nvSpPr>
        <dsp:cNvPr id="0" name=""/>
        <dsp:cNvSpPr/>
      </dsp:nvSpPr>
      <dsp:spPr>
        <a:xfrm>
          <a:off x="350852" y="263253"/>
          <a:ext cx="637913" cy="6379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456C09-CE19-4534-BD9D-D011466CB2C4}">
      <dsp:nvSpPr>
        <dsp:cNvPr id="0" name=""/>
        <dsp:cNvSpPr/>
      </dsp:nvSpPr>
      <dsp:spPr>
        <a:xfrm>
          <a:off x="1339618" y="2288"/>
          <a:ext cx="2863900"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77900">
            <a:lnSpc>
              <a:spcPct val="100000"/>
            </a:lnSpc>
            <a:spcBef>
              <a:spcPct val="0"/>
            </a:spcBef>
            <a:spcAft>
              <a:spcPct val="35000"/>
            </a:spcAft>
            <a:buNone/>
          </a:pPr>
          <a:r>
            <a:rPr lang="nl-BE" sz="2200" kern="1200"/>
            <a:t>Programmeertalen</a:t>
          </a:r>
          <a:endParaRPr lang="en-US" sz="2200" kern="1200"/>
        </a:p>
      </dsp:txBody>
      <dsp:txXfrm>
        <a:off x="1339618" y="2288"/>
        <a:ext cx="2863900" cy="1159843"/>
      </dsp:txXfrm>
    </dsp:sp>
    <dsp:sp modelId="{24522EDF-5C75-4FFA-8634-561B567EFD63}">
      <dsp:nvSpPr>
        <dsp:cNvPr id="0" name=""/>
        <dsp:cNvSpPr/>
      </dsp:nvSpPr>
      <dsp:spPr>
        <a:xfrm>
          <a:off x="4203519" y="2288"/>
          <a:ext cx="2160704"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488950">
            <a:lnSpc>
              <a:spcPct val="100000"/>
            </a:lnSpc>
            <a:spcBef>
              <a:spcPct val="0"/>
            </a:spcBef>
            <a:spcAft>
              <a:spcPct val="35000"/>
            </a:spcAft>
            <a:buNone/>
          </a:pPr>
          <a:r>
            <a:rPr lang="nl-BE" sz="1100" kern="1200"/>
            <a:t>Python </a:t>
          </a:r>
          <a:endParaRPr lang="en-US" sz="1100" kern="1200"/>
        </a:p>
        <a:p>
          <a:pPr marL="0" lvl="0" indent="0" algn="l" defTabSz="488950">
            <a:lnSpc>
              <a:spcPct val="100000"/>
            </a:lnSpc>
            <a:spcBef>
              <a:spcPct val="0"/>
            </a:spcBef>
            <a:spcAft>
              <a:spcPct val="35000"/>
            </a:spcAft>
            <a:buNone/>
          </a:pPr>
          <a:r>
            <a:rPr lang="nl-BE" sz="1100" kern="1200"/>
            <a:t>html </a:t>
          </a:r>
          <a:endParaRPr lang="en-US" sz="1100" kern="1200"/>
        </a:p>
        <a:p>
          <a:pPr marL="0" lvl="0" indent="0" algn="l" defTabSz="488950">
            <a:lnSpc>
              <a:spcPct val="100000"/>
            </a:lnSpc>
            <a:spcBef>
              <a:spcPct val="0"/>
            </a:spcBef>
            <a:spcAft>
              <a:spcPct val="35000"/>
            </a:spcAft>
            <a:buNone/>
          </a:pPr>
          <a:r>
            <a:rPr lang="nl-BE" sz="1100" kern="1200"/>
            <a:t>CSS </a:t>
          </a:r>
          <a:endParaRPr lang="en-US" sz="1100" kern="1200"/>
        </a:p>
        <a:p>
          <a:pPr marL="0" lvl="0" indent="0" algn="l" defTabSz="488950">
            <a:lnSpc>
              <a:spcPct val="100000"/>
            </a:lnSpc>
            <a:spcBef>
              <a:spcPct val="0"/>
            </a:spcBef>
            <a:spcAft>
              <a:spcPct val="35000"/>
            </a:spcAft>
            <a:buNone/>
          </a:pPr>
          <a:r>
            <a:rPr lang="nl-BE" sz="1100" kern="1200"/>
            <a:t>JS </a:t>
          </a:r>
          <a:endParaRPr lang="en-US" sz="1100" kern="1200"/>
        </a:p>
      </dsp:txBody>
      <dsp:txXfrm>
        <a:off x="4203519" y="2288"/>
        <a:ext cx="2160704" cy="1159843"/>
      </dsp:txXfrm>
    </dsp:sp>
    <dsp:sp modelId="{3C86D05D-946A-4DF0-B48F-FE0A2DBB3722}">
      <dsp:nvSpPr>
        <dsp:cNvPr id="0" name=""/>
        <dsp:cNvSpPr/>
      </dsp:nvSpPr>
      <dsp:spPr>
        <a:xfrm>
          <a:off x="0" y="1452092"/>
          <a:ext cx="6364224"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81363E-4D60-405E-B3E2-3A0556F505C1}">
      <dsp:nvSpPr>
        <dsp:cNvPr id="0" name=""/>
        <dsp:cNvSpPr/>
      </dsp:nvSpPr>
      <dsp:spPr>
        <a:xfrm>
          <a:off x="350852" y="1713057"/>
          <a:ext cx="637913" cy="637913"/>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26AAF4-3AFF-4D19-946C-A162F40ACC54}">
      <dsp:nvSpPr>
        <dsp:cNvPr id="0" name=""/>
        <dsp:cNvSpPr/>
      </dsp:nvSpPr>
      <dsp:spPr>
        <a:xfrm>
          <a:off x="1339618" y="1452092"/>
          <a:ext cx="2863900"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77900">
            <a:lnSpc>
              <a:spcPct val="100000"/>
            </a:lnSpc>
            <a:spcBef>
              <a:spcPct val="0"/>
            </a:spcBef>
            <a:spcAft>
              <a:spcPct val="35000"/>
            </a:spcAft>
            <a:buNone/>
          </a:pPr>
          <a:r>
            <a:rPr lang="nl-BE" sz="2200" kern="1200" dirty="0" err="1"/>
            <a:t>Frameworks</a:t>
          </a:r>
          <a:endParaRPr lang="en-US" sz="2200" kern="1200" dirty="0"/>
        </a:p>
      </dsp:txBody>
      <dsp:txXfrm>
        <a:off x="1339618" y="1452092"/>
        <a:ext cx="2863900" cy="1159843"/>
      </dsp:txXfrm>
    </dsp:sp>
    <dsp:sp modelId="{8051B43F-8563-4416-9B79-26BEC4F60105}">
      <dsp:nvSpPr>
        <dsp:cNvPr id="0" name=""/>
        <dsp:cNvSpPr/>
      </dsp:nvSpPr>
      <dsp:spPr>
        <a:xfrm>
          <a:off x="4203519" y="1452092"/>
          <a:ext cx="2160704"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488950">
            <a:lnSpc>
              <a:spcPct val="100000"/>
            </a:lnSpc>
            <a:spcBef>
              <a:spcPct val="0"/>
            </a:spcBef>
            <a:spcAft>
              <a:spcPct val="35000"/>
            </a:spcAft>
            <a:buNone/>
          </a:pPr>
          <a:r>
            <a:rPr lang="nl-BE" sz="1100" kern="1200" dirty="0"/>
            <a:t>Django </a:t>
          </a:r>
          <a:endParaRPr lang="en-US" sz="1100" kern="1200" dirty="0"/>
        </a:p>
      </dsp:txBody>
      <dsp:txXfrm>
        <a:off x="4203519" y="1452092"/>
        <a:ext cx="2160704" cy="1159843"/>
      </dsp:txXfrm>
    </dsp:sp>
    <dsp:sp modelId="{9FDABBEF-E307-451B-8517-0A3057CF261A}">
      <dsp:nvSpPr>
        <dsp:cNvPr id="0" name=""/>
        <dsp:cNvSpPr/>
      </dsp:nvSpPr>
      <dsp:spPr>
        <a:xfrm>
          <a:off x="0" y="2901896"/>
          <a:ext cx="6364224"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EA407F-BDCA-4C6E-8674-93BD63039669}">
      <dsp:nvSpPr>
        <dsp:cNvPr id="0" name=""/>
        <dsp:cNvSpPr/>
      </dsp:nvSpPr>
      <dsp:spPr>
        <a:xfrm>
          <a:off x="350852" y="3162861"/>
          <a:ext cx="637913" cy="637913"/>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E915E5-91EF-4C7F-8FEE-EA02C624A6DA}">
      <dsp:nvSpPr>
        <dsp:cNvPr id="0" name=""/>
        <dsp:cNvSpPr/>
      </dsp:nvSpPr>
      <dsp:spPr>
        <a:xfrm>
          <a:off x="1339618" y="2901896"/>
          <a:ext cx="2863900"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77900">
            <a:lnSpc>
              <a:spcPct val="100000"/>
            </a:lnSpc>
            <a:spcBef>
              <a:spcPct val="0"/>
            </a:spcBef>
            <a:spcAft>
              <a:spcPct val="35000"/>
            </a:spcAft>
            <a:buNone/>
          </a:pPr>
          <a:r>
            <a:rPr lang="en-US" sz="2200" kern="1200" dirty="0"/>
            <a:t>Libraries  </a:t>
          </a:r>
        </a:p>
      </dsp:txBody>
      <dsp:txXfrm>
        <a:off x="1339618" y="2901896"/>
        <a:ext cx="2863900" cy="1159843"/>
      </dsp:txXfrm>
    </dsp:sp>
    <dsp:sp modelId="{EE36781E-2BFE-47F8-B2FE-1816DFBE55A8}">
      <dsp:nvSpPr>
        <dsp:cNvPr id="0" name=""/>
        <dsp:cNvSpPr/>
      </dsp:nvSpPr>
      <dsp:spPr>
        <a:xfrm>
          <a:off x="4203519" y="2901896"/>
          <a:ext cx="2160704"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488950">
            <a:lnSpc>
              <a:spcPct val="100000"/>
            </a:lnSpc>
            <a:spcBef>
              <a:spcPct val="0"/>
            </a:spcBef>
            <a:spcAft>
              <a:spcPct val="35000"/>
            </a:spcAft>
            <a:buNone/>
          </a:pPr>
          <a:r>
            <a:rPr lang="nl-BE" sz="1100" kern="1200" dirty="0" err="1"/>
            <a:t>React</a:t>
          </a:r>
          <a:endParaRPr lang="en-US" sz="1100" kern="1200" dirty="0"/>
        </a:p>
      </dsp:txBody>
      <dsp:txXfrm>
        <a:off x="4203519" y="2901896"/>
        <a:ext cx="2160704" cy="1159843"/>
      </dsp:txXfrm>
    </dsp:sp>
    <dsp:sp modelId="{1D3EA98A-B835-46C6-BC89-9B899CEE1291}">
      <dsp:nvSpPr>
        <dsp:cNvPr id="0" name=""/>
        <dsp:cNvSpPr/>
      </dsp:nvSpPr>
      <dsp:spPr>
        <a:xfrm>
          <a:off x="0" y="4351700"/>
          <a:ext cx="6364224"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A13E81-A255-4B95-8C61-188423C222A0}">
      <dsp:nvSpPr>
        <dsp:cNvPr id="0" name=""/>
        <dsp:cNvSpPr/>
      </dsp:nvSpPr>
      <dsp:spPr>
        <a:xfrm>
          <a:off x="350852" y="4612665"/>
          <a:ext cx="637913" cy="6379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AB6E72-241C-45F9-81A9-A9378D7D71C4}">
      <dsp:nvSpPr>
        <dsp:cNvPr id="0" name=""/>
        <dsp:cNvSpPr/>
      </dsp:nvSpPr>
      <dsp:spPr>
        <a:xfrm>
          <a:off x="1339618" y="4351700"/>
          <a:ext cx="2863900"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77900">
            <a:lnSpc>
              <a:spcPct val="100000"/>
            </a:lnSpc>
            <a:spcBef>
              <a:spcPct val="0"/>
            </a:spcBef>
            <a:spcAft>
              <a:spcPct val="35000"/>
            </a:spcAft>
            <a:buNone/>
          </a:pPr>
          <a:r>
            <a:rPr lang="nl-BE" sz="2200" kern="1200"/>
            <a:t>Databases</a:t>
          </a:r>
          <a:endParaRPr lang="en-US" sz="2200" kern="1200"/>
        </a:p>
      </dsp:txBody>
      <dsp:txXfrm>
        <a:off x="1339618" y="4351700"/>
        <a:ext cx="2863900" cy="1159843"/>
      </dsp:txXfrm>
    </dsp:sp>
    <dsp:sp modelId="{676A71B0-FCDA-44C2-9E6A-BD188807317D}">
      <dsp:nvSpPr>
        <dsp:cNvPr id="0" name=""/>
        <dsp:cNvSpPr/>
      </dsp:nvSpPr>
      <dsp:spPr>
        <a:xfrm>
          <a:off x="4203519" y="4351700"/>
          <a:ext cx="2160704"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488950">
            <a:lnSpc>
              <a:spcPct val="100000"/>
            </a:lnSpc>
            <a:spcBef>
              <a:spcPct val="0"/>
            </a:spcBef>
            <a:spcAft>
              <a:spcPct val="35000"/>
            </a:spcAft>
            <a:buNone/>
          </a:pPr>
          <a:r>
            <a:rPr lang="nl-BE" sz="1100" kern="1200" dirty="0" err="1"/>
            <a:t>SQLite</a:t>
          </a:r>
          <a:endParaRPr lang="en-US" sz="1100" kern="1200" dirty="0"/>
        </a:p>
      </dsp:txBody>
      <dsp:txXfrm>
        <a:off x="4203519" y="4351700"/>
        <a:ext cx="2160704" cy="11598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39BFE8-A813-4E15-9D55-CD9175D25728}">
      <dsp:nvSpPr>
        <dsp:cNvPr id="0" name=""/>
        <dsp:cNvSpPr/>
      </dsp:nvSpPr>
      <dsp:spPr>
        <a:xfrm>
          <a:off x="620567" y="592127"/>
          <a:ext cx="1852875" cy="185287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BCA930-5113-44A9-9FEA-DF8BF660CFD2}">
      <dsp:nvSpPr>
        <dsp:cNvPr id="0" name=""/>
        <dsp:cNvSpPr/>
      </dsp:nvSpPr>
      <dsp:spPr>
        <a:xfrm>
          <a:off x="1015443" y="987002"/>
          <a:ext cx="1063125" cy="1063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E4AE0F-7B88-468A-8EF8-A9D06257C7F0}">
      <dsp:nvSpPr>
        <dsp:cNvPr id="0" name=""/>
        <dsp:cNvSpPr/>
      </dsp:nvSpPr>
      <dsp:spPr>
        <a:xfrm>
          <a:off x="28255" y="3022128"/>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nl-BE" sz="1700" kern="1200" dirty="0"/>
            <a:t>Regenval, Temperatuur, Luchtvochtigheid en Windsnelheid meten</a:t>
          </a:r>
          <a:endParaRPr lang="en-US" sz="1700" kern="1200" dirty="0"/>
        </a:p>
      </dsp:txBody>
      <dsp:txXfrm>
        <a:off x="28255" y="3022128"/>
        <a:ext cx="3037500" cy="720000"/>
      </dsp:txXfrm>
    </dsp:sp>
    <dsp:sp modelId="{C19F6293-B0B1-4BC3-B495-66DBBB8055DD}">
      <dsp:nvSpPr>
        <dsp:cNvPr id="0" name=""/>
        <dsp:cNvSpPr/>
      </dsp:nvSpPr>
      <dsp:spPr>
        <a:xfrm>
          <a:off x="4189630" y="592127"/>
          <a:ext cx="1852875" cy="185287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70A543-25FD-436D-99F3-A146683EA675}">
      <dsp:nvSpPr>
        <dsp:cNvPr id="0" name=""/>
        <dsp:cNvSpPr/>
      </dsp:nvSpPr>
      <dsp:spPr>
        <a:xfrm>
          <a:off x="4584505" y="987002"/>
          <a:ext cx="1063125" cy="1063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916DD4-F133-4DEF-9734-4BF194AA2214}">
      <dsp:nvSpPr>
        <dsp:cNvPr id="0" name=""/>
        <dsp:cNvSpPr/>
      </dsp:nvSpPr>
      <dsp:spPr>
        <a:xfrm>
          <a:off x="3597318" y="3022128"/>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nl-BE" sz="1700" kern="1200"/>
            <a:t>Deze waarden opslaan in een databank</a:t>
          </a:r>
          <a:endParaRPr lang="en-US" sz="1700" kern="1200"/>
        </a:p>
      </dsp:txBody>
      <dsp:txXfrm>
        <a:off x="3597318" y="3022128"/>
        <a:ext cx="3037500" cy="720000"/>
      </dsp:txXfrm>
    </dsp:sp>
    <dsp:sp modelId="{8729B11F-F9D8-4480-A1E8-ABCF26166E1C}">
      <dsp:nvSpPr>
        <dsp:cNvPr id="0" name=""/>
        <dsp:cNvSpPr/>
      </dsp:nvSpPr>
      <dsp:spPr>
        <a:xfrm>
          <a:off x="7758693" y="592127"/>
          <a:ext cx="1852875" cy="185287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03A662-17B2-4E89-9E01-3D416173813A}">
      <dsp:nvSpPr>
        <dsp:cNvPr id="0" name=""/>
        <dsp:cNvSpPr/>
      </dsp:nvSpPr>
      <dsp:spPr>
        <a:xfrm>
          <a:off x="8153568" y="987002"/>
          <a:ext cx="1063125" cy="10631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3E87C3-BB93-4341-A512-A29C2612DA75}">
      <dsp:nvSpPr>
        <dsp:cNvPr id="0" name=""/>
        <dsp:cNvSpPr/>
      </dsp:nvSpPr>
      <dsp:spPr>
        <a:xfrm>
          <a:off x="7166380" y="3022128"/>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nl-BE" sz="1700" kern="1200"/>
            <a:t>De waarden live en van de database visualizeren op een react website</a:t>
          </a:r>
          <a:endParaRPr lang="en-US" sz="1700" kern="1200"/>
        </a:p>
      </dsp:txBody>
      <dsp:txXfrm>
        <a:off x="7166380" y="3022128"/>
        <a:ext cx="30375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02F754-5879-4730-9C85-4F70021AB377}" type="datetimeFigureOut">
              <a:rPr lang="nl-BE" smtClean="0"/>
              <a:t>1/04/2025</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0A1BCC-5685-4BCA-8962-297A6417A428}" type="slidenum">
              <a:rPr lang="nl-BE" smtClean="0"/>
              <a:t>‹nr.›</a:t>
            </a:fld>
            <a:endParaRPr lang="nl-BE"/>
          </a:p>
        </p:txBody>
      </p:sp>
    </p:spTree>
    <p:extLst>
      <p:ext uri="{BB962C8B-B14F-4D97-AF65-F5344CB8AC3E}">
        <p14:creationId xmlns:p14="http://schemas.microsoft.com/office/powerpoint/2010/main" val="1375002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buNone/>
            </a:pPr>
            <a:r>
              <a:rPr lang="nl-NL" i="1" dirty="0"/>
              <a:t>Dit is de inhoud van mijn presentatie. Ik zal beginnen met een korte introductie over mezelf en mijn project. Daarna leg ik de doelstellingen uit en bespreek ik welke technologieën en sensoren ik heb gebruikt. Vervolgens laat ik de code en het schema zien, en leg ik de infrastructuur uit. Daarna geef ik een update over de huidige stand van zaken en toon ik een demo. Tot slot sluit ik af met een reflectie op het project."</a:t>
            </a:r>
            <a:endParaRPr lang="nl-NL" dirty="0"/>
          </a:p>
          <a:p>
            <a:r>
              <a:rPr lang="nl-NL" dirty="0"/>
              <a:t>Je hoeft niet te lang stil te staan bij deze dia—het is vooral bedoeld als overzicht voor je publiek.</a:t>
            </a:r>
          </a:p>
          <a:p>
            <a:endParaRPr lang="nl-BE" dirty="0"/>
          </a:p>
        </p:txBody>
      </p:sp>
      <p:sp>
        <p:nvSpPr>
          <p:cNvPr id="4" name="Tijdelijke aanduiding voor dianummer 3"/>
          <p:cNvSpPr>
            <a:spLocks noGrp="1"/>
          </p:cNvSpPr>
          <p:nvPr>
            <p:ph type="sldNum" sz="quarter" idx="5"/>
          </p:nvPr>
        </p:nvSpPr>
        <p:spPr/>
        <p:txBody>
          <a:bodyPr/>
          <a:lstStyle/>
          <a:p>
            <a:fld id="{530A1BCC-5685-4BCA-8962-297A6417A428}" type="slidenum">
              <a:rPr lang="nl-BE" smtClean="0"/>
              <a:t>2</a:t>
            </a:fld>
            <a:endParaRPr lang="nl-BE"/>
          </a:p>
        </p:txBody>
      </p:sp>
    </p:spTree>
    <p:extLst>
      <p:ext uri="{BB962C8B-B14F-4D97-AF65-F5344CB8AC3E}">
        <p14:creationId xmlns:p14="http://schemas.microsoft.com/office/powerpoint/2010/main" val="37562256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Mijn windmeter is een </a:t>
            </a:r>
            <a:r>
              <a:rPr lang="nl-BE" dirty="0" err="1"/>
              <a:t>kriwan</a:t>
            </a:r>
            <a:r>
              <a:rPr lang="nl-BE" dirty="0"/>
              <a:t> int 10 om deze 4-20 ma sensor uit te lezen had ik een shunt </a:t>
            </a:r>
            <a:r>
              <a:rPr lang="nl-BE" dirty="0" err="1"/>
              <a:t>resistor</a:t>
            </a:r>
            <a:r>
              <a:rPr lang="nl-BE" dirty="0"/>
              <a:t> van 235 ohm nodig en een analoge pin. Aangezien deze niet op de </a:t>
            </a:r>
            <a:r>
              <a:rPr lang="nl-BE" dirty="0" err="1"/>
              <a:t>raspberry</a:t>
            </a:r>
            <a:r>
              <a:rPr lang="nl-BE" dirty="0"/>
              <a:t> pi zit had ik nog een ads1115 nodig. Deze communiceert met het I2c protocol en heeft een </a:t>
            </a:r>
            <a:r>
              <a:rPr lang="nl-BE" dirty="0" err="1"/>
              <a:t>nouwkeurigheid</a:t>
            </a:r>
            <a:r>
              <a:rPr lang="nl-BE" dirty="0"/>
              <a:t> van 0.5%</a:t>
            </a:r>
          </a:p>
          <a:p>
            <a:r>
              <a:rPr lang="nl-BE" dirty="0"/>
              <a:t>Schema </a:t>
            </a:r>
            <a:r>
              <a:rPr lang="nl-BE" dirty="0">
                <a:sym typeface="Wingdings" panose="05000000000000000000" pitchFamily="2" charset="2"/>
              </a:rPr>
              <a:t></a:t>
            </a:r>
            <a:r>
              <a:rPr lang="nl-BE" dirty="0"/>
              <a:t> </a:t>
            </a:r>
          </a:p>
        </p:txBody>
      </p:sp>
      <p:sp>
        <p:nvSpPr>
          <p:cNvPr id="4" name="Tijdelijke aanduiding voor dianummer 3"/>
          <p:cNvSpPr>
            <a:spLocks noGrp="1"/>
          </p:cNvSpPr>
          <p:nvPr>
            <p:ph type="sldNum" sz="quarter" idx="5"/>
          </p:nvPr>
        </p:nvSpPr>
        <p:spPr/>
        <p:txBody>
          <a:bodyPr/>
          <a:lstStyle/>
          <a:p>
            <a:fld id="{530A1BCC-5685-4BCA-8962-297A6417A428}" type="slidenum">
              <a:rPr lang="nl-BE" smtClean="0"/>
              <a:t>11</a:t>
            </a:fld>
            <a:endParaRPr lang="nl-BE"/>
          </a:p>
        </p:txBody>
      </p:sp>
    </p:spTree>
    <p:extLst>
      <p:ext uri="{BB962C8B-B14F-4D97-AF65-F5344CB8AC3E}">
        <p14:creationId xmlns:p14="http://schemas.microsoft.com/office/powerpoint/2010/main" val="2682979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De digitale </a:t>
            </a:r>
            <a:r>
              <a:rPr lang="nl-BE" dirty="0" err="1"/>
              <a:t>pluciometer</a:t>
            </a:r>
            <a:r>
              <a:rPr lang="nl-BE" dirty="0"/>
              <a:t> maakt gebruik van het </a:t>
            </a:r>
            <a:r>
              <a:rPr lang="nl-BE" dirty="0" err="1"/>
              <a:t>tipping</a:t>
            </a:r>
            <a:r>
              <a:rPr lang="nl-BE" dirty="0"/>
              <a:t> bucket </a:t>
            </a:r>
            <a:r>
              <a:rPr lang="nl-BE" dirty="0" err="1"/>
              <a:t>mechnisme</a:t>
            </a:r>
            <a:r>
              <a:rPr lang="nl-BE" dirty="0"/>
              <a:t> en een reed switch </a:t>
            </a:r>
          </a:p>
          <a:p>
            <a:endParaRPr lang="nl-BE" dirty="0"/>
          </a:p>
        </p:txBody>
      </p:sp>
      <p:sp>
        <p:nvSpPr>
          <p:cNvPr id="4" name="Tijdelijke aanduiding voor dianummer 3"/>
          <p:cNvSpPr>
            <a:spLocks noGrp="1"/>
          </p:cNvSpPr>
          <p:nvPr>
            <p:ph type="sldNum" sz="quarter" idx="5"/>
          </p:nvPr>
        </p:nvSpPr>
        <p:spPr/>
        <p:txBody>
          <a:bodyPr/>
          <a:lstStyle/>
          <a:p>
            <a:fld id="{530A1BCC-5685-4BCA-8962-297A6417A428}" type="slidenum">
              <a:rPr lang="nl-BE" smtClean="0"/>
              <a:t>12</a:t>
            </a:fld>
            <a:endParaRPr lang="nl-BE"/>
          </a:p>
        </p:txBody>
      </p:sp>
    </p:spTree>
    <p:extLst>
      <p:ext uri="{BB962C8B-B14F-4D97-AF65-F5344CB8AC3E}">
        <p14:creationId xmlns:p14="http://schemas.microsoft.com/office/powerpoint/2010/main" val="28343719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530A1BCC-5685-4BCA-8962-297A6417A428}" type="slidenum">
              <a:rPr lang="nl-BE" smtClean="0"/>
              <a:t>14</a:t>
            </a:fld>
            <a:endParaRPr lang="nl-BE"/>
          </a:p>
        </p:txBody>
      </p:sp>
    </p:spTree>
    <p:extLst>
      <p:ext uri="{BB962C8B-B14F-4D97-AF65-F5344CB8AC3E}">
        <p14:creationId xmlns:p14="http://schemas.microsoft.com/office/powerpoint/2010/main" val="3341217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mijn naam is Jasper en ik studeer informatica en communicatiewetenschappen hier bij </a:t>
            </a:r>
            <a:r>
              <a:rPr lang="nl-NL" dirty="0" err="1"/>
              <a:t>tsaam</a:t>
            </a:r>
            <a:r>
              <a:rPr lang="nl-NL" dirty="0"/>
              <a:t> </a:t>
            </a:r>
            <a:r>
              <a:rPr lang="nl-NL" dirty="0" err="1"/>
              <a:t>cardijn</a:t>
            </a:r>
            <a:r>
              <a:rPr lang="nl-NL" dirty="0"/>
              <a:t> </a:t>
            </a:r>
            <a:endParaRPr lang="nl-BE" dirty="0"/>
          </a:p>
        </p:txBody>
      </p:sp>
      <p:sp>
        <p:nvSpPr>
          <p:cNvPr id="4" name="Tijdelijke aanduiding voor dianummer 3"/>
          <p:cNvSpPr>
            <a:spLocks noGrp="1"/>
          </p:cNvSpPr>
          <p:nvPr>
            <p:ph type="sldNum" sz="quarter" idx="5"/>
          </p:nvPr>
        </p:nvSpPr>
        <p:spPr/>
        <p:txBody>
          <a:bodyPr/>
          <a:lstStyle/>
          <a:p>
            <a:fld id="{530A1BCC-5685-4BCA-8962-297A6417A428}" type="slidenum">
              <a:rPr lang="nl-BE" smtClean="0"/>
              <a:t>3</a:t>
            </a:fld>
            <a:endParaRPr lang="nl-BE"/>
          </a:p>
        </p:txBody>
      </p:sp>
    </p:spTree>
    <p:extLst>
      <p:ext uri="{BB962C8B-B14F-4D97-AF65-F5344CB8AC3E}">
        <p14:creationId xmlns:p14="http://schemas.microsoft.com/office/powerpoint/2010/main" val="2954751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Ik maak een weerstation aan de hand van een </a:t>
            </a:r>
            <a:r>
              <a:rPr lang="nl-BE" dirty="0" err="1"/>
              <a:t>raspberry</a:t>
            </a:r>
            <a:r>
              <a:rPr lang="nl-BE" dirty="0"/>
              <a:t> pi </a:t>
            </a:r>
            <a:r>
              <a:rPr lang="nl-BE" dirty="0" err="1"/>
              <a:t>django</a:t>
            </a:r>
            <a:r>
              <a:rPr lang="nl-BE" dirty="0"/>
              <a:t> </a:t>
            </a:r>
            <a:r>
              <a:rPr lang="nl-BE" dirty="0" err="1"/>
              <a:t>react</a:t>
            </a:r>
            <a:r>
              <a:rPr lang="nl-BE" dirty="0"/>
              <a:t> en heel wat sensoren</a:t>
            </a:r>
          </a:p>
        </p:txBody>
      </p:sp>
      <p:sp>
        <p:nvSpPr>
          <p:cNvPr id="4" name="Tijdelijke aanduiding voor dianummer 3"/>
          <p:cNvSpPr>
            <a:spLocks noGrp="1"/>
          </p:cNvSpPr>
          <p:nvPr>
            <p:ph type="sldNum" sz="quarter" idx="5"/>
          </p:nvPr>
        </p:nvSpPr>
        <p:spPr/>
        <p:txBody>
          <a:bodyPr/>
          <a:lstStyle/>
          <a:p>
            <a:fld id="{530A1BCC-5685-4BCA-8962-297A6417A428}" type="slidenum">
              <a:rPr lang="nl-BE" smtClean="0"/>
              <a:t>4</a:t>
            </a:fld>
            <a:endParaRPr lang="nl-BE"/>
          </a:p>
        </p:txBody>
      </p:sp>
    </p:spTree>
    <p:extLst>
      <p:ext uri="{BB962C8B-B14F-4D97-AF65-F5344CB8AC3E}">
        <p14:creationId xmlns:p14="http://schemas.microsoft.com/office/powerpoint/2010/main" val="2316600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Het doel is om een weerstation te maken die belangrijke waardes uitleest en deze op te slaan in een database en ze dan te visualiseren op een website</a:t>
            </a:r>
          </a:p>
        </p:txBody>
      </p:sp>
      <p:sp>
        <p:nvSpPr>
          <p:cNvPr id="4" name="Tijdelijke aanduiding voor dianummer 3"/>
          <p:cNvSpPr>
            <a:spLocks noGrp="1"/>
          </p:cNvSpPr>
          <p:nvPr>
            <p:ph type="sldNum" sz="quarter" idx="5"/>
          </p:nvPr>
        </p:nvSpPr>
        <p:spPr/>
        <p:txBody>
          <a:bodyPr/>
          <a:lstStyle/>
          <a:p>
            <a:fld id="{530A1BCC-5685-4BCA-8962-297A6417A428}" type="slidenum">
              <a:rPr lang="nl-BE" smtClean="0"/>
              <a:t>5</a:t>
            </a:fld>
            <a:endParaRPr lang="nl-BE"/>
          </a:p>
        </p:txBody>
      </p:sp>
    </p:spTree>
    <p:extLst>
      <p:ext uri="{BB962C8B-B14F-4D97-AF65-F5344CB8AC3E}">
        <p14:creationId xmlns:p14="http://schemas.microsoft.com/office/powerpoint/2010/main" val="512153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Om dit te doen gebruik ik allerhande programmeertalen waaronder python html </a:t>
            </a:r>
            <a:r>
              <a:rPr lang="nl-BE" dirty="0" err="1"/>
              <a:t>css</a:t>
            </a:r>
            <a:r>
              <a:rPr lang="nl-BE" dirty="0"/>
              <a:t> en </a:t>
            </a:r>
            <a:r>
              <a:rPr lang="nl-BE" dirty="0" err="1"/>
              <a:t>js</a:t>
            </a:r>
            <a:r>
              <a:rPr lang="nl-BE" dirty="0"/>
              <a:t> het </a:t>
            </a:r>
            <a:r>
              <a:rPr lang="nl-BE" dirty="0" err="1"/>
              <a:t>framework</a:t>
            </a:r>
            <a:r>
              <a:rPr lang="nl-BE" dirty="0"/>
              <a:t> die ik gebruik is </a:t>
            </a:r>
            <a:r>
              <a:rPr lang="nl-BE" dirty="0" err="1"/>
              <a:t>django</a:t>
            </a:r>
            <a:r>
              <a:rPr lang="nl-BE" dirty="0"/>
              <a:t> (backend) als </a:t>
            </a:r>
            <a:r>
              <a:rPr lang="nl-BE" dirty="0" err="1"/>
              <a:t>librarie</a:t>
            </a:r>
            <a:r>
              <a:rPr lang="nl-BE" dirty="0"/>
              <a:t> </a:t>
            </a:r>
            <a:r>
              <a:rPr lang="nl-BE" dirty="0" err="1"/>
              <a:t>gerbuik</a:t>
            </a:r>
            <a:r>
              <a:rPr lang="nl-BE" dirty="0"/>
              <a:t> ik </a:t>
            </a:r>
            <a:r>
              <a:rPr lang="nl-BE" dirty="0" err="1"/>
              <a:t>react</a:t>
            </a:r>
            <a:r>
              <a:rPr lang="nl-BE" dirty="0"/>
              <a:t> en voor de database heb ik gekozen voor </a:t>
            </a:r>
            <a:r>
              <a:rPr lang="nl-BE" dirty="0" err="1"/>
              <a:t>sqlite</a:t>
            </a:r>
            <a:endParaRPr lang="nl-BE" dirty="0"/>
          </a:p>
        </p:txBody>
      </p:sp>
      <p:sp>
        <p:nvSpPr>
          <p:cNvPr id="4" name="Tijdelijke aanduiding voor dianummer 3"/>
          <p:cNvSpPr>
            <a:spLocks noGrp="1"/>
          </p:cNvSpPr>
          <p:nvPr>
            <p:ph type="sldNum" sz="quarter" idx="5"/>
          </p:nvPr>
        </p:nvSpPr>
        <p:spPr/>
        <p:txBody>
          <a:bodyPr/>
          <a:lstStyle/>
          <a:p>
            <a:fld id="{530A1BCC-5685-4BCA-8962-297A6417A428}" type="slidenum">
              <a:rPr lang="nl-BE" smtClean="0"/>
              <a:t>6</a:t>
            </a:fld>
            <a:endParaRPr lang="nl-BE"/>
          </a:p>
        </p:txBody>
      </p:sp>
    </p:spTree>
    <p:extLst>
      <p:ext uri="{BB962C8B-B14F-4D97-AF65-F5344CB8AC3E}">
        <p14:creationId xmlns:p14="http://schemas.microsoft.com/office/powerpoint/2010/main" val="3336376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Django is een open-source </a:t>
            </a:r>
            <a:r>
              <a:rPr lang="nl-NL" dirty="0" err="1"/>
              <a:t>webframework</a:t>
            </a:r>
            <a:r>
              <a:rPr lang="nl-NL" dirty="0"/>
              <a:t> waarmee je snel en efficiënt webapplicaties kunt bouwen met Python. </a:t>
            </a:r>
          </a:p>
          <a:p>
            <a:r>
              <a:rPr lang="nl-NL" dirty="0"/>
              <a:t>Het </a:t>
            </a:r>
            <a:r>
              <a:rPr lang="nl-NL" dirty="0" err="1"/>
              <a:t>framework</a:t>
            </a:r>
            <a:r>
              <a:rPr lang="nl-NL" dirty="0"/>
              <a:t> biedt ingebouwde beveiliging en is schaalbaar.</a:t>
            </a:r>
          </a:p>
          <a:p>
            <a:endParaRPr lang="nl-NL" dirty="0"/>
          </a:p>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Door de ORM (Object-</a:t>
            </a:r>
            <a:r>
              <a:rPr lang="nl-NL" dirty="0" err="1"/>
              <a:t>Relational</a:t>
            </a:r>
            <a:r>
              <a:rPr lang="nl-NL" dirty="0"/>
              <a:t> </a:t>
            </a:r>
            <a:r>
              <a:rPr lang="nl-NL" dirty="0" err="1"/>
              <a:t>Mapping</a:t>
            </a:r>
            <a:r>
              <a:rPr lang="nl-NL" dirty="0"/>
              <a:t>) is het eenvoudig om databases te maken. </a:t>
            </a:r>
          </a:p>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Dit zorgt ervoor dat je geen </a:t>
            </a:r>
            <a:r>
              <a:rPr lang="nl-NL" dirty="0" err="1"/>
              <a:t>sql</a:t>
            </a:r>
            <a:r>
              <a:rPr lang="nl-NL" dirty="0"/>
              <a:t> moet schrijven.</a:t>
            </a:r>
          </a:p>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Standaard maakt Django gebruik van </a:t>
            </a:r>
            <a:r>
              <a:rPr lang="nl-NL" dirty="0" err="1"/>
              <a:t>SQLite</a:t>
            </a:r>
            <a:r>
              <a:rPr lang="nl-NL" dirty="0"/>
              <a:t> als database. Dit is dan ook wat ik gebruik.</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dirty="0"/>
          </a:p>
          <a:p>
            <a:r>
              <a:rPr lang="nl-NL" dirty="0"/>
              <a:t>Django werkt aan de hand van  het MVT-model  wat staat voor (Model-View-Template),</a:t>
            </a:r>
          </a:p>
          <a:p>
            <a:r>
              <a:rPr lang="nl-NL" dirty="0"/>
              <a:t>dit zorgt voor een duidelijke structuur in de code. </a:t>
            </a:r>
          </a:p>
          <a:p>
            <a:endParaRPr lang="nl-NL" dirty="0"/>
          </a:p>
          <a:p>
            <a:r>
              <a:rPr lang="nl-NL" dirty="0"/>
              <a:t>Ik gebruik het om mijn data te verzamel via een </a:t>
            </a:r>
            <a:r>
              <a:rPr lang="nl-NL" dirty="0" err="1"/>
              <a:t>websocket</a:t>
            </a:r>
            <a:r>
              <a:rPr lang="nl-NL" dirty="0"/>
              <a:t> deze data op te slaan in een </a:t>
            </a:r>
            <a:r>
              <a:rPr lang="nl-NL" dirty="0" err="1"/>
              <a:t>datase</a:t>
            </a:r>
            <a:r>
              <a:rPr lang="nl-NL" dirty="0"/>
              <a:t> en deze data dan ook beschikbaar te maken met een </a:t>
            </a:r>
            <a:r>
              <a:rPr lang="nl-NL" dirty="0" err="1"/>
              <a:t>webscket</a:t>
            </a:r>
            <a:r>
              <a:rPr lang="nl-NL" dirty="0"/>
              <a:t> of een </a:t>
            </a:r>
            <a:r>
              <a:rPr lang="nl-NL" dirty="0" err="1"/>
              <a:t>api</a:t>
            </a:r>
            <a:r>
              <a:rPr lang="nl-NL" dirty="0"/>
              <a:t> voor de </a:t>
            </a:r>
            <a:r>
              <a:rPr lang="nl-NL" dirty="0" err="1"/>
              <a:t>frontend</a:t>
            </a:r>
            <a:r>
              <a:rPr lang="nl-NL" dirty="0"/>
              <a:t>.</a:t>
            </a:r>
          </a:p>
          <a:p>
            <a:endParaRPr lang="nl-NL" dirty="0"/>
          </a:p>
          <a:p>
            <a:endParaRPr lang="nl-NL" dirty="0"/>
          </a:p>
          <a:p>
            <a:endParaRPr lang="nl-BE" dirty="0"/>
          </a:p>
          <a:p>
            <a:r>
              <a:rPr lang="nl-BE" dirty="0" err="1"/>
              <a:t>Orm</a:t>
            </a:r>
            <a:r>
              <a:rPr lang="nl-BE" dirty="0"/>
              <a:t>: </a:t>
            </a:r>
            <a:r>
              <a:rPr lang="nl-NL" dirty="0"/>
              <a:t>Met ORM schrijf je geen SQL, maar gebruik je Python om met de database te praten.</a:t>
            </a:r>
          </a:p>
          <a:p>
            <a:r>
              <a:rPr lang="nl-BE" dirty="0" err="1"/>
              <a:t>Mvt</a:t>
            </a:r>
            <a:r>
              <a:rPr lang="nl-BE" dirty="0"/>
              <a:t>: </a:t>
            </a:r>
            <a:r>
              <a:rPr lang="nl-NL" dirty="0"/>
              <a:t>MVT zorgt voor een duidelijke scheiding tussen data (Model), logica (View) en presentatie (Template), waardoor Django gestructureerd en efficiënt werkt."</a:t>
            </a:r>
            <a:endParaRPr lang="nl-BE" dirty="0"/>
          </a:p>
        </p:txBody>
      </p:sp>
      <p:sp>
        <p:nvSpPr>
          <p:cNvPr id="4" name="Tijdelijke aanduiding voor dianummer 3"/>
          <p:cNvSpPr>
            <a:spLocks noGrp="1"/>
          </p:cNvSpPr>
          <p:nvPr>
            <p:ph type="sldNum" sz="quarter" idx="5"/>
          </p:nvPr>
        </p:nvSpPr>
        <p:spPr/>
        <p:txBody>
          <a:bodyPr/>
          <a:lstStyle/>
          <a:p>
            <a:fld id="{530A1BCC-5685-4BCA-8962-297A6417A428}" type="slidenum">
              <a:rPr lang="nl-BE" smtClean="0"/>
              <a:t>7</a:t>
            </a:fld>
            <a:endParaRPr lang="nl-BE"/>
          </a:p>
        </p:txBody>
      </p:sp>
    </p:spTree>
    <p:extLst>
      <p:ext uri="{BB962C8B-B14F-4D97-AF65-F5344CB8AC3E}">
        <p14:creationId xmlns:p14="http://schemas.microsoft.com/office/powerpoint/2010/main" val="1022059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F11110-DB01-C34E-B49D-E44804A25FCE}"/>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3BCDD78A-8DC3-3590-F7ED-61036AEEDF9E}"/>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54D21842-6962-4D2B-6724-1EE2B9031F27}"/>
              </a:ext>
            </a:extLst>
          </p:cNvPr>
          <p:cNvSpPr>
            <a:spLocks noGrp="1"/>
          </p:cNvSpPr>
          <p:nvPr>
            <p:ph type="body" idx="1"/>
          </p:nvPr>
        </p:nvSpPr>
        <p:spPr/>
        <p:txBody>
          <a:bodyPr/>
          <a:lstStyle/>
          <a:p>
            <a:pPr>
              <a:buNone/>
            </a:pPr>
            <a:r>
              <a:rPr lang="nl-NL" b="1" dirty="0" err="1"/>
              <a:t>React</a:t>
            </a:r>
            <a:r>
              <a:rPr lang="nl-NL" dirty="0"/>
              <a:t> is een </a:t>
            </a:r>
            <a:r>
              <a:rPr lang="nl-NL" b="1" dirty="0"/>
              <a:t>open-source </a:t>
            </a:r>
            <a:r>
              <a:rPr lang="nl-NL" b="1" dirty="0" err="1"/>
              <a:t>JavaScript</a:t>
            </a:r>
            <a:r>
              <a:rPr lang="nl-NL" b="1" dirty="0"/>
              <a:t>-bibliotheek</a:t>
            </a:r>
            <a:r>
              <a:rPr lang="nl-NL" dirty="0"/>
              <a:t> </a:t>
            </a:r>
            <a:r>
              <a:rPr lang="nl-NL" dirty="0" err="1"/>
              <a:t>onwikkeld</a:t>
            </a:r>
            <a:r>
              <a:rPr lang="nl-NL" dirty="0"/>
              <a:t> door facebook die het makkelijk maakt om moderne, interactieve webapplicaties te bouwen. </a:t>
            </a:r>
          </a:p>
          <a:p>
            <a:pPr>
              <a:buNone/>
            </a:pPr>
            <a:endParaRPr lang="nl-NL" dirty="0"/>
          </a:p>
          <a:p>
            <a:pPr>
              <a:buNone/>
            </a:pPr>
            <a:r>
              <a:rPr lang="nl-NL" dirty="0"/>
              <a:t>Ik gebruikt dit om de </a:t>
            </a:r>
            <a:r>
              <a:rPr lang="nl-NL" dirty="0" err="1"/>
              <a:t>gerbuikersinterfaces</a:t>
            </a:r>
            <a:r>
              <a:rPr lang="nl-NL" dirty="0"/>
              <a:t> te maken. </a:t>
            </a:r>
          </a:p>
          <a:p>
            <a:pPr>
              <a:buNone/>
            </a:pPr>
            <a:endParaRPr lang="nl-NL" dirty="0"/>
          </a:p>
          <a:p>
            <a:pPr>
              <a:buNone/>
            </a:pPr>
            <a:r>
              <a:rPr lang="nl-NL" dirty="0" err="1"/>
              <a:t>React</a:t>
            </a:r>
            <a:r>
              <a:rPr lang="nl-NL" dirty="0"/>
              <a:t> heeft enkele </a:t>
            </a:r>
            <a:r>
              <a:rPr lang="nl-NL" dirty="0" err="1"/>
              <a:t>belangerijke</a:t>
            </a:r>
            <a:r>
              <a:rPr lang="nl-NL" dirty="0"/>
              <a:t> </a:t>
            </a:r>
            <a:r>
              <a:rPr lang="nl-NL" dirty="0" err="1"/>
              <a:t>ijgenschappen</a:t>
            </a:r>
            <a:r>
              <a:rPr lang="nl-NL" dirty="0"/>
              <a:t> zoals De virtual dom wat wil zeggen dat alleen de componenten die veranderen moeten herladen worden, dit zorgt ervoor dat de website sneller zal aanvoelen.</a:t>
            </a:r>
          </a:p>
          <a:p>
            <a:pPr>
              <a:buNone/>
            </a:pPr>
            <a:endParaRPr lang="nl-NL" dirty="0"/>
          </a:p>
          <a:p>
            <a:pPr>
              <a:buNone/>
            </a:pPr>
            <a:r>
              <a:rPr lang="nl-NL" dirty="0"/>
              <a:t>Ook maakt </a:t>
            </a:r>
            <a:r>
              <a:rPr lang="nl-NL" dirty="0" err="1"/>
              <a:t>react</a:t>
            </a:r>
            <a:r>
              <a:rPr lang="nl-NL" dirty="0"/>
              <a:t> gebruik van componenten wat betekend dat de interface wordt opgebouwd uit herbruikbare componenten </a:t>
            </a:r>
          </a:p>
          <a:p>
            <a:pPr>
              <a:buNone/>
            </a:pPr>
            <a:endParaRPr lang="nl-NL" dirty="0"/>
          </a:p>
          <a:p>
            <a:endParaRPr lang="nl-NL" dirty="0"/>
          </a:p>
          <a:p>
            <a:endParaRPr lang="nl-NL" dirty="0"/>
          </a:p>
          <a:p>
            <a:endParaRPr lang="nl-NL" dirty="0"/>
          </a:p>
          <a:p>
            <a:r>
              <a:rPr lang="nl-NL" dirty="0"/>
              <a:t>De Virtual DOM is een slimme tussenlaag die </a:t>
            </a:r>
            <a:r>
              <a:rPr lang="nl-NL" dirty="0" err="1"/>
              <a:t>React</a:t>
            </a:r>
            <a:r>
              <a:rPr lang="nl-NL" dirty="0"/>
              <a:t> gebruikt om de echte DOM efficiënt bij te werken.“ zonder: hele pagina </a:t>
            </a:r>
            <a:r>
              <a:rPr lang="nl-NL" dirty="0" err="1"/>
              <a:t>herlaat</a:t>
            </a:r>
            <a:r>
              <a:rPr lang="nl-NL" dirty="0"/>
              <a:t> met enkel </a:t>
            </a:r>
            <a:r>
              <a:rPr lang="nl-NL" dirty="0" err="1"/>
              <a:t>hetgeene</a:t>
            </a:r>
            <a:r>
              <a:rPr lang="nl-NL" dirty="0"/>
              <a:t> die veranderd </a:t>
            </a:r>
            <a:r>
              <a:rPr lang="nl-NL" dirty="0" err="1"/>
              <a:t>herlaat</a:t>
            </a:r>
            <a:r>
              <a:rPr lang="nl-NL" dirty="0"/>
              <a:t> </a:t>
            </a:r>
          </a:p>
        </p:txBody>
      </p:sp>
      <p:sp>
        <p:nvSpPr>
          <p:cNvPr id="4" name="Tijdelijke aanduiding voor dianummer 3">
            <a:extLst>
              <a:ext uri="{FF2B5EF4-FFF2-40B4-BE49-F238E27FC236}">
                <a16:creationId xmlns:a16="http://schemas.microsoft.com/office/drawing/2014/main" id="{83CC2156-7EB5-3BC7-CA7F-39DB6382A445}"/>
              </a:ext>
            </a:extLst>
          </p:cNvPr>
          <p:cNvSpPr>
            <a:spLocks noGrp="1"/>
          </p:cNvSpPr>
          <p:nvPr>
            <p:ph type="sldNum" sz="quarter" idx="5"/>
          </p:nvPr>
        </p:nvSpPr>
        <p:spPr/>
        <p:txBody>
          <a:bodyPr/>
          <a:lstStyle/>
          <a:p>
            <a:fld id="{530A1BCC-5685-4BCA-8962-297A6417A428}" type="slidenum">
              <a:rPr lang="nl-BE" smtClean="0"/>
              <a:t>8</a:t>
            </a:fld>
            <a:endParaRPr lang="nl-BE"/>
          </a:p>
        </p:txBody>
      </p:sp>
    </p:spTree>
    <p:extLst>
      <p:ext uri="{BB962C8B-B14F-4D97-AF65-F5344CB8AC3E}">
        <p14:creationId xmlns:p14="http://schemas.microsoft.com/office/powerpoint/2010/main" val="2448338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De sensoren die gebruikt worden zijn de bme680 een digitale pluviometer een </a:t>
            </a:r>
            <a:r>
              <a:rPr lang="nl-BE" dirty="0" err="1"/>
              <a:t>ads</a:t>
            </a:r>
            <a:r>
              <a:rPr lang="nl-BE" dirty="0"/>
              <a:t> 1115 en een 4-20 milliampère windsensor</a:t>
            </a:r>
          </a:p>
        </p:txBody>
      </p:sp>
      <p:sp>
        <p:nvSpPr>
          <p:cNvPr id="4" name="Tijdelijke aanduiding voor dianummer 3"/>
          <p:cNvSpPr>
            <a:spLocks noGrp="1"/>
          </p:cNvSpPr>
          <p:nvPr>
            <p:ph type="sldNum" sz="quarter" idx="5"/>
          </p:nvPr>
        </p:nvSpPr>
        <p:spPr/>
        <p:txBody>
          <a:bodyPr/>
          <a:lstStyle/>
          <a:p>
            <a:fld id="{530A1BCC-5685-4BCA-8962-297A6417A428}" type="slidenum">
              <a:rPr lang="nl-BE" smtClean="0"/>
              <a:t>9</a:t>
            </a:fld>
            <a:endParaRPr lang="nl-BE"/>
          </a:p>
        </p:txBody>
      </p:sp>
    </p:spTree>
    <p:extLst>
      <p:ext uri="{BB962C8B-B14F-4D97-AF65-F5344CB8AC3E}">
        <p14:creationId xmlns:p14="http://schemas.microsoft.com/office/powerpoint/2010/main" val="2272702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De </a:t>
            </a:r>
            <a:r>
              <a:rPr lang="nl-BE" dirty="0" err="1"/>
              <a:t>bme</a:t>
            </a:r>
            <a:r>
              <a:rPr lang="nl-BE" dirty="0"/>
              <a:t> 680 is een </a:t>
            </a:r>
            <a:r>
              <a:rPr lang="nl-BE" dirty="0" err="1"/>
              <a:t>omgevinssensor</a:t>
            </a:r>
            <a:r>
              <a:rPr lang="nl-BE" dirty="0"/>
              <a:t> die geschikt is voor het meten van temperatuur luchtvochtigheid luchtdruk en luchtkwaliteit</a:t>
            </a:r>
          </a:p>
          <a:p>
            <a:r>
              <a:rPr lang="nl-BE" dirty="0"/>
              <a:t>Het maakt gebruik van het i²c protocol en het </a:t>
            </a:r>
            <a:r>
              <a:rPr lang="nl-BE" dirty="0" err="1"/>
              <a:t>spi</a:t>
            </a:r>
            <a:r>
              <a:rPr lang="nl-BE" dirty="0"/>
              <a:t> protocol om te </a:t>
            </a:r>
            <a:r>
              <a:rPr lang="nl-BE" dirty="0" err="1"/>
              <a:t>comuniceren</a:t>
            </a:r>
            <a:r>
              <a:rPr lang="nl-BE" dirty="0"/>
              <a:t> met de </a:t>
            </a:r>
            <a:r>
              <a:rPr lang="nl-BE" dirty="0" err="1"/>
              <a:t>rasbarry</a:t>
            </a:r>
            <a:r>
              <a:rPr lang="nl-BE" dirty="0"/>
              <a:t> pi.  </a:t>
            </a:r>
          </a:p>
          <a:p>
            <a:endParaRPr lang="nl-BE" dirty="0"/>
          </a:p>
          <a:p>
            <a:r>
              <a:rPr lang="nl-BE" dirty="0"/>
              <a:t>De nauwkeurigheid van deze sensor is een halve graad bij temperatuur 3 procent bij luchtvochtigheid 0,6 hectopascal bij luchtdruk en 15% luchtkwaliteit</a:t>
            </a:r>
          </a:p>
          <a:p>
            <a:endParaRPr lang="nl-BE" dirty="0"/>
          </a:p>
          <a:p>
            <a:endParaRPr lang="nl-BE" dirty="0"/>
          </a:p>
        </p:txBody>
      </p:sp>
      <p:sp>
        <p:nvSpPr>
          <p:cNvPr id="4" name="Tijdelijke aanduiding voor dianummer 3"/>
          <p:cNvSpPr>
            <a:spLocks noGrp="1"/>
          </p:cNvSpPr>
          <p:nvPr>
            <p:ph type="sldNum" sz="quarter" idx="5"/>
          </p:nvPr>
        </p:nvSpPr>
        <p:spPr/>
        <p:txBody>
          <a:bodyPr/>
          <a:lstStyle/>
          <a:p>
            <a:fld id="{530A1BCC-5685-4BCA-8962-297A6417A428}" type="slidenum">
              <a:rPr lang="nl-BE" smtClean="0"/>
              <a:t>10</a:t>
            </a:fld>
            <a:endParaRPr lang="nl-BE"/>
          </a:p>
        </p:txBody>
      </p:sp>
    </p:spTree>
    <p:extLst>
      <p:ext uri="{BB962C8B-B14F-4D97-AF65-F5344CB8AC3E}">
        <p14:creationId xmlns:p14="http://schemas.microsoft.com/office/powerpoint/2010/main" val="28024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US" dirty="0"/>
          </a:p>
        </p:txBody>
      </p:sp>
      <p:sp>
        <p:nvSpPr>
          <p:cNvPr id="4" name="Date Placeholder 3"/>
          <p:cNvSpPr>
            <a:spLocks noGrp="1"/>
          </p:cNvSpPr>
          <p:nvPr>
            <p:ph type="dt" sz="half" idx="10"/>
          </p:nvPr>
        </p:nvSpPr>
        <p:spPr/>
        <p:txBody>
          <a:bodyPr/>
          <a:lstStyle/>
          <a:p>
            <a:fld id="{2E41573A-7417-4601-A9DB-2B164CEBBD4B}" type="datetime1">
              <a:rPr lang="nl-BE" smtClean="0"/>
              <a:t>1/04/2025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57195731-8D63-407C-952D-C9D69B2C28A6}" type="slidenum">
              <a:rPr lang="nl-BE" smtClean="0"/>
              <a:t>‹nr.›</a:t>
            </a:fld>
            <a:endParaRPr lang="nl-BE"/>
          </a:p>
        </p:txBody>
      </p:sp>
    </p:spTree>
    <p:extLst>
      <p:ext uri="{BB962C8B-B14F-4D97-AF65-F5344CB8AC3E}">
        <p14:creationId xmlns:p14="http://schemas.microsoft.com/office/powerpoint/2010/main" val="645791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1021D883-17D8-4076-909B-24B9358715C1}" type="datetime1">
              <a:rPr lang="nl-BE" smtClean="0"/>
              <a:t>1/04/2025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57195731-8D63-407C-952D-C9D69B2C28A6}" type="slidenum">
              <a:rPr lang="nl-BE" smtClean="0"/>
              <a:t>‹nr.›</a:t>
            </a:fld>
            <a:endParaRPr lang="nl-BE"/>
          </a:p>
        </p:txBody>
      </p:sp>
    </p:spTree>
    <p:extLst>
      <p:ext uri="{BB962C8B-B14F-4D97-AF65-F5344CB8AC3E}">
        <p14:creationId xmlns:p14="http://schemas.microsoft.com/office/powerpoint/2010/main" val="1861452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FB835320-1650-48B4-AAA3-B5F7BB66F64B}" type="datetime1">
              <a:rPr lang="nl-BE" smtClean="0"/>
              <a:t>1/04/2025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57195731-8D63-407C-952D-C9D69B2C28A6}" type="slidenum">
              <a:rPr lang="nl-BE" smtClean="0"/>
              <a:t>‹nr.›</a:t>
            </a:fld>
            <a:endParaRPr lang="nl-BE"/>
          </a:p>
        </p:txBody>
      </p:sp>
    </p:spTree>
    <p:extLst>
      <p:ext uri="{BB962C8B-B14F-4D97-AF65-F5344CB8AC3E}">
        <p14:creationId xmlns:p14="http://schemas.microsoft.com/office/powerpoint/2010/main" val="1066740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AAE056F8-78DE-48ED-9556-5BCBD05494D1}" type="datetime1">
              <a:rPr lang="nl-BE" smtClean="0"/>
              <a:t>1/04/2025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57195731-8D63-407C-952D-C9D69B2C28A6}" type="slidenum">
              <a:rPr lang="nl-BE" smtClean="0"/>
              <a:t>‹nr.›</a:t>
            </a:fld>
            <a:endParaRPr lang="nl-BE"/>
          </a:p>
        </p:txBody>
      </p:sp>
    </p:spTree>
    <p:extLst>
      <p:ext uri="{BB962C8B-B14F-4D97-AF65-F5344CB8AC3E}">
        <p14:creationId xmlns:p14="http://schemas.microsoft.com/office/powerpoint/2010/main" val="3566437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nl-NL"/>
              <a:t>Klik om stijl te bewerken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1BA5323F-44E2-490E-B45B-05E3C51C516A}" type="datetime1">
              <a:rPr lang="nl-BE" smtClean="0"/>
              <a:t>1/04/2025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57195731-8D63-407C-952D-C9D69B2C28A6}" type="slidenum">
              <a:rPr lang="nl-BE" smtClean="0"/>
              <a:t>‹nr.›</a:t>
            </a:fld>
            <a:endParaRPr lang="nl-BE"/>
          </a:p>
        </p:txBody>
      </p:sp>
    </p:spTree>
    <p:extLst>
      <p:ext uri="{BB962C8B-B14F-4D97-AF65-F5344CB8AC3E}">
        <p14:creationId xmlns:p14="http://schemas.microsoft.com/office/powerpoint/2010/main" val="969774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23C9C873-01EB-4795-B41B-41018A968F10}" type="datetime1">
              <a:rPr lang="nl-BE" smtClean="0"/>
              <a:t>1/04/2025</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57195731-8D63-407C-952D-C9D69B2C28A6}" type="slidenum">
              <a:rPr lang="nl-BE" smtClean="0"/>
              <a:t>‹nr.›</a:t>
            </a:fld>
            <a:endParaRPr lang="nl-BE"/>
          </a:p>
        </p:txBody>
      </p:sp>
    </p:spTree>
    <p:extLst>
      <p:ext uri="{BB962C8B-B14F-4D97-AF65-F5344CB8AC3E}">
        <p14:creationId xmlns:p14="http://schemas.microsoft.com/office/powerpoint/2010/main" val="2829435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nl-NL"/>
              <a:t>Klik om stijl te bewerken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Content Placeholder 3"/>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Content Placeholder 5"/>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4FB7FDC4-B17C-42C4-A27E-9784D5692787}" type="datetime1">
              <a:rPr lang="nl-BE" smtClean="0"/>
              <a:t>1/04/2025</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57195731-8D63-407C-952D-C9D69B2C28A6}" type="slidenum">
              <a:rPr lang="nl-BE" smtClean="0"/>
              <a:t>‹nr.›</a:t>
            </a:fld>
            <a:endParaRPr lang="nl-BE"/>
          </a:p>
        </p:txBody>
      </p:sp>
    </p:spTree>
    <p:extLst>
      <p:ext uri="{BB962C8B-B14F-4D97-AF65-F5344CB8AC3E}">
        <p14:creationId xmlns:p14="http://schemas.microsoft.com/office/powerpoint/2010/main" val="3752501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8E823DAD-A600-4B13-B7FA-443A4EA2B0FF}" type="datetime1">
              <a:rPr lang="nl-BE" smtClean="0"/>
              <a:t>1/04/2025</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57195731-8D63-407C-952D-C9D69B2C28A6}" type="slidenum">
              <a:rPr lang="nl-BE" smtClean="0"/>
              <a:t>‹nr.›</a:t>
            </a:fld>
            <a:endParaRPr lang="nl-BE"/>
          </a:p>
        </p:txBody>
      </p:sp>
    </p:spTree>
    <p:extLst>
      <p:ext uri="{BB962C8B-B14F-4D97-AF65-F5344CB8AC3E}">
        <p14:creationId xmlns:p14="http://schemas.microsoft.com/office/powerpoint/2010/main" val="1541155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172659-C185-4958-AE89-498D65304CBA}" type="datetime1">
              <a:rPr lang="nl-BE" smtClean="0"/>
              <a:t>1/04/2025</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57195731-8D63-407C-952D-C9D69B2C28A6}" type="slidenum">
              <a:rPr lang="nl-BE" smtClean="0"/>
              <a:t>‹nr.›</a:t>
            </a:fld>
            <a:endParaRPr lang="nl-BE"/>
          </a:p>
        </p:txBody>
      </p:sp>
    </p:spTree>
    <p:extLst>
      <p:ext uri="{BB962C8B-B14F-4D97-AF65-F5344CB8AC3E}">
        <p14:creationId xmlns:p14="http://schemas.microsoft.com/office/powerpoint/2010/main" val="3111074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8D11045C-632D-4732-9294-2E838316B04B}" type="datetime1">
              <a:rPr lang="nl-BE" smtClean="0"/>
              <a:t>1/04/2025</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57195731-8D63-407C-952D-C9D69B2C28A6}" type="slidenum">
              <a:rPr lang="nl-BE" smtClean="0"/>
              <a:t>‹nr.›</a:t>
            </a:fld>
            <a:endParaRPr lang="nl-BE"/>
          </a:p>
        </p:txBody>
      </p:sp>
    </p:spTree>
    <p:extLst>
      <p:ext uri="{BB962C8B-B14F-4D97-AF65-F5344CB8AC3E}">
        <p14:creationId xmlns:p14="http://schemas.microsoft.com/office/powerpoint/2010/main" val="2684790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CA8BA455-E7BE-4B4E-A56A-29E2D36E30F0}" type="datetime1">
              <a:rPr lang="nl-BE" smtClean="0"/>
              <a:t>1/04/2025</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57195731-8D63-407C-952D-C9D69B2C28A6}" type="slidenum">
              <a:rPr lang="nl-BE" smtClean="0"/>
              <a:t>‹nr.›</a:t>
            </a:fld>
            <a:endParaRPr lang="nl-BE"/>
          </a:p>
        </p:txBody>
      </p:sp>
    </p:spTree>
    <p:extLst>
      <p:ext uri="{BB962C8B-B14F-4D97-AF65-F5344CB8AC3E}">
        <p14:creationId xmlns:p14="http://schemas.microsoft.com/office/powerpoint/2010/main" val="2977983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E161153-5E0D-473C-B4AB-671053AA7A00}" type="datetime1">
              <a:rPr lang="nl-BE" smtClean="0"/>
              <a:t>1/04/2025</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7195731-8D63-407C-952D-C9D69B2C28A6}" type="slidenum">
              <a:rPr lang="nl-BE" smtClean="0"/>
              <a:pPr/>
              <a:t>‹nr.›</a:t>
            </a:fld>
            <a:endParaRPr lang="nl-BE" dirty="0"/>
          </a:p>
        </p:txBody>
      </p:sp>
    </p:spTree>
    <p:extLst>
      <p:ext uri="{BB962C8B-B14F-4D97-AF65-F5344CB8AC3E}">
        <p14:creationId xmlns:p14="http://schemas.microsoft.com/office/powerpoint/2010/main" val="379959344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9.jpeg"/><Relationship Id="rId7"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27.jpeg"/></Relationships>
</file>

<file path=ppt/slides/_rels/slide12.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4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8.png"/><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6.jpe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g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502F66-4A48-962C-32BC-84D0E22B2513}"/>
              </a:ext>
            </a:extLst>
          </p:cNvPr>
          <p:cNvSpPr>
            <a:spLocks noGrp="1"/>
          </p:cNvSpPr>
          <p:nvPr>
            <p:ph type="ctrTitle"/>
          </p:nvPr>
        </p:nvSpPr>
        <p:spPr>
          <a:xfrm>
            <a:off x="612648" y="433387"/>
            <a:ext cx="5032744" cy="3365646"/>
          </a:xfrm>
        </p:spPr>
        <p:txBody>
          <a:bodyPr>
            <a:normAutofit/>
          </a:bodyPr>
          <a:lstStyle/>
          <a:p>
            <a:pPr algn="l"/>
            <a:r>
              <a:rPr lang="nl-BE" sz="6600" dirty="0"/>
              <a:t>Django weerstation</a:t>
            </a:r>
          </a:p>
        </p:txBody>
      </p:sp>
      <p:sp>
        <p:nvSpPr>
          <p:cNvPr id="3" name="Ondertitel 2">
            <a:extLst>
              <a:ext uri="{FF2B5EF4-FFF2-40B4-BE49-F238E27FC236}">
                <a16:creationId xmlns:a16="http://schemas.microsoft.com/office/drawing/2014/main" id="{33FFEB9E-669B-C20B-D5FC-969E4729071E}"/>
              </a:ext>
            </a:extLst>
          </p:cNvPr>
          <p:cNvSpPr>
            <a:spLocks noGrp="1"/>
          </p:cNvSpPr>
          <p:nvPr>
            <p:ph type="subTitle" idx="1"/>
          </p:nvPr>
        </p:nvSpPr>
        <p:spPr>
          <a:xfrm>
            <a:off x="612648" y="4264579"/>
            <a:ext cx="5032744" cy="1845282"/>
          </a:xfrm>
        </p:spPr>
        <p:txBody>
          <a:bodyPr>
            <a:normAutofit/>
          </a:bodyPr>
          <a:lstStyle/>
          <a:p>
            <a:pPr algn="l"/>
            <a:r>
              <a:rPr lang="nl-BE" dirty="0" err="1"/>
              <a:t>J.Lanoote</a:t>
            </a:r>
            <a:r>
              <a:rPr lang="nl-BE" dirty="0"/>
              <a:t> 6ICW</a:t>
            </a:r>
          </a:p>
        </p:txBody>
      </p:sp>
      <p:pic>
        <p:nvPicPr>
          <p:cNvPr id="1030" name="Picture 6" descr="Django Developers Survey 2022 Results">
            <a:extLst>
              <a:ext uri="{FF2B5EF4-FFF2-40B4-BE49-F238E27FC236}">
                <a16:creationId xmlns:a16="http://schemas.microsoft.com/office/drawing/2014/main" id="{60780791-908C-B70C-33C8-55BA89E90E1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26480" y="1217763"/>
            <a:ext cx="5593768" cy="19438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Zonnig weer - Weer en seizoenen iconen">
            <a:extLst>
              <a:ext uri="{FF2B5EF4-FFF2-40B4-BE49-F238E27FC236}">
                <a16:creationId xmlns:a16="http://schemas.microsoft.com/office/drawing/2014/main" id="{0078003B-7E97-25CF-B98A-49EF1799239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248" b="12230"/>
          <a:stretch/>
        </p:blipFill>
        <p:spPr bwMode="auto">
          <a:xfrm>
            <a:off x="6207827" y="4164506"/>
            <a:ext cx="2521184" cy="205532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300+ Weerstation Stockillustraties, royalty-free vector ...">
            <a:extLst>
              <a:ext uri="{FF2B5EF4-FFF2-40B4-BE49-F238E27FC236}">
                <a16:creationId xmlns:a16="http://schemas.microsoft.com/office/drawing/2014/main" id="{73D8B52A-5C5C-2DE4-990B-7BFF4DE6F96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772" t="16654" r="12128" b="17430"/>
          <a:stretch/>
        </p:blipFill>
        <p:spPr bwMode="auto">
          <a:xfrm>
            <a:off x="9207466" y="4164506"/>
            <a:ext cx="2341684" cy="2055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7425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5F674F-55C0-12E7-3675-D2AD4EFB3C2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17AC1B0-97B2-E84E-A9FA-638EE8F33086}"/>
              </a:ext>
            </a:extLst>
          </p:cNvPr>
          <p:cNvSpPr>
            <a:spLocks noGrp="1"/>
          </p:cNvSpPr>
          <p:nvPr>
            <p:ph type="title"/>
          </p:nvPr>
        </p:nvSpPr>
        <p:spPr/>
        <p:txBody>
          <a:bodyPr/>
          <a:lstStyle/>
          <a:p>
            <a:r>
              <a:rPr lang="nl-BE" dirty="0"/>
              <a:t>BME680</a:t>
            </a:r>
          </a:p>
        </p:txBody>
      </p:sp>
      <p:sp>
        <p:nvSpPr>
          <p:cNvPr id="3" name="Tijdelijke aanduiding voor inhoud 2">
            <a:extLst>
              <a:ext uri="{FF2B5EF4-FFF2-40B4-BE49-F238E27FC236}">
                <a16:creationId xmlns:a16="http://schemas.microsoft.com/office/drawing/2014/main" id="{795595AD-45B9-7763-3732-084905D957A2}"/>
              </a:ext>
            </a:extLst>
          </p:cNvPr>
          <p:cNvSpPr>
            <a:spLocks noGrp="1"/>
          </p:cNvSpPr>
          <p:nvPr>
            <p:ph idx="1"/>
          </p:nvPr>
        </p:nvSpPr>
        <p:spPr>
          <a:xfrm>
            <a:off x="838200" y="1459731"/>
            <a:ext cx="10515600" cy="3067114"/>
          </a:xfrm>
        </p:spPr>
        <p:txBody>
          <a:bodyPr>
            <a:normAutofit/>
          </a:bodyPr>
          <a:lstStyle/>
          <a:p>
            <a:r>
              <a:rPr lang="nl-NL" dirty="0"/>
              <a:t>Omgevingssensor </a:t>
            </a:r>
          </a:p>
          <a:p>
            <a:pPr lvl="1"/>
            <a:r>
              <a:rPr lang="nl-NL" dirty="0"/>
              <a:t>Temperatuur</a:t>
            </a:r>
          </a:p>
          <a:p>
            <a:pPr lvl="1"/>
            <a:r>
              <a:rPr lang="nl-NL" dirty="0"/>
              <a:t>Luchtvochtigheid</a:t>
            </a:r>
          </a:p>
          <a:p>
            <a:pPr lvl="1"/>
            <a:r>
              <a:rPr lang="nl-NL" dirty="0"/>
              <a:t>Luchtdruk </a:t>
            </a:r>
          </a:p>
          <a:p>
            <a:pPr lvl="1"/>
            <a:r>
              <a:rPr lang="nl-NL" dirty="0"/>
              <a:t>luchtkwaliteit</a:t>
            </a:r>
          </a:p>
          <a:p>
            <a:r>
              <a:rPr lang="nl-NL" dirty="0"/>
              <a:t>Protocol I2C en SPI</a:t>
            </a:r>
          </a:p>
        </p:txBody>
      </p:sp>
      <p:sp>
        <p:nvSpPr>
          <p:cNvPr id="5" name="Tijdelijke aanduiding voor dianummer 4">
            <a:extLst>
              <a:ext uri="{FF2B5EF4-FFF2-40B4-BE49-F238E27FC236}">
                <a16:creationId xmlns:a16="http://schemas.microsoft.com/office/drawing/2014/main" id="{67E27362-9B15-EFD6-700A-13092BD44F02}"/>
              </a:ext>
            </a:extLst>
          </p:cNvPr>
          <p:cNvSpPr>
            <a:spLocks noGrp="1"/>
          </p:cNvSpPr>
          <p:nvPr>
            <p:ph type="sldNum" sz="quarter" idx="12"/>
          </p:nvPr>
        </p:nvSpPr>
        <p:spPr/>
        <p:txBody>
          <a:bodyPr/>
          <a:lstStyle/>
          <a:p>
            <a:fld id="{57195731-8D63-407C-952D-C9D69B2C28A6}" type="slidenum">
              <a:rPr lang="nl-BE" smtClean="0"/>
              <a:t>10</a:t>
            </a:fld>
            <a:endParaRPr lang="nl-BE"/>
          </a:p>
        </p:txBody>
      </p:sp>
      <p:pic>
        <p:nvPicPr>
          <p:cNvPr id="1030" name="Picture 6" descr="BME680 Sensor Module met Level Converter - Luchtdruk - Luchtkwaliteit -  Luchtvochtigheid - Temperatuur - BME680LVLCNV">
            <a:extLst>
              <a:ext uri="{FF2B5EF4-FFF2-40B4-BE49-F238E27FC236}">
                <a16:creationId xmlns:a16="http://schemas.microsoft.com/office/drawing/2014/main" id="{3B727E2F-2523-320F-7571-00844E3C33D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133" t="19707" r="11760" b="19707"/>
          <a:stretch/>
        </p:blipFill>
        <p:spPr bwMode="auto">
          <a:xfrm rot="16200000">
            <a:off x="4788212" y="1442322"/>
            <a:ext cx="2615576" cy="219770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el 3">
            <a:extLst>
              <a:ext uri="{FF2B5EF4-FFF2-40B4-BE49-F238E27FC236}">
                <a16:creationId xmlns:a16="http://schemas.microsoft.com/office/drawing/2014/main" id="{500806AD-D186-54FC-ECD0-C42478E24251}"/>
              </a:ext>
            </a:extLst>
          </p:cNvPr>
          <p:cNvGraphicFramePr>
            <a:graphicFrameLocks noGrp="1"/>
          </p:cNvGraphicFramePr>
          <p:nvPr>
            <p:extLst>
              <p:ext uri="{D42A27DB-BD31-4B8C-83A1-F6EECF244321}">
                <p14:modId xmlns:p14="http://schemas.microsoft.com/office/powerpoint/2010/main" val="2937319331"/>
              </p:ext>
            </p:extLst>
          </p:nvPr>
        </p:nvGraphicFramePr>
        <p:xfrm>
          <a:off x="1445736" y="4917714"/>
          <a:ext cx="9300528" cy="1112520"/>
        </p:xfrm>
        <a:graphic>
          <a:graphicData uri="http://schemas.openxmlformats.org/drawingml/2006/table">
            <a:tbl>
              <a:tblPr firstRow="1" bandRow="1">
                <a:tableStyleId>{073A0DAA-6AF3-43AB-8588-CEC1D06C72B9}</a:tableStyleId>
              </a:tblPr>
              <a:tblGrid>
                <a:gridCol w="1828419">
                  <a:extLst>
                    <a:ext uri="{9D8B030D-6E8A-4147-A177-3AD203B41FA5}">
                      <a16:colId xmlns:a16="http://schemas.microsoft.com/office/drawing/2014/main" val="693650709"/>
                    </a:ext>
                  </a:extLst>
                </a:gridCol>
                <a:gridCol w="1719580">
                  <a:extLst>
                    <a:ext uri="{9D8B030D-6E8A-4147-A177-3AD203B41FA5}">
                      <a16:colId xmlns:a16="http://schemas.microsoft.com/office/drawing/2014/main" val="2754902928"/>
                    </a:ext>
                  </a:extLst>
                </a:gridCol>
                <a:gridCol w="2032445">
                  <a:extLst>
                    <a:ext uri="{9D8B030D-6E8A-4147-A177-3AD203B41FA5}">
                      <a16:colId xmlns:a16="http://schemas.microsoft.com/office/drawing/2014/main" val="2794780253"/>
                    </a:ext>
                  </a:extLst>
                </a:gridCol>
                <a:gridCol w="2094484">
                  <a:extLst>
                    <a:ext uri="{9D8B030D-6E8A-4147-A177-3AD203B41FA5}">
                      <a16:colId xmlns:a16="http://schemas.microsoft.com/office/drawing/2014/main" val="1351897387"/>
                    </a:ext>
                  </a:extLst>
                </a:gridCol>
                <a:gridCol w="1625600">
                  <a:extLst>
                    <a:ext uri="{9D8B030D-6E8A-4147-A177-3AD203B41FA5}">
                      <a16:colId xmlns:a16="http://schemas.microsoft.com/office/drawing/2014/main" val="3330464197"/>
                    </a:ext>
                  </a:extLst>
                </a:gridCol>
              </a:tblGrid>
              <a:tr h="370840">
                <a:tc>
                  <a:txBody>
                    <a:bodyPr/>
                    <a:lstStyle/>
                    <a:p>
                      <a:endParaRPr lang="nl-BE" dirty="0"/>
                    </a:p>
                  </a:txBody>
                  <a:tcPr/>
                </a:tc>
                <a:tc>
                  <a:txBody>
                    <a:bodyPr/>
                    <a:lstStyle/>
                    <a:p>
                      <a:r>
                        <a:rPr lang="nl-BE" dirty="0"/>
                        <a:t>Temperatuur</a:t>
                      </a:r>
                    </a:p>
                  </a:txBody>
                  <a:tcPr/>
                </a:tc>
                <a:tc>
                  <a:txBody>
                    <a:bodyPr/>
                    <a:lstStyle/>
                    <a:p>
                      <a:r>
                        <a:rPr lang="nl-BE" dirty="0"/>
                        <a:t>Luchtvochtigheid</a:t>
                      </a:r>
                    </a:p>
                  </a:txBody>
                  <a:tcPr/>
                </a:tc>
                <a:tc>
                  <a:txBody>
                    <a:bodyPr/>
                    <a:lstStyle/>
                    <a:p>
                      <a:r>
                        <a:rPr lang="nl-BE" dirty="0"/>
                        <a:t>Luchtdruk</a:t>
                      </a:r>
                    </a:p>
                  </a:txBody>
                  <a:tcPr/>
                </a:tc>
                <a:tc>
                  <a:txBody>
                    <a:bodyPr/>
                    <a:lstStyle/>
                    <a:p>
                      <a:r>
                        <a:rPr lang="nl-BE" dirty="0"/>
                        <a:t>luchtkwaliteit</a:t>
                      </a:r>
                    </a:p>
                  </a:txBody>
                  <a:tcPr/>
                </a:tc>
                <a:extLst>
                  <a:ext uri="{0D108BD9-81ED-4DB2-BD59-A6C34878D82A}">
                    <a16:rowId xmlns:a16="http://schemas.microsoft.com/office/drawing/2014/main" val="4006163368"/>
                  </a:ext>
                </a:extLst>
              </a:tr>
              <a:tr h="370840">
                <a:tc>
                  <a:txBody>
                    <a:bodyPr/>
                    <a:lstStyle/>
                    <a:p>
                      <a:r>
                        <a:rPr lang="nl-BE" dirty="0"/>
                        <a:t>Meetbereik</a:t>
                      </a:r>
                    </a:p>
                  </a:txBody>
                  <a:tcPr/>
                </a:tc>
                <a:tc>
                  <a:txBody>
                    <a:bodyPr/>
                    <a:lstStyle/>
                    <a:p>
                      <a:r>
                        <a:rPr lang="nl-BE" dirty="0"/>
                        <a:t>-40 tot 85 °c</a:t>
                      </a:r>
                    </a:p>
                  </a:txBody>
                  <a:tcPr/>
                </a:tc>
                <a:tc>
                  <a:txBody>
                    <a:bodyPr/>
                    <a:lstStyle/>
                    <a:p>
                      <a:r>
                        <a:rPr lang="nl-BE" dirty="0"/>
                        <a:t>0-100%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300-1100 hPa</a:t>
                      </a:r>
                    </a:p>
                  </a:txBody>
                  <a:tcPr/>
                </a:tc>
                <a:tc>
                  <a:txBody>
                    <a:bodyPr/>
                    <a:lstStyle/>
                    <a:p>
                      <a:r>
                        <a:rPr lang="nl-BE" dirty="0"/>
                        <a:t>/</a:t>
                      </a:r>
                    </a:p>
                  </a:txBody>
                  <a:tcPr/>
                </a:tc>
                <a:extLst>
                  <a:ext uri="{0D108BD9-81ED-4DB2-BD59-A6C34878D82A}">
                    <a16:rowId xmlns:a16="http://schemas.microsoft.com/office/drawing/2014/main" val="138361333"/>
                  </a:ext>
                </a:extLst>
              </a:tr>
              <a:tr h="370840">
                <a:tc>
                  <a:txBody>
                    <a:bodyPr/>
                    <a:lstStyle/>
                    <a:p>
                      <a:r>
                        <a:rPr lang="nl-BE" dirty="0"/>
                        <a:t>Nauwkeurigheid</a:t>
                      </a:r>
                    </a:p>
                  </a:txBody>
                  <a:tcPr/>
                </a:tc>
                <a:tc>
                  <a:txBody>
                    <a:bodyPr/>
                    <a:lstStyle/>
                    <a:p>
                      <a:r>
                        <a:rPr lang="nl-NL" dirty="0"/>
                        <a:t>±0.5°C bij 25°C</a:t>
                      </a:r>
                      <a:endParaRPr lang="nl-BE" dirty="0"/>
                    </a:p>
                  </a:txBody>
                  <a:tcPr/>
                </a:tc>
                <a:tc>
                  <a:txBody>
                    <a:bodyPr/>
                    <a:lstStyle/>
                    <a:p>
                      <a:r>
                        <a:rPr lang="nl-BE" dirty="0"/>
                        <a:t>±3%</a:t>
                      </a:r>
                    </a:p>
                  </a:txBody>
                  <a:tcPr/>
                </a:tc>
                <a:tc>
                  <a:txBody>
                    <a:bodyPr/>
                    <a:lstStyle/>
                    <a:p>
                      <a:r>
                        <a:rPr lang="nl-NL" dirty="0"/>
                        <a:t>±0.6 hPa bij 0-65°C</a:t>
                      </a:r>
                      <a:endParaRPr lang="nl-BE" dirty="0"/>
                    </a:p>
                  </a:txBody>
                  <a:tcPr/>
                </a:tc>
                <a:tc>
                  <a:txBody>
                    <a:bodyPr/>
                    <a:lstStyle/>
                    <a:p>
                      <a:r>
                        <a:rPr lang="nl-NL" dirty="0"/>
                        <a:t>±15%</a:t>
                      </a:r>
                      <a:endParaRPr lang="nl-BE" dirty="0"/>
                    </a:p>
                  </a:txBody>
                  <a:tcPr/>
                </a:tc>
                <a:extLst>
                  <a:ext uri="{0D108BD9-81ED-4DB2-BD59-A6C34878D82A}">
                    <a16:rowId xmlns:a16="http://schemas.microsoft.com/office/drawing/2014/main" val="1033797779"/>
                  </a:ext>
                </a:extLst>
              </a:tr>
            </a:tbl>
          </a:graphicData>
        </a:graphic>
      </p:graphicFrame>
      <p:pic>
        <p:nvPicPr>
          <p:cNvPr id="7" name="Afbeelding 6">
            <a:extLst>
              <a:ext uri="{FF2B5EF4-FFF2-40B4-BE49-F238E27FC236}">
                <a16:creationId xmlns:a16="http://schemas.microsoft.com/office/drawing/2014/main" id="{F5528722-317D-CC94-076C-96B789CD24DE}"/>
              </a:ext>
            </a:extLst>
          </p:cNvPr>
          <p:cNvPicPr>
            <a:picLocks noChangeAspect="1"/>
          </p:cNvPicPr>
          <p:nvPr/>
        </p:nvPicPr>
        <p:blipFill>
          <a:blip r:embed="rId4">
            <a:clrChange>
              <a:clrFrom>
                <a:srgbClr val="FFFFFF"/>
              </a:clrFrom>
              <a:clrTo>
                <a:srgbClr val="FFFFFF">
                  <a:alpha val="0"/>
                </a:srgbClr>
              </a:clrTo>
            </a:clrChange>
            <a:duotone>
              <a:prstClr val="black"/>
              <a:schemeClr val="bg1">
                <a:tint val="45000"/>
                <a:satMod val="400000"/>
              </a:schemeClr>
            </a:duotone>
          </a:blip>
          <a:stretch>
            <a:fillRect/>
          </a:stretch>
        </p:blipFill>
        <p:spPr>
          <a:xfrm>
            <a:off x="7684243" y="1104909"/>
            <a:ext cx="1846006" cy="1440786"/>
          </a:xfrm>
          <a:prstGeom prst="rect">
            <a:avLst/>
          </a:prstGeom>
        </p:spPr>
      </p:pic>
      <p:pic>
        <p:nvPicPr>
          <p:cNvPr id="9" name="Afbeelding 8">
            <a:extLst>
              <a:ext uri="{FF2B5EF4-FFF2-40B4-BE49-F238E27FC236}">
                <a16:creationId xmlns:a16="http://schemas.microsoft.com/office/drawing/2014/main" id="{DD2EB122-BEA8-CFBA-9A43-9AD94E3C3737}"/>
              </a:ext>
            </a:extLst>
          </p:cNvPr>
          <p:cNvPicPr>
            <a:picLocks noChangeAspect="1"/>
          </p:cNvPicPr>
          <p:nvPr/>
        </p:nvPicPr>
        <p:blipFill>
          <a:blip r:embed="rId5">
            <a:clrChange>
              <a:clrFrom>
                <a:srgbClr val="FFFFFF"/>
              </a:clrFrom>
              <a:clrTo>
                <a:srgbClr val="FFFFFF">
                  <a:alpha val="0"/>
                </a:srgbClr>
              </a:clrTo>
            </a:clrChange>
            <a:duotone>
              <a:prstClr val="black"/>
              <a:schemeClr val="bg1">
                <a:tint val="45000"/>
                <a:satMod val="400000"/>
              </a:schemeClr>
            </a:duotone>
          </a:blip>
          <a:srcRect l="25785" r="15197"/>
          <a:stretch/>
        </p:blipFill>
        <p:spPr>
          <a:xfrm>
            <a:off x="9409977" y="974320"/>
            <a:ext cx="1333945" cy="1566854"/>
          </a:xfrm>
          <a:prstGeom prst="rect">
            <a:avLst/>
          </a:prstGeom>
        </p:spPr>
      </p:pic>
      <p:pic>
        <p:nvPicPr>
          <p:cNvPr id="11" name="Afbeelding 10">
            <a:extLst>
              <a:ext uri="{FF2B5EF4-FFF2-40B4-BE49-F238E27FC236}">
                <a16:creationId xmlns:a16="http://schemas.microsoft.com/office/drawing/2014/main" id="{56B0CA2A-1E7B-209A-8BA5-4AB825BE5ACF}"/>
              </a:ext>
            </a:extLst>
          </p:cNvPr>
          <p:cNvPicPr>
            <a:picLocks noChangeAspect="1"/>
          </p:cNvPicPr>
          <p:nvPr/>
        </p:nvPicPr>
        <p:blipFill>
          <a:blip r:embed="rId6">
            <a:clrChange>
              <a:clrFrom>
                <a:srgbClr val="FFFFFF"/>
              </a:clrFrom>
              <a:clrTo>
                <a:srgbClr val="FFFFFF">
                  <a:alpha val="0"/>
                </a:srgbClr>
              </a:clrTo>
            </a:clrChange>
            <a:duotone>
              <a:prstClr val="black"/>
              <a:schemeClr val="bg1">
                <a:tint val="45000"/>
                <a:satMod val="400000"/>
              </a:schemeClr>
            </a:duotone>
          </a:blip>
          <a:stretch>
            <a:fillRect/>
          </a:stretch>
        </p:blipFill>
        <p:spPr>
          <a:xfrm>
            <a:off x="7994912" y="2372605"/>
            <a:ext cx="1224668" cy="1656904"/>
          </a:xfrm>
          <a:prstGeom prst="rect">
            <a:avLst/>
          </a:prstGeom>
        </p:spPr>
      </p:pic>
      <p:pic>
        <p:nvPicPr>
          <p:cNvPr id="13" name="Afbeelding 12">
            <a:extLst>
              <a:ext uri="{FF2B5EF4-FFF2-40B4-BE49-F238E27FC236}">
                <a16:creationId xmlns:a16="http://schemas.microsoft.com/office/drawing/2014/main" id="{8C41746E-ACFC-BADA-2656-74136871178F}"/>
              </a:ext>
            </a:extLst>
          </p:cNvPr>
          <p:cNvPicPr>
            <a:picLocks noChangeAspect="1"/>
          </p:cNvPicPr>
          <p:nvPr/>
        </p:nvPicPr>
        <p:blipFill>
          <a:blip r:embed="rId7">
            <a:clrChange>
              <a:clrFrom>
                <a:srgbClr val="FFFFFF"/>
              </a:clrFrom>
              <a:clrTo>
                <a:srgbClr val="FFFFFF">
                  <a:alpha val="0"/>
                </a:srgbClr>
              </a:clrTo>
            </a:clrChange>
            <a:duotone>
              <a:prstClr val="black"/>
              <a:schemeClr val="bg1">
                <a:tint val="45000"/>
                <a:satMod val="400000"/>
              </a:schemeClr>
            </a:duotone>
          </a:blip>
          <a:srcRect l="15024" t="14706"/>
          <a:stretch/>
        </p:blipFill>
        <p:spPr>
          <a:xfrm>
            <a:off x="9257082" y="2489534"/>
            <a:ext cx="1461525" cy="1566854"/>
          </a:xfrm>
          <a:prstGeom prst="rect">
            <a:avLst/>
          </a:prstGeom>
        </p:spPr>
      </p:pic>
    </p:spTree>
    <p:extLst>
      <p:ext uri="{BB962C8B-B14F-4D97-AF65-F5344CB8AC3E}">
        <p14:creationId xmlns:p14="http://schemas.microsoft.com/office/powerpoint/2010/main" val="357299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A1657C-38D2-57C9-4A5A-64EEA95B0FB5}"/>
            </a:ext>
          </a:extLst>
        </p:cNvPr>
        <p:cNvGrpSpPr/>
        <p:nvPr/>
      </p:nvGrpSpPr>
      <p:grpSpPr>
        <a:xfrm>
          <a:off x="0" y="0"/>
          <a:ext cx="0" cy="0"/>
          <a:chOff x="0" y="0"/>
          <a:chExt cx="0" cy="0"/>
        </a:xfrm>
      </p:grpSpPr>
      <p:pic>
        <p:nvPicPr>
          <p:cNvPr id="6" name="Afbeelding 5">
            <a:extLst>
              <a:ext uri="{FF2B5EF4-FFF2-40B4-BE49-F238E27FC236}">
                <a16:creationId xmlns:a16="http://schemas.microsoft.com/office/drawing/2014/main" id="{7ED3DC6E-5F5E-4C5E-C3EA-96C8CCFDCB1F}"/>
              </a:ext>
            </a:extLst>
          </p:cNvPr>
          <p:cNvPicPr>
            <a:picLocks noChangeAspect="1"/>
          </p:cNvPicPr>
          <p:nvPr/>
        </p:nvPicPr>
        <p:blipFill>
          <a:blip r:embed="rId3"/>
          <a:stretch>
            <a:fillRect/>
          </a:stretch>
        </p:blipFill>
        <p:spPr>
          <a:xfrm>
            <a:off x="5404325" y="3034884"/>
            <a:ext cx="6540841" cy="3687535"/>
          </a:xfrm>
          <a:prstGeom prst="rect">
            <a:avLst/>
          </a:prstGeom>
        </p:spPr>
      </p:pic>
      <p:pic>
        <p:nvPicPr>
          <p:cNvPr id="1032" name="Picture 8" descr="INT®10 OF Anemometer">
            <a:extLst>
              <a:ext uri="{FF2B5EF4-FFF2-40B4-BE49-F238E27FC236}">
                <a16:creationId xmlns:a16="http://schemas.microsoft.com/office/drawing/2014/main" id="{FF3C3740-0C62-B876-00A8-AD0DCDFF12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62282" y="1126647"/>
            <a:ext cx="2768761" cy="2286750"/>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4C659320-F707-0025-4038-D310F353FA5A}"/>
              </a:ext>
            </a:extLst>
          </p:cNvPr>
          <p:cNvSpPr>
            <a:spLocks noGrp="1"/>
          </p:cNvSpPr>
          <p:nvPr>
            <p:ph type="title"/>
          </p:nvPr>
        </p:nvSpPr>
        <p:spPr/>
        <p:txBody>
          <a:bodyPr/>
          <a:lstStyle/>
          <a:p>
            <a:r>
              <a:rPr lang="nl-BE" dirty="0"/>
              <a:t>Windsensor</a:t>
            </a:r>
          </a:p>
        </p:txBody>
      </p:sp>
      <p:sp>
        <p:nvSpPr>
          <p:cNvPr id="3" name="Tijdelijke aanduiding voor inhoud 2">
            <a:extLst>
              <a:ext uri="{FF2B5EF4-FFF2-40B4-BE49-F238E27FC236}">
                <a16:creationId xmlns:a16="http://schemas.microsoft.com/office/drawing/2014/main" id="{CF8B0B75-D32B-4820-0419-462F3F3984FC}"/>
              </a:ext>
            </a:extLst>
          </p:cNvPr>
          <p:cNvSpPr>
            <a:spLocks noGrp="1"/>
          </p:cNvSpPr>
          <p:nvPr>
            <p:ph idx="1"/>
          </p:nvPr>
        </p:nvSpPr>
        <p:spPr>
          <a:xfrm>
            <a:off x="838200" y="1623215"/>
            <a:ext cx="5142186" cy="4351338"/>
          </a:xfrm>
        </p:spPr>
        <p:txBody>
          <a:bodyPr/>
          <a:lstStyle/>
          <a:p>
            <a:r>
              <a:rPr lang="nl-BE" dirty="0"/>
              <a:t>KRIWAN int 10 anemometer</a:t>
            </a:r>
          </a:p>
          <a:p>
            <a:pPr lvl="1"/>
            <a:r>
              <a:rPr lang="nl-BE" dirty="0"/>
              <a:t>0-35m/s 4-20ma</a:t>
            </a:r>
          </a:p>
          <a:p>
            <a:pPr lvl="1"/>
            <a:r>
              <a:rPr lang="nl-BE" dirty="0"/>
              <a:t>Nauwkeurigheid van  ±0,5m/s</a:t>
            </a:r>
          </a:p>
          <a:p>
            <a:r>
              <a:rPr lang="nl-BE" dirty="0"/>
              <a:t>Shunt </a:t>
            </a:r>
            <a:r>
              <a:rPr lang="nl-BE" dirty="0" err="1"/>
              <a:t>resistor</a:t>
            </a:r>
            <a:r>
              <a:rPr lang="nl-BE" dirty="0"/>
              <a:t> 235 ohm</a:t>
            </a:r>
          </a:p>
          <a:p>
            <a:r>
              <a:rPr lang="nl-BE" dirty="0"/>
              <a:t>ADS1115</a:t>
            </a:r>
          </a:p>
          <a:p>
            <a:pPr lvl="1"/>
            <a:r>
              <a:rPr lang="nl-BE" dirty="0"/>
              <a:t>I2c communicatie </a:t>
            </a:r>
          </a:p>
          <a:p>
            <a:pPr lvl="1"/>
            <a:r>
              <a:rPr lang="nl-BE" dirty="0"/>
              <a:t>4 analoge kanalen</a:t>
            </a:r>
          </a:p>
          <a:p>
            <a:pPr lvl="1"/>
            <a:r>
              <a:rPr lang="nl-BE" dirty="0"/>
              <a:t>Nauwkeurigheid van ±0.5%</a:t>
            </a:r>
          </a:p>
          <a:p>
            <a:pPr lvl="1"/>
            <a:endParaRPr lang="nl-BE" dirty="0"/>
          </a:p>
          <a:p>
            <a:pPr lvl="1"/>
            <a:endParaRPr lang="nl-BE" dirty="0"/>
          </a:p>
          <a:p>
            <a:pPr lvl="1"/>
            <a:endParaRPr lang="nl-BE" dirty="0"/>
          </a:p>
        </p:txBody>
      </p:sp>
      <p:sp>
        <p:nvSpPr>
          <p:cNvPr id="4" name="Tijdelijke aanduiding voor dianummer 3">
            <a:extLst>
              <a:ext uri="{FF2B5EF4-FFF2-40B4-BE49-F238E27FC236}">
                <a16:creationId xmlns:a16="http://schemas.microsoft.com/office/drawing/2014/main" id="{3FA095C6-7FD7-A159-4B35-C1F49D6BF09C}"/>
              </a:ext>
            </a:extLst>
          </p:cNvPr>
          <p:cNvSpPr>
            <a:spLocks noGrp="1"/>
          </p:cNvSpPr>
          <p:nvPr>
            <p:ph type="sldNum" sz="quarter" idx="12"/>
          </p:nvPr>
        </p:nvSpPr>
        <p:spPr/>
        <p:txBody>
          <a:bodyPr/>
          <a:lstStyle/>
          <a:p>
            <a:fld id="{57195731-8D63-407C-952D-C9D69B2C28A6}" type="slidenum">
              <a:rPr lang="nl-BE" smtClean="0"/>
              <a:t>11</a:t>
            </a:fld>
            <a:endParaRPr lang="nl-BE"/>
          </a:p>
        </p:txBody>
      </p:sp>
      <p:pic>
        <p:nvPicPr>
          <p:cNvPr id="1034" name="Picture 10" descr="ADS1115 - ADC converter - 4 channel, 16bits - I2C">
            <a:extLst>
              <a:ext uri="{FF2B5EF4-FFF2-40B4-BE49-F238E27FC236}">
                <a16:creationId xmlns:a16="http://schemas.microsoft.com/office/drawing/2014/main" id="{51EBC155-3E14-A062-B28B-17DFC695E0E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8647" t="7117" r="10334" b="40225"/>
          <a:stretch/>
        </p:blipFill>
        <p:spPr bwMode="auto">
          <a:xfrm>
            <a:off x="5828138" y="1461354"/>
            <a:ext cx="2288563" cy="1487424"/>
          </a:xfrm>
          <a:prstGeom prst="rect">
            <a:avLst/>
          </a:prstGeom>
          <a:noFill/>
          <a:extLst>
            <a:ext uri="{909E8E84-426E-40DD-AFC4-6F175D3DCCD1}">
              <a14:hiddenFill xmlns:a14="http://schemas.microsoft.com/office/drawing/2010/main">
                <a:solidFill>
                  <a:srgbClr val="FFFFFF"/>
                </a:solidFill>
              </a14:hiddenFill>
            </a:ext>
          </a:extLst>
        </p:spPr>
      </p:pic>
      <p:sp>
        <p:nvSpPr>
          <p:cNvPr id="8" name="Tekstvak 7">
            <a:extLst>
              <a:ext uri="{FF2B5EF4-FFF2-40B4-BE49-F238E27FC236}">
                <a16:creationId xmlns:a16="http://schemas.microsoft.com/office/drawing/2014/main" id="{B6230F84-5317-E121-0774-5B97F4515075}"/>
              </a:ext>
            </a:extLst>
          </p:cNvPr>
          <p:cNvSpPr txBox="1"/>
          <p:nvPr/>
        </p:nvSpPr>
        <p:spPr>
          <a:xfrm>
            <a:off x="7611349" y="3631962"/>
            <a:ext cx="444352" cy="369332"/>
          </a:xfrm>
          <a:prstGeom prst="rect">
            <a:avLst/>
          </a:prstGeom>
          <a:noFill/>
        </p:spPr>
        <p:txBody>
          <a:bodyPr wrap="none" rtlCol="0">
            <a:spAutoFit/>
          </a:bodyPr>
          <a:lstStyle/>
          <a:p>
            <a:r>
              <a:rPr lang="nl-BE" dirty="0"/>
              <a:t>A0</a:t>
            </a:r>
          </a:p>
        </p:txBody>
      </p:sp>
      <p:sp>
        <p:nvSpPr>
          <p:cNvPr id="11" name="Tekstvak 10">
            <a:extLst>
              <a:ext uri="{FF2B5EF4-FFF2-40B4-BE49-F238E27FC236}">
                <a16:creationId xmlns:a16="http://schemas.microsoft.com/office/drawing/2014/main" id="{176EF735-AE45-EA01-3B94-9D2977E37661}"/>
              </a:ext>
            </a:extLst>
          </p:cNvPr>
          <p:cNvSpPr txBox="1"/>
          <p:nvPr/>
        </p:nvSpPr>
        <p:spPr>
          <a:xfrm>
            <a:off x="8817930" y="3614218"/>
            <a:ext cx="444352" cy="369332"/>
          </a:xfrm>
          <a:prstGeom prst="rect">
            <a:avLst/>
          </a:prstGeom>
          <a:noFill/>
        </p:spPr>
        <p:txBody>
          <a:bodyPr wrap="none" rtlCol="0">
            <a:spAutoFit/>
          </a:bodyPr>
          <a:lstStyle/>
          <a:p>
            <a:r>
              <a:rPr lang="nl-BE" dirty="0"/>
              <a:t>A1</a:t>
            </a:r>
          </a:p>
        </p:txBody>
      </p:sp>
      <p:sp>
        <p:nvSpPr>
          <p:cNvPr id="12" name="Tekstvak 11">
            <a:extLst>
              <a:ext uri="{FF2B5EF4-FFF2-40B4-BE49-F238E27FC236}">
                <a16:creationId xmlns:a16="http://schemas.microsoft.com/office/drawing/2014/main" id="{0E077D4E-4048-D365-2B32-4BD03EFD244B}"/>
              </a:ext>
            </a:extLst>
          </p:cNvPr>
          <p:cNvSpPr txBox="1"/>
          <p:nvPr/>
        </p:nvSpPr>
        <p:spPr>
          <a:xfrm>
            <a:off x="5828138" y="5538866"/>
            <a:ext cx="535724" cy="369332"/>
          </a:xfrm>
          <a:prstGeom prst="rect">
            <a:avLst/>
          </a:prstGeom>
          <a:noFill/>
        </p:spPr>
        <p:txBody>
          <a:bodyPr wrap="none" rtlCol="0">
            <a:spAutoFit/>
          </a:bodyPr>
          <a:lstStyle/>
          <a:p>
            <a:r>
              <a:rPr lang="nl-BE" dirty="0"/>
              <a:t>24v</a:t>
            </a:r>
          </a:p>
        </p:txBody>
      </p:sp>
    </p:spTree>
    <p:extLst>
      <p:ext uri="{BB962C8B-B14F-4D97-AF65-F5344CB8AC3E}">
        <p14:creationId xmlns:p14="http://schemas.microsoft.com/office/powerpoint/2010/main" val="2692651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4986B2C-3518-7F5C-AB60-29E3C409D047}"/>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BCF0017-8256-F0EC-28D5-914DEEB518DD}"/>
              </a:ext>
            </a:extLst>
          </p:cNvPr>
          <p:cNvSpPr>
            <a:spLocks noGrp="1"/>
          </p:cNvSpPr>
          <p:nvPr>
            <p:ph type="title"/>
          </p:nvPr>
        </p:nvSpPr>
        <p:spPr>
          <a:xfrm>
            <a:off x="640080" y="329184"/>
            <a:ext cx="6894576" cy="1783080"/>
          </a:xfrm>
        </p:spPr>
        <p:txBody>
          <a:bodyPr anchor="b">
            <a:normAutofit/>
          </a:bodyPr>
          <a:lstStyle/>
          <a:p>
            <a:r>
              <a:rPr lang="nl-BE" sz="5400" dirty="0"/>
              <a:t>Digitale pluviometer</a:t>
            </a:r>
          </a:p>
        </p:txBody>
      </p:sp>
      <p:sp>
        <p:nvSpPr>
          <p:cNvPr id="3" name="Tijdelijke aanduiding voor inhoud 2">
            <a:extLst>
              <a:ext uri="{FF2B5EF4-FFF2-40B4-BE49-F238E27FC236}">
                <a16:creationId xmlns:a16="http://schemas.microsoft.com/office/drawing/2014/main" id="{C3C0AED7-D5A9-E6AD-E166-4939EE6D731A}"/>
              </a:ext>
            </a:extLst>
          </p:cNvPr>
          <p:cNvSpPr>
            <a:spLocks noGrp="1"/>
          </p:cNvSpPr>
          <p:nvPr>
            <p:ph idx="1"/>
          </p:nvPr>
        </p:nvSpPr>
        <p:spPr>
          <a:xfrm>
            <a:off x="640080" y="2706624"/>
            <a:ext cx="6894576" cy="3483864"/>
          </a:xfrm>
        </p:spPr>
        <p:txBody>
          <a:bodyPr>
            <a:normAutofit/>
          </a:bodyPr>
          <a:lstStyle/>
          <a:p>
            <a:r>
              <a:rPr lang="nl-BE" sz="2200" dirty="0" err="1"/>
              <a:t>Tipping</a:t>
            </a:r>
            <a:r>
              <a:rPr lang="nl-BE" sz="2200" dirty="0"/>
              <a:t> bucket </a:t>
            </a:r>
          </a:p>
          <a:p>
            <a:r>
              <a:rPr lang="nl-BE" sz="2200" dirty="0"/>
              <a:t>Reed </a:t>
            </a:r>
            <a:r>
              <a:rPr lang="nl-BE" sz="2200" dirty="0" err="1"/>
              <a:t>swich</a:t>
            </a:r>
            <a:endParaRPr lang="nl-BE" sz="2200" dirty="0"/>
          </a:p>
          <a:p>
            <a:endParaRPr lang="nl-BE" sz="2200" dirty="0"/>
          </a:p>
        </p:txBody>
      </p:sp>
      <p:sp>
        <p:nvSpPr>
          <p:cNvPr id="4" name="Tijdelijke aanduiding voor dianummer 3">
            <a:extLst>
              <a:ext uri="{FF2B5EF4-FFF2-40B4-BE49-F238E27FC236}">
                <a16:creationId xmlns:a16="http://schemas.microsoft.com/office/drawing/2014/main" id="{BC350ECA-69A3-26A4-F625-5D2BE24E1691}"/>
              </a:ext>
            </a:extLst>
          </p:cNvPr>
          <p:cNvSpPr>
            <a:spLocks noGrp="1"/>
          </p:cNvSpPr>
          <p:nvPr>
            <p:ph type="sldNum" sz="quarter" idx="12"/>
          </p:nvPr>
        </p:nvSpPr>
        <p:spPr/>
        <p:txBody>
          <a:bodyPr/>
          <a:lstStyle/>
          <a:p>
            <a:fld id="{57195731-8D63-407C-952D-C9D69B2C28A6}" type="slidenum">
              <a:rPr lang="nl-BE" smtClean="0"/>
              <a:t>12</a:t>
            </a:fld>
            <a:endParaRPr lang="nl-BE"/>
          </a:p>
        </p:txBody>
      </p:sp>
      <p:pic>
        <p:nvPicPr>
          <p:cNvPr id="3076" name="Picture 4" descr="There are physically two buckets.">
            <a:extLst>
              <a:ext uri="{FF2B5EF4-FFF2-40B4-BE49-F238E27FC236}">
                <a16:creationId xmlns:a16="http://schemas.microsoft.com/office/drawing/2014/main" id="{05973A43-ABEA-FECD-80EE-A19F053D5A8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63840" y="706095"/>
            <a:ext cx="4014216" cy="2676144"/>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ow Does A Reed Switch Work? | Reed Switches | Magnetic Reed Switch">
            <a:extLst>
              <a:ext uri="{FF2B5EF4-FFF2-40B4-BE49-F238E27FC236}">
                <a16:creationId xmlns:a16="http://schemas.microsoft.com/office/drawing/2014/main" id="{5C6E213A-05AF-25DF-2777-32BA6DAACA9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863840" y="4118398"/>
            <a:ext cx="3995928" cy="2097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5269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How code quality impacts business success | Ekreative">
            <a:extLst>
              <a:ext uri="{FF2B5EF4-FFF2-40B4-BE49-F238E27FC236}">
                <a16:creationId xmlns:a16="http://schemas.microsoft.com/office/drawing/2014/main" id="{B54F889E-E667-3180-71BC-B30346E3F8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5882" b="-1"/>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17B2746B-21C3-4AE1-8B75-6395FEC43A6A}"/>
              </a:ext>
            </a:extLst>
          </p:cNvPr>
          <p:cNvSpPr>
            <a:spLocks noGrp="1"/>
          </p:cNvSpPr>
          <p:nvPr>
            <p:ph type="title"/>
          </p:nvPr>
        </p:nvSpPr>
        <p:spPr>
          <a:xfrm>
            <a:off x="8071105" y="527357"/>
            <a:ext cx="3822189" cy="1899912"/>
          </a:xfrm>
        </p:spPr>
        <p:txBody>
          <a:bodyPr>
            <a:normAutofit/>
          </a:bodyPr>
          <a:lstStyle/>
          <a:p>
            <a:pPr algn="r"/>
            <a:r>
              <a:rPr lang="nl-BE" sz="4000" dirty="0"/>
              <a:t>Code</a:t>
            </a:r>
            <a:br>
              <a:rPr lang="nl-BE" sz="4000" dirty="0"/>
            </a:br>
            <a:r>
              <a:rPr lang="nl-BE" sz="4000" dirty="0"/>
              <a:t>van de</a:t>
            </a:r>
            <a:br>
              <a:rPr lang="nl-BE" sz="4000" dirty="0"/>
            </a:br>
            <a:r>
              <a:rPr lang="nl-BE" sz="4000" dirty="0"/>
              <a:t>sensoren </a:t>
            </a:r>
          </a:p>
        </p:txBody>
      </p:sp>
      <p:sp>
        <p:nvSpPr>
          <p:cNvPr id="4" name="Tijdelijke aanduiding voor dianummer 3">
            <a:extLst>
              <a:ext uri="{FF2B5EF4-FFF2-40B4-BE49-F238E27FC236}">
                <a16:creationId xmlns:a16="http://schemas.microsoft.com/office/drawing/2014/main" id="{4F58D838-989F-CCFF-4B4E-396D219146D6}"/>
              </a:ext>
            </a:extLst>
          </p:cNvPr>
          <p:cNvSpPr>
            <a:spLocks noGrp="1"/>
          </p:cNvSpPr>
          <p:nvPr>
            <p:ph type="sldNum" sz="quarter" idx="12"/>
          </p:nvPr>
        </p:nvSpPr>
        <p:spPr/>
        <p:txBody>
          <a:bodyPr>
            <a:normAutofit/>
          </a:bodyPr>
          <a:lstStyle/>
          <a:p>
            <a:pPr>
              <a:spcAft>
                <a:spcPts val="600"/>
              </a:spcAft>
            </a:pPr>
            <a:fld id="{57195731-8D63-407C-952D-C9D69B2C28A6}" type="slidenum">
              <a:rPr lang="nl-BE" smtClean="0"/>
              <a:pPr>
                <a:spcAft>
                  <a:spcPts val="600"/>
                </a:spcAft>
              </a:pPr>
              <a:t>13</a:t>
            </a:fld>
            <a:endParaRPr lang="nl-BE"/>
          </a:p>
        </p:txBody>
      </p:sp>
    </p:spTree>
    <p:extLst>
      <p:ext uri="{BB962C8B-B14F-4D97-AF65-F5344CB8AC3E}">
        <p14:creationId xmlns:p14="http://schemas.microsoft.com/office/powerpoint/2010/main" val="3809435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D37874-C390-31E5-BBA1-E11407DF4C9B}"/>
              </a:ext>
            </a:extLst>
          </p:cNvPr>
          <p:cNvSpPr>
            <a:spLocks noGrp="1"/>
          </p:cNvSpPr>
          <p:nvPr>
            <p:ph type="title"/>
          </p:nvPr>
        </p:nvSpPr>
        <p:spPr>
          <a:xfrm>
            <a:off x="7380407" y="743447"/>
            <a:ext cx="3973385" cy="3692028"/>
          </a:xfrm>
          <a:noFill/>
        </p:spPr>
        <p:txBody>
          <a:bodyPr vert="horz" lIns="91440" tIns="45720" rIns="91440" bIns="45720" rtlCol="0" anchor="b">
            <a:normAutofit/>
          </a:bodyPr>
          <a:lstStyle/>
          <a:p>
            <a:r>
              <a:rPr lang="en-US" sz="5200" dirty="0"/>
              <a:t>Schema</a:t>
            </a:r>
          </a:p>
        </p:txBody>
      </p:sp>
      <p:sp>
        <p:nvSpPr>
          <p:cNvPr id="3" name="Tijdelijke aanduiding voor dianummer 2">
            <a:extLst>
              <a:ext uri="{FF2B5EF4-FFF2-40B4-BE49-F238E27FC236}">
                <a16:creationId xmlns:a16="http://schemas.microsoft.com/office/drawing/2014/main" id="{A2B739D7-49B3-F0AF-1F87-21632D612723}"/>
              </a:ext>
            </a:extLst>
          </p:cNvPr>
          <p:cNvSpPr>
            <a:spLocks noGrp="1"/>
          </p:cNvSpPr>
          <p:nvPr>
            <p:ph type="sldNum" sz="quarter" idx="12"/>
          </p:nvPr>
        </p:nvSpPr>
        <p:spPr/>
        <p:txBody>
          <a:bodyPr vert="horz" lIns="91440" tIns="45720" rIns="91440" bIns="45720" rtlCol="0" anchor="ctr">
            <a:normAutofit/>
          </a:bodyPr>
          <a:lstStyle/>
          <a:p>
            <a:pPr defTabSz="914400">
              <a:spcAft>
                <a:spcPts val="600"/>
              </a:spcAft>
              <a:defRPr/>
            </a:pPr>
            <a:fld id="{57195731-8D63-407C-952D-C9D69B2C28A6}" type="slidenum">
              <a:rPr lang="en-US" smtClean="0">
                <a:solidFill>
                  <a:prstClr val="black">
                    <a:tint val="75000"/>
                  </a:prstClr>
                </a:solidFill>
                <a:latin typeface="Calibri" panose="020F0502020204030204"/>
              </a:rPr>
              <a:pPr defTabSz="914400">
                <a:spcAft>
                  <a:spcPts val="600"/>
                </a:spcAft>
                <a:defRPr/>
              </a:pPr>
              <a:t>14</a:t>
            </a:fld>
            <a:endParaRPr lang="en-US">
              <a:solidFill>
                <a:prstClr val="black">
                  <a:tint val="75000"/>
                </a:prstClr>
              </a:solidFill>
              <a:latin typeface="Calibri" panose="020F0502020204030204"/>
            </a:endParaRPr>
          </a:p>
        </p:txBody>
      </p:sp>
      <p:pic>
        <p:nvPicPr>
          <p:cNvPr id="6" name="Afbeelding 5" descr="Afbeelding met tekst, diagram, Plan, schermopname&#10;&#10;Door AI gegenereerde inhoud is mogelijk onjuist.">
            <a:extLst>
              <a:ext uri="{FF2B5EF4-FFF2-40B4-BE49-F238E27FC236}">
                <a16:creationId xmlns:a16="http://schemas.microsoft.com/office/drawing/2014/main" id="{06E0C6C3-6FAB-6F3F-9F4A-6A8235AE0970}"/>
              </a:ext>
            </a:extLst>
          </p:cNvPr>
          <p:cNvPicPr>
            <a:picLocks noChangeAspect="1"/>
          </p:cNvPicPr>
          <p:nvPr/>
        </p:nvPicPr>
        <p:blipFill>
          <a:blip r:embed="rId3"/>
          <a:srcRect r="2877"/>
          <a:stretch/>
        </p:blipFill>
        <p:spPr>
          <a:xfrm>
            <a:off x="20" y="10"/>
            <a:ext cx="6992881" cy="6857990"/>
          </a:xfrm>
          <a:prstGeom prst="rect">
            <a:avLst/>
          </a:prstGeom>
        </p:spPr>
      </p:pic>
    </p:spTree>
    <p:extLst>
      <p:ext uri="{BB962C8B-B14F-4D97-AF65-F5344CB8AC3E}">
        <p14:creationId xmlns:p14="http://schemas.microsoft.com/office/powerpoint/2010/main" val="2918951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C7AE9A-6079-0A8D-6967-69FABA53B9F0}"/>
              </a:ext>
            </a:extLst>
          </p:cNvPr>
          <p:cNvSpPr>
            <a:spLocks noGrp="1"/>
          </p:cNvSpPr>
          <p:nvPr>
            <p:ph type="title"/>
          </p:nvPr>
        </p:nvSpPr>
        <p:spPr>
          <a:xfrm>
            <a:off x="285325" y="201227"/>
            <a:ext cx="5867073" cy="696031"/>
          </a:xfrm>
        </p:spPr>
        <p:txBody>
          <a:bodyPr>
            <a:normAutofit/>
          </a:bodyPr>
          <a:lstStyle/>
          <a:p>
            <a:r>
              <a:rPr lang="nl-BE" sz="3600" dirty="0"/>
              <a:t>Infrastructuur</a:t>
            </a:r>
            <a:endParaRPr lang="nl-BE" dirty="0"/>
          </a:p>
        </p:txBody>
      </p:sp>
      <p:sp>
        <p:nvSpPr>
          <p:cNvPr id="3" name="Tijdelijke aanduiding voor dianummer 2">
            <a:extLst>
              <a:ext uri="{FF2B5EF4-FFF2-40B4-BE49-F238E27FC236}">
                <a16:creationId xmlns:a16="http://schemas.microsoft.com/office/drawing/2014/main" id="{09239433-5B77-959A-D175-5DBEC8F2361B}"/>
              </a:ext>
            </a:extLst>
          </p:cNvPr>
          <p:cNvSpPr>
            <a:spLocks noGrp="1"/>
          </p:cNvSpPr>
          <p:nvPr>
            <p:ph type="sldNum" sz="quarter" idx="12"/>
          </p:nvPr>
        </p:nvSpPr>
        <p:spPr/>
        <p:txBody>
          <a:bodyPr/>
          <a:lstStyle/>
          <a:p>
            <a:fld id="{57195731-8D63-407C-952D-C9D69B2C28A6}" type="slidenum">
              <a:rPr lang="nl-BE" smtClean="0"/>
              <a:t>15</a:t>
            </a:fld>
            <a:endParaRPr lang="nl-BE"/>
          </a:p>
        </p:txBody>
      </p:sp>
      <p:pic>
        <p:nvPicPr>
          <p:cNvPr id="4098" name="Picture 2" descr="Django Developers Survey 2022 Results">
            <a:extLst>
              <a:ext uri="{FF2B5EF4-FFF2-40B4-BE49-F238E27FC236}">
                <a16:creationId xmlns:a16="http://schemas.microsoft.com/office/drawing/2014/main" id="{F639ED56-F467-FA5F-C33F-A238167B007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034"/>
          <a:stretch/>
        </p:blipFill>
        <p:spPr bwMode="auto">
          <a:xfrm>
            <a:off x="416438" y="3057247"/>
            <a:ext cx="3452830" cy="115609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React - Wikipedia">
            <a:extLst>
              <a:ext uri="{FF2B5EF4-FFF2-40B4-BE49-F238E27FC236}">
                <a16:creationId xmlns:a16="http://schemas.microsoft.com/office/drawing/2014/main" id="{6B65D905-F01E-CDFD-2D4A-5D56BD682C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4122" y="2705195"/>
            <a:ext cx="2066887" cy="186019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Database DB icon SVG Vector &amp; PNG Free Download | UXWing">
            <a:extLst>
              <a:ext uri="{FF2B5EF4-FFF2-40B4-BE49-F238E27FC236}">
                <a16:creationId xmlns:a16="http://schemas.microsoft.com/office/drawing/2014/main" id="{CA911158-15A0-ED08-A8A9-976A1495809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4473" b="1"/>
          <a:stretch/>
        </p:blipFill>
        <p:spPr bwMode="auto">
          <a:xfrm>
            <a:off x="1682424" y="5192901"/>
            <a:ext cx="920856" cy="1276328"/>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1A859EC7-6DE8-78C8-3F91-0ADDBB4F97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61341" y="195792"/>
            <a:ext cx="1682964" cy="1682964"/>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Sensor - Free electronics icons">
            <a:extLst>
              <a:ext uri="{FF2B5EF4-FFF2-40B4-BE49-F238E27FC236}">
                <a16:creationId xmlns:a16="http://schemas.microsoft.com/office/drawing/2014/main" id="{B03713B9-237B-0F61-B288-F0782934E00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7511" t="-9810" r="-15017" b="-9807"/>
          <a:stretch/>
        </p:blipFill>
        <p:spPr bwMode="auto">
          <a:xfrm>
            <a:off x="1210556" y="544867"/>
            <a:ext cx="1864593" cy="1682964"/>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Rechte verbindingslijn met pijl 13">
            <a:extLst>
              <a:ext uri="{FF2B5EF4-FFF2-40B4-BE49-F238E27FC236}">
                <a16:creationId xmlns:a16="http://schemas.microsoft.com/office/drawing/2014/main" id="{729AB70B-3086-675C-52D8-B31D19BE21D0}"/>
              </a:ext>
            </a:extLst>
          </p:cNvPr>
          <p:cNvCxnSpPr>
            <a:stCxn id="4098" idx="2"/>
            <a:endCxn id="4100" idx="0"/>
          </p:cNvCxnSpPr>
          <p:nvPr/>
        </p:nvCxnSpPr>
        <p:spPr>
          <a:xfrm flipH="1">
            <a:off x="2142852" y="4213342"/>
            <a:ext cx="1" cy="979559"/>
          </a:xfrm>
          <a:prstGeom prst="straightConnector1">
            <a:avLst/>
          </a:prstGeom>
          <a:ln w="19050"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Rechte verbindingslijn met pijl 15">
            <a:extLst>
              <a:ext uri="{FF2B5EF4-FFF2-40B4-BE49-F238E27FC236}">
                <a16:creationId xmlns:a16="http://schemas.microsoft.com/office/drawing/2014/main" id="{37F96A72-26F7-5205-43DA-279769C7C429}"/>
              </a:ext>
            </a:extLst>
          </p:cNvPr>
          <p:cNvCxnSpPr>
            <a:stCxn id="4098" idx="3"/>
            <a:endCxn id="4" idx="1"/>
          </p:cNvCxnSpPr>
          <p:nvPr/>
        </p:nvCxnSpPr>
        <p:spPr>
          <a:xfrm flipV="1">
            <a:off x="3869268" y="3635294"/>
            <a:ext cx="3024854" cy="1"/>
          </a:xfrm>
          <a:prstGeom prst="straightConnector1">
            <a:avLst/>
          </a:prstGeom>
          <a:ln w="19050"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7" name="Tekstvak 16">
            <a:extLst>
              <a:ext uri="{FF2B5EF4-FFF2-40B4-BE49-F238E27FC236}">
                <a16:creationId xmlns:a16="http://schemas.microsoft.com/office/drawing/2014/main" id="{8367B25D-730E-D603-096D-69BD08DA1EC3}"/>
              </a:ext>
            </a:extLst>
          </p:cNvPr>
          <p:cNvSpPr txBox="1"/>
          <p:nvPr/>
        </p:nvSpPr>
        <p:spPr>
          <a:xfrm>
            <a:off x="4145875" y="2864682"/>
            <a:ext cx="2899615" cy="646331"/>
          </a:xfrm>
          <a:prstGeom prst="rect">
            <a:avLst/>
          </a:prstGeom>
          <a:noFill/>
        </p:spPr>
        <p:txBody>
          <a:bodyPr wrap="square" rtlCol="0">
            <a:spAutoFit/>
          </a:bodyPr>
          <a:lstStyle/>
          <a:p>
            <a:r>
              <a:rPr lang="nl-BE" dirty="0" err="1"/>
              <a:t>Websocket</a:t>
            </a:r>
            <a:r>
              <a:rPr lang="nl-BE" dirty="0"/>
              <a:t> (live data)</a:t>
            </a:r>
          </a:p>
          <a:p>
            <a:r>
              <a:rPr lang="nl-BE" dirty="0"/>
              <a:t>Http get (database data)</a:t>
            </a:r>
          </a:p>
        </p:txBody>
      </p:sp>
      <p:cxnSp>
        <p:nvCxnSpPr>
          <p:cNvPr id="22" name="Rechte verbindingslijn met pijl 21">
            <a:extLst>
              <a:ext uri="{FF2B5EF4-FFF2-40B4-BE49-F238E27FC236}">
                <a16:creationId xmlns:a16="http://schemas.microsoft.com/office/drawing/2014/main" id="{71133D3F-609F-E2DD-D8F1-47D8D1DE8FB2}"/>
              </a:ext>
            </a:extLst>
          </p:cNvPr>
          <p:cNvCxnSpPr>
            <a:stCxn id="4104" idx="2"/>
            <a:endCxn id="4098" idx="0"/>
          </p:cNvCxnSpPr>
          <p:nvPr/>
        </p:nvCxnSpPr>
        <p:spPr>
          <a:xfrm>
            <a:off x="2142853" y="2227831"/>
            <a:ext cx="0" cy="829416"/>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4" name="Tekstvak 23">
            <a:extLst>
              <a:ext uri="{FF2B5EF4-FFF2-40B4-BE49-F238E27FC236}">
                <a16:creationId xmlns:a16="http://schemas.microsoft.com/office/drawing/2014/main" id="{626AA1D7-242A-EAEC-B3D7-0A188031FB93}"/>
              </a:ext>
            </a:extLst>
          </p:cNvPr>
          <p:cNvSpPr txBox="1"/>
          <p:nvPr/>
        </p:nvSpPr>
        <p:spPr>
          <a:xfrm>
            <a:off x="2128316" y="2231703"/>
            <a:ext cx="1517561" cy="369332"/>
          </a:xfrm>
          <a:prstGeom prst="rect">
            <a:avLst/>
          </a:prstGeom>
          <a:noFill/>
        </p:spPr>
        <p:txBody>
          <a:bodyPr wrap="square" rtlCol="0">
            <a:spAutoFit/>
          </a:bodyPr>
          <a:lstStyle/>
          <a:p>
            <a:r>
              <a:rPr lang="nl-BE" dirty="0" err="1"/>
              <a:t>Websocket</a:t>
            </a:r>
            <a:endParaRPr lang="nl-BE" dirty="0"/>
          </a:p>
        </p:txBody>
      </p:sp>
      <p:sp>
        <p:nvSpPr>
          <p:cNvPr id="25" name="Tekstvak 24">
            <a:extLst>
              <a:ext uri="{FF2B5EF4-FFF2-40B4-BE49-F238E27FC236}">
                <a16:creationId xmlns:a16="http://schemas.microsoft.com/office/drawing/2014/main" id="{530141CF-7AB2-0FA5-03C7-D46C877E95D7}"/>
              </a:ext>
            </a:extLst>
          </p:cNvPr>
          <p:cNvSpPr txBox="1"/>
          <p:nvPr/>
        </p:nvSpPr>
        <p:spPr>
          <a:xfrm>
            <a:off x="3212779" y="1148686"/>
            <a:ext cx="3139017" cy="646331"/>
          </a:xfrm>
          <a:prstGeom prst="rect">
            <a:avLst/>
          </a:prstGeom>
          <a:noFill/>
        </p:spPr>
        <p:txBody>
          <a:bodyPr wrap="square" rtlCol="0">
            <a:spAutoFit/>
          </a:bodyPr>
          <a:lstStyle/>
          <a:p>
            <a:r>
              <a:rPr lang="nl-BE" dirty="0"/>
              <a:t>Sensoren uitgelezen door apart script via </a:t>
            </a:r>
            <a:r>
              <a:rPr lang="nl-BE" dirty="0" err="1"/>
              <a:t>gpio</a:t>
            </a:r>
            <a:endParaRPr lang="nl-BE" dirty="0"/>
          </a:p>
        </p:txBody>
      </p:sp>
      <p:sp>
        <p:nvSpPr>
          <p:cNvPr id="37" name="Rechthoek 36">
            <a:extLst>
              <a:ext uri="{FF2B5EF4-FFF2-40B4-BE49-F238E27FC236}">
                <a16:creationId xmlns:a16="http://schemas.microsoft.com/office/drawing/2014/main" id="{477CA4CA-AE7F-5109-77D4-5D8D67A8123F}"/>
              </a:ext>
            </a:extLst>
          </p:cNvPr>
          <p:cNvSpPr/>
          <p:nvPr/>
        </p:nvSpPr>
        <p:spPr>
          <a:xfrm>
            <a:off x="285325" y="195792"/>
            <a:ext cx="11621350" cy="642720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nl-BE"/>
          </a:p>
        </p:txBody>
      </p:sp>
      <p:sp>
        <p:nvSpPr>
          <p:cNvPr id="39" name="Tekstvak 38">
            <a:extLst>
              <a:ext uri="{FF2B5EF4-FFF2-40B4-BE49-F238E27FC236}">
                <a16:creationId xmlns:a16="http://schemas.microsoft.com/office/drawing/2014/main" id="{5F334FA5-5DB0-EBBC-16E8-E3E56DEE5768}"/>
              </a:ext>
            </a:extLst>
          </p:cNvPr>
          <p:cNvSpPr txBox="1"/>
          <p:nvPr/>
        </p:nvSpPr>
        <p:spPr>
          <a:xfrm>
            <a:off x="2925486" y="5549009"/>
            <a:ext cx="1312977" cy="369332"/>
          </a:xfrm>
          <a:prstGeom prst="rect">
            <a:avLst/>
          </a:prstGeom>
          <a:noFill/>
        </p:spPr>
        <p:txBody>
          <a:bodyPr wrap="square" rtlCol="0">
            <a:spAutoFit/>
          </a:bodyPr>
          <a:lstStyle/>
          <a:p>
            <a:r>
              <a:rPr lang="nl-BE" dirty="0"/>
              <a:t>database</a:t>
            </a:r>
          </a:p>
        </p:txBody>
      </p:sp>
      <p:cxnSp>
        <p:nvCxnSpPr>
          <p:cNvPr id="41" name="Rechte verbindingslijn met pijl 40">
            <a:extLst>
              <a:ext uri="{FF2B5EF4-FFF2-40B4-BE49-F238E27FC236}">
                <a16:creationId xmlns:a16="http://schemas.microsoft.com/office/drawing/2014/main" id="{E0C3891B-DF51-306C-DF28-FCEE192BEDAB}"/>
              </a:ext>
            </a:extLst>
          </p:cNvPr>
          <p:cNvCxnSpPr>
            <a:cxnSpLocks/>
            <a:stCxn id="4" idx="3"/>
            <a:endCxn id="4106" idx="1"/>
          </p:cNvCxnSpPr>
          <p:nvPr/>
        </p:nvCxnSpPr>
        <p:spPr>
          <a:xfrm>
            <a:off x="8961009" y="3635294"/>
            <a:ext cx="926573" cy="0"/>
          </a:xfrm>
          <a:prstGeom prst="straightConnector1">
            <a:avLst/>
          </a:prstGeom>
          <a:ln w="19050"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pic>
        <p:nvPicPr>
          <p:cNvPr id="4106" name="Picture 10" descr="Browser - Free seo and web icons">
            <a:extLst>
              <a:ext uri="{FF2B5EF4-FFF2-40B4-BE49-F238E27FC236}">
                <a16:creationId xmlns:a16="http://schemas.microsoft.com/office/drawing/2014/main" id="{8E45DFE1-A5A7-9892-CC62-5887A31FD2F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87582" y="2885525"/>
            <a:ext cx="1499538" cy="1499538"/>
          </a:xfrm>
          <a:prstGeom prst="rect">
            <a:avLst/>
          </a:prstGeom>
          <a:noFill/>
          <a:extLst>
            <a:ext uri="{909E8E84-426E-40DD-AFC4-6F175D3DCCD1}">
              <a14:hiddenFill xmlns:a14="http://schemas.microsoft.com/office/drawing/2010/main">
                <a:solidFill>
                  <a:srgbClr val="FFFFFF"/>
                </a:solidFill>
              </a14:hiddenFill>
            </a:ext>
          </a:extLst>
        </p:spPr>
      </p:pic>
      <p:sp>
        <p:nvSpPr>
          <p:cNvPr id="47" name="Tekstvak 46">
            <a:extLst>
              <a:ext uri="{FF2B5EF4-FFF2-40B4-BE49-F238E27FC236}">
                <a16:creationId xmlns:a16="http://schemas.microsoft.com/office/drawing/2014/main" id="{BEF7BD38-324B-3893-E123-754ED80B395A}"/>
              </a:ext>
            </a:extLst>
          </p:cNvPr>
          <p:cNvSpPr txBox="1"/>
          <p:nvPr/>
        </p:nvSpPr>
        <p:spPr>
          <a:xfrm>
            <a:off x="10049148" y="4549191"/>
            <a:ext cx="1517561" cy="369332"/>
          </a:xfrm>
          <a:prstGeom prst="rect">
            <a:avLst/>
          </a:prstGeom>
          <a:noFill/>
        </p:spPr>
        <p:txBody>
          <a:bodyPr wrap="square" rtlCol="0">
            <a:spAutoFit/>
          </a:bodyPr>
          <a:lstStyle/>
          <a:p>
            <a:r>
              <a:rPr lang="nl-BE" dirty="0"/>
              <a:t>webbrowser</a:t>
            </a:r>
          </a:p>
        </p:txBody>
      </p:sp>
    </p:spTree>
    <p:extLst>
      <p:ext uri="{BB962C8B-B14F-4D97-AF65-F5344CB8AC3E}">
        <p14:creationId xmlns:p14="http://schemas.microsoft.com/office/powerpoint/2010/main" val="1019071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114B813-7F06-9EC9-9012-811E2235058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972837F-C33E-DB6E-6CF3-74A68379329B}"/>
              </a:ext>
            </a:extLst>
          </p:cNvPr>
          <p:cNvSpPr>
            <a:spLocks noGrp="1"/>
          </p:cNvSpPr>
          <p:nvPr>
            <p:ph type="title"/>
          </p:nvPr>
        </p:nvSpPr>
        <p:spPr>
          <a:xfrm>
            <a:off x="1115568" y="509521"/>
            <a:ext cx="10232136" cy="1014984"/>
          </a:xfrm>
        </p:spPr>
        <p:txBody>
          <a:bodyPr>
            <a:normAutofit/>
          </a:bodyPr>
          <a:lstStyle/>
          <a:p>
            <a:r>
              <a:rPr lang="nl-BE" sz="4000" dirty="0"/>
              <a:t>Wat is er al gerealiseerd? </a:t>
            </a:r>
          </a:p>
        </p:txBody>
      </p:sp>
      <p:graphicFrame>
        <p:nvGraphicFramePr>
          <p:cNvPr id="5" name="Tijdelijke aanduiding voor inhoud 2">
            <a:extLst>
              <a:ext uri="{FF2B5EF4-FFF2-40B4-BE49-F238E27FC236}">
                <a16:creationId xmlns:a16="http://schemas.microsoft.com/office/drawing/2014/main" id="{E1082EA4-5925-1246-40A4-0DB94834838A}"/>
              </a:ext>
            </a:extLst>
          </p:cNvPr>
          <p:cNvGraphicFramePr>
            <a:graphicFrameLocks noGrp="1"/>
          </p:cNvGraphicFramePr>
          <p:nvPr>
            <p:ph idx="1"/>
            <p:extLst>
              <p:ext uri="{D42A27DB-BD31-4B8C-83A1-F6EECF244321}">
                <p14:modId xmlns:p14="http://schemas.microsoft.com/office/powerpoint/2010/main" val="983129519"/>
              </p:ext>
            </p:extLst>
          </p:nvPr>
        </p:nvGraphicFramePr>
        <p:xfrm>
          <a:off x="1115568" y="1673352"/>
          <a:ext cx="10232136" cy="4334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jdelijke aanduiding voor dianummer 2">
            <a:extLst>
              <a:ext uri="{FF2B5EF4-FFF2-40B4-BE49-F238E27FC236}">
                <a16:creationId xmlns:a16="http://schemas.microsoft.com/office/drawing/2014/main" id="{D9487535-63E2-1A2A-EE83-73600A8100B5}"/>
              </a:ext>
            </a:extLst>
          </p:cNvPr>
          <p:cNvSpPr>
            <a:spLocks noGrp="1"/>
          </p:cNvSpPr>
          <p:nvPr>
            <p:ph type="sldNum" sz="quarter" idx="12"/>
          </p:nvPr>
        </p:nvSpPr>
        <p:spPr/>
        <p:txBody>
          <a:bodyPr/>
          <a:lstStyle/>
          <a:p>
            <a:fld id="{57195731-8D63-407C-952D-C9D69B2C28A6}" type="slidenum">
              <a:rPr lang="nl-BE" smtClean="0"/>
              <a:t>16</a:t>
            </a:fld>
            <a:endParaRPr lang="nl-BE"/>
          </a:p>
        </p:txBody>
      </p:sp>
      <p:sp>
        <p:nvSpPr>
          <p:cNvPr id="4" name="Rechthoek 3">
            <a:extLst>
              <a:ext uri="{FF2B5EF4-FFF2-40B4-BE49-F238E27FC236}">
                <a16:creationId xmlns:a16="http://schemas.microsoft.com/office/drawing/2014/main" id="{68E9FC1F-E273-83F1-7B43-5DDA28462776}"/>
              </a:ext>
            </a:extLst>
          </p:cNvPr>
          <p:cNvSpPr/>
          <p:nvPr/>
        </p:nvSpPr>
        <p:spPr>
          <a:xfrm>
            <a:off x="558209" y="260019"/>
            <a:ext cx="11167447" cy="5933012"/>
          </a:xfrm>
          <a:prstGeom prst="rect">
            <a:avLst/>
          </a:prstGeom>
          <a:noFill/>
          <a:ln w="9525" cap="flat" cmpd="sng" algn="ctr">
            <a:solidFill>
              <a:schemeClr val="bg2"/>
            </a:solidFill>
            <a:prstDash val="solid"/>
            <a:round/>
            <a:headEnd type="none" w="med" len="med"/>
            <a:tailEnd type="none" w="med" len="med"/>
          </a:ln>
          <a:effectLst/>
        </p:spPr>
        <p:style>
          <a:lnRef idx="0">
            <a:scrgbClr r="0" g="0" b="0"/>
          </a:lnRef>
          <a:fillRef idx="0">
            <a:scrgbClr r="0" g="0" b="0"/>
          </a:fillRef>
          <a:effectRef idx="0">
            <a:scrgbClr r="0" g="0" b="0"/>
          </a:effectRef>
          <a:fontRef idx="minor">
            <a:schemeClr val="dk1"/>
          </a:fontRef>
        </p:style>
        <p:txBody>
          <a:bodyPr rtlCol="0" anchor="ctr"/>
          <a:lstStyle/>
          <a:p>
            <a:pPr algn="ctr"/>
            <a:endParaRPr lang="nl-BE"/>
          </a:p>
        </p:txBody>
      </p:sp>
    </p:spTree>
    <p:extLst>
      <p:ext uri="{BB962C8B-B14F-4D97-AF65-F5344CB8AC3E}">
        <p14:creationId xmlns:p14="http://schemas.microsoft.com/office/powerpoint/2010/main" val="327090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1C364AB2-D390-074C-011C-4E55B07842F4}"/>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a:solidFill>
                  <a:schemeClr val="tx2"/>
                </a:solidFill>
                <a:latin typeface="+mj-lt"/>
                <a:ea typeface="+mj-ea"/>
                <a:cs typeface="+mj-cs"/>
              </a:rPr>
              <a:t>Demonstratie</a:t>
            </a:r>
          </a:p>
        </p:txBody>
      </p:sp>
      <p:sp>
        <p:nvSpPr>
          <p:cNvPr id="2" name="Tijdelijke aanduiding voor dianummer 1">
            <a:extLst>
              <a:ext uri="{FF2B5EF4-FFF2-40B4-BE49-F238E27FC236}">
                <a16:creationId xmlns:a16="http://schemas.microsoft.com/office/drawing/2014/main" id="{1890562C-5FE1-6BDD-FBC3-7B28D431232C}"/>
              </a:ext>
            </a:extLst>
          </p:cNvPr>
          <p:cNvSpPr>
            <a:spLocks noGrp="1"/>
          </p:cNvSpPr>
          <p:nvPr>
            <p:ph type="sldNum" sz="quarter" idx="12"/>
          </p:nvPr>
        </p:nvSpPr>
        <p:spPr/>
        <p:txBody>
          <a:bodyPr vert="horz" lIns="91440" tIns="45720" rIns="91440" bIns="45720" rtlCol="0" anchor="ctr">
            <a:normAutofit/>
          </a:bodyPr>
          <a:lstStyle/>
          <a:p>
            <a:pPr defTabSz="914400">
              <a:spcAft>
                <a:spcPts val="600"/>
              </a:spcAft>
            </a:pPr>
            <a:fld id="{57195731-8D63-407C-952D-C9D69B2C28A6}" type="slidenum">
              <a:rPr lang="en-US" smtClean="0">
                <a:solidFill>
                  <a:schemeClr val="tx1">
                    <a:tint val="75000"/>
                  </a:schemeClr>
                </a:solidFill>
              </a:rPr>
              <a:pPr defTabSz="914400">
                <a:spcAft>
                  <a:spcPts val="600"/>
                </a:spcAft>
              </a:pPr>
              <a:t>17</a:t>
            </a:fld>
            <a:endParaRPr lang="en-US">
              <a:solidFill>
                <a:schemeClr val="tx1">
                  <a:tint val="75000"/>
                </a:schemeClr>
              </a:solidFill>
            </a:endParaRPr>
          </a:p>
        </p:txBody>
      </p:sp>
      <p:pic>
        <p:nvPicPr>
          <p:cNvPr id="8" name="Graphic 7" descr="Docent">
            <a:extLst>
              <a:ext uri="{FF2B5EF4-FFF2-40B4-BE49-F238E27FC236}">
                <a16:creationId xmlns:a16="http://schemas.microsoft.com/office/drawing/2014/main" id="{488A808C-2284-B669-CF51-0CDC9BFB61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3667497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346667-5C00-71FF-F4E4-8574E9A2D7F6}"/>
              </a:ext>
            </a:extLst>
          </p:cNvPr>
          <p:cNvSpPr>
            <a:spLocks noGrp="1"/>
          </p:cNvSpPr>
          <p:nvPr>
            <p:ph type="title"/>
          </p:nvPr>
        </p:nvSpPr>
        <p:spPr/>
        <p:txBody>
          <a:bodyPr/>
          <a:lstStyle/>
          <a:p>
            <a:r>
              <a:rPr lang="nl-BE" dirty="0"/>
              <a:t>Reflectie</a:t>
            </a:r>
          </a:p>
        </p:txBody>
      </p:sp>
      <p:sp>
        <p:nvSpPr>
          <p:cNvPr id="3" name="Tijdelijke aanduiding voor inhoud 2">
            <a:extLst>
              <a:ext uri="{FF2B5EF4-FFF2-40B4-BE49-F238E27FC236}">
                <a16:creationId xmlns:a16="http://schemas.microsoft.com/office/drawing/2014/main" id="{7F33E193-5B7E-2B47-D049-CF0FFC44D311}"/>
              </a:ext>
            </a:extLst>
          </p:cNvPr>
          <p:cNvSpPr>
            <a:spLocks noGrp="1"/>
          </p:cNvSpPr>
          <p:nvPr>
            <p:ph idx="1"/>
          </p:nvPr>
        </p:nvSpPr>
        <p:spPr/>
        <p:txBody>
          <a:bodyPr/>
          <a:lstStyle/>
          <a:p>
            <a:r>
              <a:rPr lang="nl-BE" dirty="0"/>
              <a:t>De website optimalieren </a:t>
            </a:r>
          </a:p>
          <a:p>
            <a:r>
              <a:rPr lang="nl-BE" dirty="0"/>
              <a:t>Windrichting toevoegen </a:t>
            </a:r>
          </a:p>
          <a:p>
            <a:r>
              <a:rPr lang="nl-BE" dirty="0"/>
              <a:t>Hardware matig alles afwerken</a:t>
            </a:r>
          </a:p>
          <a:p>
            <a:endParaRPr lang="nl-BE" dirty="0"/>
          </a:p>
        </p:txBody>
      </p:sp>
      <p:sp>
        <p:nvSpPr>
          <p:cNvPr id="4" name="Tijdelijke aanduiding voor dianummer 3">
            <a:extLst>
              <a:ext uri="{FF2B5EF4-FFF2-40B4-BE49-F238E27FC236}">
                <a16:creationId xmlns:a16="http://schemas.microsoft.com/office/drawing/2014/main" id="{07A53098-F6D0-622E-E251-1B30141BEA19}"/>
              </a:ext>
            </a:extLst>
          </p:cNvPr>
          <p:cNvSpPr>
            <a:spLocks noGrp="1"/>
          </p:cNvSpPr>
          <p:nvPr>
            <p:ph type="sldNum" sz="quarter" idx="12"/>
          </p:nvPr>
        </p:nvSpPr>
        <p:spPr/>
        <p:txBody>
          <a:bodyPr/>
          <a:lstStyle/>
          <a:p>
            <a:fld id="{57195731-8D63-407C-952D-C9D69B2C28A6}" type="slidenum">
              <a:rPr lang="nl-BE" smtClean="0"/>
              <a:t>18</a:t>
            </a:fld>
            <a:endParaRPr lang="nl-BE"/>
          </a:p>
        </p:txBody>
      </p:sp>
    </p:spTree>
    <p:extLst>
      <p:ext uri="{BB962C8B-B14F-4D97-AF65-F5344CB8AC3E}">
        <p14:creationId xmlns:p14="http://schemas.microsoft.com/office/powerpoint/2010/main" val="226989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AB916A-8E80-3CCD-C2D5-009D81FE38FB}"/>
              </a:ext>
            </a:extLst>
          </p:cNvPr>
          <p:cNvSpPr>
            <a:spLocks noGrp="1"/>
          </p:cNvSpPr>
          <p:nvPr>
            <p:ph type="title"/>
          </p:nvPr>
        </p:nvSpPr>
        <p:spPr>
          <a:xfrm>
            <a:off x="2197101" y="735283"/>
            <a:ext cx="4978399" cy="3165045"/>
          </a:xfrm>
        </p:spPr>
        <p:txBody>
          <a:bodyPr vert="horz" lIns="91440" tIns="45720" rIns="91440" bIns="45720" rtlCol="0" anchor="b">
            <a:normAutofit/>
          </a:bodyPr>
          <a:lstStyle/>
          <a:p>
            <a:r>
              <a:rPr lang="en-US" sz="5200" kern="1200">
                <a:solidFill>
                  <a:schemeClr val="tx1"/>
                </a:solidFill>
                <a:latin typeface="+mj-lt"/>
                <a:ea typeface="+mj-ea"/>
                <a:cs typeface="+mj-cs"/>
              </a:rPr>
              <a:t>Zijn er nog vragen?</a:t>
            </a:r>
          </a:p>
        </p:txBody>
      </p:sp>
      <p:sp>
        <p:nvSpPr>
          <p:cNvPr id="3" name="Tijdelijke aanduiding voor dianummer 2">
            <a:extLst>
              <a:ext uri="{FF2B5EF4-FFF2-40B4-BE49-F238E27FC236}">
                <a16:creationId xmlns:a16="http://schemas.microsoft.com/office/drawing/2014/main" id="{C0B76621-9918-E7F6-30F3-87E05B772182}"/>
              </a:ext>
            </a:extLst>
          </p:cNvPr>
          <p:cNvSpPr>
            <a:spLocks noGrp="1"/>
          </p:cNvSpPr>
          <p:nvPr>
            <p:ph type="sldNum" sz="quarter" idx="12"/>
          </p:nvPr>
        </p:nvSpPr>
        <p:spPr/>
        <p:txBody>
          <a:bodyPr/>
          <a:lstStyle/>
          <a:p>
            <a:fld id="{57195731-8D63-407C-952D-C9D69B2C28A6}" type="slidenum">
              <a:rPr lang="nl-BE" smtClean="0"/>
              <a:t>19</a:t>
            </a:fld>
            <a:endParaRPr lang="nl-BE"/>
          </a:p>
        </p:txBody>
      </p:sp>
    </p:spTree>
    <p:extLst>
      <p:ext uri="{BB962C8B-B14F-4D97-AF65-F5344CB8AC3E}">
        <p14:creationId xmlns:p14="http://schemas.microsoft.com/office/powerpoint/2010/main" val="1518050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CE7AC1-C627-9A69-1337-09477D6BD4B3}"/>
              </a:ext>
            </a:extLst>
          </p:cNvPr>
          <p:cNvSpPr>
            <a:spLocks noGrp="1"/>
          </p:cNvSpPr>
          <p:nvPr>
            <p:ph type="title"/>
          </p:nvPr>
        </p:nvSpPr>
        <p:spPr/>
        <p:txBody>
          <a:bodyPr/>
          <a:lstStyle/>
          <a:p>
            <a:r>
              <a:rPr lang="nl-BE" dirty="0"/>
              <a:t>Inhoud</a:t>
            </a:r>
          </a:p>
        </p:txBody>
      </p:sp>
      <p:sp>
        <p:nvSpPr>
          <p:cNvPr id="3" name="Tijdelijke aanduiding voor inhoud 2">
            <a:extLst>
              <a:ext uri="{FF2B5EF4-FFF2-40B4-BE49-F238E27FC236}">
                <a16:creationId xmlns:a16="http://schemas.microsoft.com/office/drawing/2014/main" id="{A0231F8E-1DBE-09CF-C595-0C7FDEECFBFB}"/>
              </a:ext>
            </a:extLst>
          </p:cNvPr>
          <p:cNvSpPr>
            <a:spLocks noGrp="1"/>
          </p:cNvSpPr>
          <p:nvPr>
            <p:ph idx="1"/>
          </p:nvPr>
        </p:nvSpPr>
        <p:spPr>
          <a:xfrm>
            <a:off x="838200" y="1459697"/>
            <a:ext cx="10515600" cy="5033177"/>
          </a:xfrm>
        </p:spPr>
        <p:txBody>
          <a:bodyPr>
            <a:normAutofit fontScale="92500" lnSpcReduction="10000"/>
          </a:bodyPr>
          <a:lstStyle/>
          <a:p>
            <a:r>
              <a:rPr lang="nl-BE" dirty="0"/>
              <a:t>Wie ben ik</a:t>
            </a:r>
          </a:p>
          <a:p>
            <a:r>
              <a:rPr lang="nl-BE" dirty="0"/>
              <a:t>Wat is mijn project</a:t>
            </a:r>
          </a:p>
          <a:p>
            <a:r>
              <a:rPr lang="nl-BE" dirty="0"/>
              <a:t>Doelstellingen</a:t>
            </a:r>
          </a:p>
          <a:p>
            <a:r>
              <a:rPr lang="nl-BE" dirty="0"/>
              <a:t>Welke technologieën heb ik gebruikt </a:t>
            </a:r>
          </a:p>
          <a:p>
            <a:r>
              <a:rPr lang="nl-BE" dirty="0"/>
              <a:t>Welke sensoren heb ik gebruikt</a:t>
            </a:r>
          </a:p>
          <a:p>
            <a:r>
              <a:rPr lang="nl-BE" dirty="0"/>
              <a:t>Code</a:t>
            </a:r>
          </a:p>
          <a:p>
            <a:r>
              <a:rPr lang="nl-BE" dirty="0"/>
              <a:t>Schema</a:t>
            </a:r>
          </a:p>
          <a:p>
            <a:r>
              <a:rPr lang="nl-BE" dirty="0"/>
              <a:t>Infrastructuur</a:t>
            </a:r>
          </a:p>
          <a:p>
            <a:r>
              <a:rPr lang="nl-BE" dirty="0"/>
              <a:t>Stand van zaken</a:t>
            </a:r>
          </a:p>
          <a:p>
            <a:r>
              <a:rPr lang="nl-BE" dirty="0"/>
              <a:t>Demo</a:t>
            </a:r>
          </a:p>
          <a:p>
            <a:r>
              <a:rPr lang="nl-BE" dirty="0"/>
              <a:t>Reflectie</a:t>
            </a:r>
          </a:p>
        </p:txBody>
      </p:sp>
      <p:sp>
        <p:nvSpPr>
          <p:cNvPr id="4" name="Tijdelijke aanduiding voor dianummer 3">
            <a:extLst>
              <a:ext uri="{FF2B5EF4-FFF2-40B4-BE49-F238E27FC236}">
                <a16:creationId xmlns:a16="http://schemas.microsoft.com/office/drawing/2014/main" id="{4BC08F95-1518-0F1A-0D05-8EDC3207DAD1}"/>
              </a:ext>
            </a:extLst>
          </p:cNvPr>
          <p:cNvSpPr>
            <a:spLocks noGrp="1"/>
          </p:cNvSpPr>
          <p:nvPr>
            <p:ph type="sldNum" sz="quarter" idx="12"/>
          </p:nvPr>
        </p:nvSpPr>
        <p:spPr/>
        <p:txBody>
          <a:bodyPr/>
          <a:lstStyle/>
          <a:p>
            <a:fld id="{57195731-8D63-407C-952D-C9D69B2C28A6}" type="slidenum">
              <a:rPr lang="nl-BE" smtClean="0"/>
              <a:t>2</a:t>
            </a:fld>
            <a:endParaRPr lang="nl-BE"/>
          </a:p>
        </p:txBody>
      </p:sp>
    </p:spTree>
    <p:extLst>
      <p:ext uri="{BB962C8B-B14F-4D97-AF65-F5344CB8AC3E}">
        <p14:creationId xmlns:p14="http://schemas.microsoft.com/office/powerpoint/2010/main" val="2582900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FCC497-08E3-F60D-8B5B-241B2A367831}"/>
              </a:ext>
            </a:extLst>
          </p:cNvPr>
          <p:cNvSpPr>
            <a:spLocks noGrp="1"/>
          </p:cNvSpPr>
          <p:nvPr>
            <p:ph type="title"/>
          </p:nvPr>
        </p:nvSpPr>
        <p:spPr/>
        <p:txBody>
          <a:bodyPr/>
          <a:lstStyle/>
          <a:p>
            <a:r>
              <a:rPr lang="nl-BE" dirty="0"/>
              <a:t>Wie ben ik </a:t>
            </a:r>
          </a:p>
        </p:txBody>
      </p:sp>
      <p:graphicFrame>
        <p:nvGraphicFramePr>
          <p:cNvPr id="13" name="Tijdelijke aanduiding voor inhoud 2">
            <a:extLst>
              <a:ext uri="{FF2B5EF4-FFF2-40B4-BE49-F238E27FC236}">
                <a16:creationId xmlns:a16="http://schemas.microsoft.com/office/drawing/2014/main" id="{2C995223-31DB-F2CC-BAE2-B713E6A4E116}"/>
              </a:ext>
            </a:extLst>
          </p:cNvPr>
          <p:cNvGraphicFramePr>
            <a:graphicFrameLocks noGrp="1"/>
          </p:cNvGraphicFramePr>
          <p:nvPr>
            <p:ph idx="1"/>
            <p:extLst>
              <p:ext uri="{D42A27DB-BD31-4B8C-83A1-F6EECF244321}">
                <p14:modId xmlns:p14="http://schemas.microsoft.com/office/powerpoint/2010/main" val="124701062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jdelijke aanduiding voor dianummer 3">
            <a:extLst>
              <a:ext uri="{FF2B5EF4-FFF2-40B4-BE49-F238E27FC236}">
                <a16:creationId xmlns:a16="http://schemas.microsoft.com/office/drawing/2014/main" id="{5E15B773-151D-9D0D-46A0-3BCE89332D13}"/>
              </a:ext>
            </a:extLst>
          </p:cNvPr>
          <p:cNvSpPr>
            <a:spLocks noGrp="1"/>
          </p:cNvSpPr>
          <p:nvPr>
            <p:ph type="sldNum" sz="quarter" idx="12"/>
          </p:nvPr>
        </p:nvSpPr>
        <p:spPr/>
        <p:txBody>
          <a:bodyPr/>
          <a:lstStyle/>
          <a:p>
            <a:fld id="{57195731-8D63-407C-952D-C9D69B2C28A6}" type="slidenum">
              <a:rPr lang="nl-BE" smtClean="0"/>
              <a:t>3</a:t>
            </a:fld>
            <a:endParaRPr lang="nl-BE"/>
          </a:p>
        </p:txBody>
      </p:sp>
    </p:spTree>
    <p:extLst>
      <p:ext uri="{BB962C8B-B14F-4D97-AF65-F5344CB8AC3E}">
        <p14:creationId xmlns:p14="http://schemas.microsoft.com/office/powerpoint/2010/main" val="612030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D28D04-19A2-0AD8-AF28-2E6D1DEE5DCF}"/>
              </a:ext>
            </a:extLst>
          </p:cNvPr>
          <p:cNvSpPr>
            <a:spLocks noGrp="1"/>
          </p:cNvSpPr>
          <p:nvPr>
            <p:ph type="title"/>
          </p:nvPr>
        </p:nvSpPr>
        <p:spPr>
          <a:xfrm>
            <a:off x="612648" y="1735015"/>
            <a:ext cx="5032744" cy="2064018"/>
          </a:xfrm>
        </p:spPr>
        <p:txBody>
          <a:bodyPr vert="horz" lIns="91440" tIns="45720" rIns="91440" bIns="45720" rtlCol="0" anchor="b">
            <a:normAutofit/>
          </a:bodyPr>
          <a:lstStyle/>
          <a:p>
            <a:r>
              <a:rPr lang="en-US" sz="6600" dirty="0"/>
              <a:t>Wat is </a:t>
            </a:r>
            <a:r>
              <a:rPr lang="en-US" sz="6600" dirty="0" err="1"/>
              <a:t>mijn</a:t>
            </a:r>
            <a:r>
              <a:rPr lang="en-US" sz="6600" dirty="0"/>
              <a:t> project</a:t>
            </a:r>
          </a:p>
        </p:txBody>
      </p:sp>
      <p:sp>
        <p:nvSpPr>
          <p:cNvPr id="3" name="Tijdelijke aanduiding voor inhoud 2">
            <a:extLst>
              <a:ext uri="{FF2B5EF4-FFF2-40B4-BE49-F238E27FC236}">
                <a16:creationId xmlns:a16="http://schemas.microsoft.com/office/drawing/2014/main" id="{6C27A8C8-1621-5D01-E067-986BED32E985}"/>
              </a:ext>
            </a:extLst>
          </p:cNvPr>
          <p:cNvSpPr>
            <a:spLocks noGrp="1"/>
          </p:cNvSpPr>
          <p:nvPr>
            <p:ph idx="1"/>
          </p:nvPr>
        </p:nvSpPr>
        <p:spPr>
          <a:xfrm>
            <a:off x="612648" y="4264579"/>
            <a:ext cx="5032744" cy="1845282"/>
          </a:xfrm>
        </p:spPr>
        <p:txBody>
          <a:bodyPr vert="horz" lIns="91440" tIns="45720" rIns="91440" bIns="45720" rtlCol="0">
            <a:normAutofit/>
          </a:bodyPr>
          <a:lstStyle/>
          <a:p>
            <a:pPr marL="0" indent="0">
              <a:buNone/>
            </a:pPr>
            <a:r>
              <a:rPr lang="en-US" sz="2400" dirty="0"/>
              <a:t>Een </a:t>
            </a:r>
            <a:r>
              <a:rPr lang="en-US" sz="2400" dirty="0" err="1"/>
              <a:t>weerstation</a:t>
            </a:r>
            <a:r>
              <a:rPr lang="en-US" sz="2400" dirty="0"/>
              <a:t> met </a:t>
            </a:r>
            <a:r>
              <a:rPr lang="en-US" sz="2400" dirty="0" err="1"/>
              <a:t>een</a:t>
            </a:r>
            <a:r>
              <a:rPr lang="en-US" sz="2400" dirty="0"/>
              <a:t> </a:t>
            </a:r>
            <a:r>
              <a:rPr lang="nl-BE" sz="2400" dirty="0" err="1"/>
              <a:t>Raspberry</a:t>
            </a:r>
            <a:r>
              <a:rPr lang="en-US" sz="2400" dirty="0"/>
              <a:t> Pi, </a:t>
            </a:r>
            <a:r>
              <a:rPr lang="en-US" sz="2400" dirty="0" err="1"/>
              <a:t>django</a:t>
            </a:r>
            <a:r>
              <a:rPr lang="en-US" sz="2400" dirty="0"/>
              <a:t> </a:t>
            </a:r>
            <a:r>
              <a:rPr lang="en-US" sz="2400" dirty="0" err="1"/>
              <a:t>en</a:t>
            </a:r>
            <a:r>
              <a:rPr lang="en-US" sz="2400" dirty="0"/>
              <a:t> react </a:t>
            </a:r>
          </a:p>
        </p:txBody>
      </p:sp>
      <p:sp>
        <p:nvSpPr>
          <p:cNvPr id="5" name="Tijdelijke aanduiding voor dianummer 4">
            <a:extLst>
              <a:ext uri="{FF2B5EF4-FFF2-40B4-BE49-F238E27FC236}">
                <a16:creationId xmlns:a16="http://schemas.microsoft.com/office/drawing/2014/main" id="{29615104-6BAC-1FCF-1190-6DBD6AB782D8}"/>
              </a:ext>
            </a:extLst>
          </p:cNvPr>
          <p:cNvSpPr>
            <a:spLocks noGrp="1"/>
          </p:cNvSpPr>
          <p:nvPr>
            <p:ph type="sldNum" sz="quarter" idx="12"/>
          </p:nvPr>
        </p:nvSpPr>
        <p:spPr/>
        <p:txBody>
          <a:bodyPr/>
          <a:lstStyle/>
          <a:p>
            <a:fld id="{57195731-8D63-407C-952D-C9D69B2C28A6}" type="slidenum">
              <a:rPr lang="nl-BE" smtClean="0"/>
              <a:t>4</a:t>
            </a:fld>
            <a:endParaRPr lang="nl-BE"/>
          </a:p>
        </p:txBody>
      </p:sp>
      <p:pic>
        <p:nvPicPr>
          <p:cNvPr id="7" name="Picture 2" descr="Django Developers Survey 2022 Results">
            <a:extLst>
              <a:ext uri="{FF2B5EF4-FFF2-40B4-BE49-F238E27FC236}">
                <a16:creationId xmlns:a16="http://schemas.microsoft.com/office/drawing/2014/main" id="{253B10AD-DB1D-C803-53C0-17AF6413EDC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034"/>
          <a:stretch/>
        </p:blipFill>
        <p:spPr bwMode="auto">
          <a:xfrm>
            <a:off x="6126480" y="1255449"/>
            <a:ext cx="5593768" cy="186846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CAE93AF8-9D68-D87B-BBB7-9ED60D9ADE0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93865" y="3870768"/>
            <a:ext cx="2632903" cy="263290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React - Wikipedia">
            <a:extLst>
              <a:ext uri="{FF2B5EF4-FFF2-40B4-BE49-F238E27FC236}">
                <a16:creationId xmlns:a16="http://schemas.microsoft.com/office/drawing/2014/main" id="{93DD3054-5BAF-B650-877A-B93CB7EFF94B}"/>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9236464" y="4164506"/>
            <a:ext cx="2283688" cy="2055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714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C1BC40-CDA0-5911-252E-D88746521292}"/>
              </a:ext>
            </a:extLst>
          </p:cNvPr>
          <p:cNvSpPr>
            <a:spLocks noGrp="1"/>
          </p:cNvSpPr>
          <p:nvPr>
            <p:ph type="title"/>
          </p:nvPr>
        </p:nvSpPr>
        <p:spPr>
          <a:xfrm>
            <a:off x="1115568" y="509521"/>
            <a:ext cx="10232136" cy="1014984"/>
          </a:xfrm>
        </p:spPr>
        <p:txBody>
          <a:bodyPr>
            <a:normAutofit/>
          </a:bodyPr>
          <a:lstStyle/>
          <a:p>
            <a:r>
              <a:rPr lang="nl-BE" sz="4000" dirty="0"/>
              <a:t>Doelstelling</a:t>
            </a:r>
          </a:p>
        </p:txBody>
      </p:sp>
      <p:graphicFrame>
        <p:nvGraphicFramePr>
          <p:cNvPr id="5" name="Tijdelijke aanduiding voor inhoud 2">
            <a:extLst>
              <a:ext uri="{FF2B5EF4-FFF2-40B4-BE49-F238E27FC236}">
                <a16:creationId xmlns:a16="http://schemas.microsoft.com/office/drawing/2014/main" id="{B50702E8-6708-8917-0C27-C8DBF1E86693}"/>
              </a:ext>
            </a:extLst>
          </p:cNvPr>
          <p:cNvGraphicFramePr>
            <a:graphicFrameLocks noGrp="1"/>
          </p:cNvGraphicFramePr>
          <p:nvPr>
            <p:ph idx="1"/>
            <p:extLst>
              <p:ext uri="{D42A27DB-BD31-4B8C-83A1-F6EECF244321}">
                <p14:modId xmlns:p14="http://schemas.microsoft.com/office/powerpoint/2010/main" val="2190687343"/>
              </p:ext>
            </p:extLst>
          </p:nvPr>
        </p:nvGraphicFramePr>
        <p:xfrm>
          <a:off x="1115568" y="1673352"/>
          <a:ext cx="10232136" cy="4334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jdelijke aanduiding voor dianummer 2">
            <a:extLst>
              <a:ext uri="{FF2B5EF4-FFF2-40B4-BE49-F238E27FC236}">
                <a16:creationId xmlns:a16="http://schemas.microsoft.com/office/drawing/2014/main" id="{CAEC045C-AAEE-D01B-B2D3-FEB948C67E43}"/>
              </a:ext>
            </a:extLst>
          </p:cNvPr>
          <p:cNvSpPr>
            <a:spLocks noGrp="1"/>
          </p:cNvSpPr>
          <p:nvPr>
            <p:ph type="sldNum" sz="quarter" idx="12"/>
          </p:nvPr>
        </p:nvSpPr>
        <p:spPr/>
        <p:txBody>
          <a:bodyPr/>
          <a:lstStyle/>
          <a:p>
            <a:fld id="{57195731-8D63-407C-952D-C9D69B2C28A6}" type="slidenum">
              <a:rPr lang="nl-BE" smtClean="0"/>
              <a:t>5</a:t>
            </a:fld>
            <a:endParaRPr lang="nl-BE"/>
          </a:p>
        </p:txBody>
      </p:sp>
      <p:sp>
        <p:nvSpPr>
          <p:cNvPr id="4" name="Rechthoek 3">
            <a:extLst>
              <a:ext uri="{FF2B5EF4-FFF2-40B4-BE49-F238E27FC236}">
                <a16:creationId xmlns:a16="http://schemas.microsoft.com/office/drawing/2014/main" id="{33F2F02F-0B24-41C8-1CA1-E82A7629738D}"/>
              </a:ext>
            </a:extLst>
          </p:cNvPr>
          <p:cNvSpPr/>
          <p:nvPr/>
        </p:nvSpPr>
        <p:spPr>
          <a:xfrm>
            <a:off x="558209" y="260019"/>
            <a:ext cx="11167447" cy="5933012"/>
          </a:xfrm>
          <a:prstGeom prst="rect">
            <a:avLst/>
          </a:prstGeom>
          <a:noFill/>
          <a:ln w="9525" cap="flat" cmpd="sng" algn="ctr">
            <a:solidFill>
              <a:schemeClr val="bg2"/>
            </a:solidFill>
            <a:prstDash val="solid"/>
            <a:round/>
            <a:headEnd type="none" w="med" len="med"/>
            <a:tailEnd type="none" w="med" len="med"/>
          </a:ln>
          <a:effectLst/>
        </p:spPr>
        <p:style>
          <a:lnRef idx="0">
            <a:scrgbClr r="0" g="0" b="0"/>
          </a:lnRef>
          <a:fillRef idx="0">
            <a:scrgbClr r="0" g="0" b="0"/>
          </a:fillRef>
          <a:effectRef idx="0">
            <a:scrgbClr r="0" g="0" b="0"/>
          </a:effectRef>
          <a:fontRef idx="minor">
            <a:schemeClr val="dk1"/>
          </a:fontRef>
        </p:style>
        <p:txBody>
          <a:bodyPr rtlCol="0" anchor="ctr"/>
          <a:lstStyle/>
          <a:p>
            <a:pPr algn="ctr"/>
            <a:endParaRPr lang="nl-BE"/>
          </a:p>
        </p:txBody>
      </p:sp>
    </p:spTree>
    <p:extLst>
      <p:ext uri="{BB962C8B-B14F-4D97-AF65-F5344CB8AC3E}">
        <p14:creationId xmlns:p14="http://schemas.microsoft.com/office/powerpoint/2010/main" val="2462913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DA2C36-8F3B-249A-0D97-5370C63CF5F9}"/>
              </a:ext>
            </a:extLst>
          </p:cNvPr>
          <p:cNvSpPr>
            <a:spLocks noGrp="1"/>
          </p:cNvSpPr>
          <p:nvPr>
            <p:ph type="title"/>
          </p:nvPr>
        </p:nvSpPr>
        <p:spPr>
          <a:xfrm>
            <a:off x="621791" y="1161288"/>
            <a:ext cx="3985378" cy="4526280"/>
          </a:xfrm>
        </p:spPr>
        <p:txBody>
          <a:bodyPr>
            <a:normAutofit/>
          </a:bodyPr>
          <a:lstStyle/>
          <a:p>
            <a:r>
              <a:rPr lang="nl-BE" sz="4000" dirty="0"/>
              <a:t>Welke technologieën  heb ik gebruikt</a:t>
            </a:r>
          </a:p>
        </p:txBody>
      </p:sp>
      <p:graphicFrame>
        <p:nvGraphicFramePr>
          <p:cNvPr id="5" name="Tijdelijke aanduiding voor inhoud 2">
            <a:extLst>
              <a:ext uri="{FF2B5EF4-FFF2-40B4-BE49-F238E27FC236}">
                <a16:creationId xmlns:a16="http://schemas.microsoft.com/office/drawing/2014/main" id="{C03036BE-0701-88DD-CC6C-0AA914A07CB7}"/>
              </a:ext>
            </a:extLst>
          </p:cNvPr>
          <p:cNvGraphicFramePr>
            <a:graphicFrameLocks noGrp="1"/>
          </p:cNvGraphicFramePr>
          <p:nvPr>
            <p:ph idx="1"/>
            <p:extLst>
              <p:ext uri="{D42A27DB-BD31-4B8C-83A1-F6EECF244321}">
                <p14:modId xmlns:p14="http://schemas.microsoft.com/office/powerpoint/2010/main" val="2705245192"/>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jdelijke aanduiding voor dianummer 2">
            <a:extLst>
              <a:ext uri="{FF2B5EF4-FFF2-40B4-BE49-F238E27FC236}">
                <a16:creationId xmlns:a16="http://schemas.microsoft.com/office/drawing/2014/main" id="{44D3E985-243B-D48C-5482-2B600300EFFF}"/>
              </a:ext>
            </a:extLst>
          </p:cNvPr>
          <p:cNvSpPr>
            <a:spLocks noGrp="1"/>
          </p:cNvSpPr>
          <p:nvPr>
            <p:ph type="sldNum" sz="quarter" idx="12"/>
          </p:nvPr>
        </p:nvSpPr>
        <p:spPr/>
        <p:txBody>
          <a:bodyPr/>
          <a:lstStyle/>
          <a:p>
            <a:fld id="{57195731-8D63-407C-952D-C9D69B2C28A6}" type="slidenum">
              <a:rPr lang="nl-BE" smtClean="0"/>
              <a:t>6</a:t>
            </a:fld>
            <a:endParaRPr lang="nl-BE"/>
          </a:p>
        </p:txBody>
      </p:sp>
    </p:spTree>
    <p:extLst>
      <p:ext uri="{BB962C8B-B14F-4D97-AF65-F5344CB8AC3E}">
        <p14:creationId xmlns:p14="http://schemas.microsoft.com/office/powerpoint/2010/main" val="2965312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E8AAED-1CF2-2E51-4D36-651088F5035A}"/>
              </a:ext>
            </a:extLst>
          </p:cNvPr>
          <p:cNvSpPr>
            <a:spLocks noGrp="1"/>
          </p:cNvSpPr>
          <p:nvPr>
            <p:ph type="title"/>
          </p:nvPr>
        </p:nvSpPr>
        <p:spPr>
          <a:xfrm>
            <a:off x="612648" y="365125"/>
            <a:ext cx="6986015" cy="1776484"/>
          </a:xfrm>
        </p:spPr>
        <p:txBody>
          <a:bodyPr anchor="b">
            <a:normAutofit/>
          </a:bodyPr>
          <a:lstStyle/>
          <a:p>
            <a:r>
              <a:rPr lang="nl-BE" dirty="0"/>
              <a:t>Wat is Django en waarvoor gebruik ik het?</a:t>
            </a:r>
          </a:p>
        </p:txBody>
      </p:sp>
      <p:sp>
        <p:nvSpPr>
          <p:cNvPr id="3" name="Tijdelijke aanduiding voor inhoud 2">
            <a:extLst>
              <a:ext uri="{FF2B5EF4-FFF2-40B4-BE49-F238E27FC236}">
                <a16:creationId xmlns:a16="http://schemas.microsoft.com/office/drawing/2014/main" id="{6A9748A7-465E-B7B3-EE2D-5D4AE399C78A}"/>
              </a:ext>
            </a:extLst>
          </p:cNvPr>
          <p:cNvSpPr>
            <a:spLocks noGrp="1"/>
          </p:cNvSpPr>
          <p:nvPr>
            <p:ph idx="1"/>
          </p:nvPr>
        </p:nvSpPr>
        <p:spPr>
          <a:xfrm>
            <a:off x="612648" y="2504819"/>
            <a:ext cx="6986016" cy="3672144"/>
          </a:xfrm>
        </p:spPr>
        <p:txBody>
          <a:bodyPr>
            <a:normAutofit/>
          </a:bodyPr>
          <a:lstStyle/>
          <a:p>
            <a:r>
              <a:rPr lang="nl-BE" sz="2200" dirty="0"/>
              <a:t>Open-source </a:t>
            </a:r>
            <a:r>
              <a:rPr lang="nl-BE" sz="2200" dirty="0" err="1"/>
              <a:t>webframework</a:t>
            </a:r>
            <a:r>
              <a:rPr lang="nl-BE" sz="2200" dirty="0"/>
              <a:t> </a:t>
            </a:r>
          </a:p>
          <a:p>
            <a:r>
              <a:rPr lang="nl-BE" sz="2200" dirty="0"/>
              <a:t>Webapplicaties maken met python</a:t>
            </a:r>
          </a:p>
          <a:p>
            <a:r>
              <a:rPr lang="nl-BE" sz="2200" dirty="0"/>
              <a:t>Schaalbaar en veilig</a:t>
            </a:r>
          </a:p>
          <a:p>
            <a:r>
              <a:rPr lang="nl-BE" sz="2200" dirty="0"/>
              <a:t>ORM (Object-</a:t>
            </a:r>
            <a:r>
              <a:rPr lang="nl-BE" sz="2200" dirty="0" err="1"/>
              <a:t>Relational</a:t>
            </a:r>
            <a:r>
              <a:rPr lang="nl-BE" sz="2200" dirty="0"/>
              <a:t> </a:t>
            </a:r>
            <a:r>
              <a:rPr lang="nl-BE" sz="2200" dirty="0" err="1"/>
              <a:t>Mapping</a:t>
            </a:r>
            <a:r>
              <a:rPr lang="nl-BE" sz="2200" dirty="0"/>
              <a:t>)</a:t>
            </a:r>
          </a:p>
          <a:p>
            <a:r>
              <a:rPr lang="nl-BE" sz="2200" dirty="0"/>
              <a:t>MVT (model view template</a:t>
            </a:r>
          </a:p>
        </p:txBody>
      </p:sp>
      <p:sp>
        <p:nvSpPr>
          <p:cNvPr id="4" name="Tijdelijke aanduiding voor dianummer 3">
            <a:extLst>
              <a:ext uri="{FF2B5EF4-FFF2-40B4-BE49-F238E27FC236}">
                <a16:creationId xmlns:a16="http://schemas.microsoft.com/office/drawing/2014/main" id="{2A973ADB-A3FA-5E6E-16CA-ED70D0E7A2F4}"/>
              </a:ext>
            </a:extLst>
          </p:cNvPr>
          <p:cNvSpPr>
            <a:spLocks noGrp="1"/>
          </p:cNvSpPr>
          <p:nvPr>
            <p:ph type="sldNum" sz="quarter" idx="12"/>
          </p:nvPr>
        </p:nvSpPr>
        <p:spPr/>
        <p:txBody>
          <a:bodyPr/>
          <a:lstStyle/>
          <a:p>
            <a:fld id="{57195731-8D63-407C-952D-C9D69B2C28A6}" type="slidenum">
              <a:rPr lang="nl-BE" smtClean="0"/>
              <a:t>7</a:t>
            </a:fld>
            <a:endParaRPr lang="nl-BE"/>
          </a:p>
        </p:txBody>
      </p:sp>
      <p:pic>
        <p:nvPicPr>
          <p:cNvPr id="2050" name="Picture 2" descr="9 Companies that are using Django to scale up | by Sidharth Pandita |  hackerdawn | Medium">
            <a:extLst>
              <a:ext uri="{FF2B5EF4-FFF2-40B4-BE49-F238E27FC236}">
                <a16:creationId xmlns:a16="http://schemas.microsoft.com/office/drawing/2014/main" id="{AF1273D5-5DE3-D485-906A-15D1E3054C1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379409" y="403563"/>
            <a:ext cx="3532036" cy="160707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ython (programmeertaal) - Wikipedia">
            <a:extLst>
              <a:ext uri="{FF2B5EF4-FFF2-40B4-BE49-F238E27FC236}">
                <a16:creationId xmlns:a16="http://schemas.microsoft.com/office/drawing/2014/main" id="{A072E456-D125-9F68-E6DE-E990E0060CB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6485" b="11286"/>
          <a:stretch/>
        </p:blipFill>
        <p:spPr bwMode="auto">
          <a:xfrm>
            <a:off x="9341151" y="2590552"/>
            <a:ext cx="1608551" cy="167689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QLite - Full Stack Python">
            <a:extLst>
              <a:ext uri="{FF2B5EF4-FFF2-40B4-BE49-F238E27FC236}">
                <a16:creationId xmlns:a16="http://schemas.microsoft.com/office/drawing/2014/main" id="{31448A02-60D1-DB1A-1A4F-4BDFFA140BC8}"/>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381136" y="4464843"/>
            <a:ext cx="3530309" cy="1676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7664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A6087D3-1C39-5731-A497-8EA80E64C6D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F8429C1-4D46-720E-ADBF-B1B1CFACF608}"/>
              </a:ext>
            </a:extLst>
          </p:cNvPr>
          <p:cNvSpPr>
            <a:spLocks noGrp="1"/>
          </p:cNvSpPr>
          <p:nvPr>
            <p:ph type="title"/>
          </p:nvPr>
        </p:nvSpPr>
        <p:spPr>
          <a:xfrm>
            <a:off x="630936" y="649224"/>
            <a:ext cx="5095848" cy="1481328"/>
          </a:xfrm>
        </p:spPr>
        <p:txBody>
          <a:bodyPr anchor="b">
            <a:normAutofit/>
          </a:bodyPr>
          <a:lstStyle/>
          <a:p>
            <a:r>
              <a:rPr lang="nl-BE" sz="3800" dirty="0"/>
              <a:t>Wat is </a:t>
            </a:r>
            <a:r>
              <a:rPr lang="nl-BE" sz="3800" dirty="0" err="1"/>
              <a:t>React</a:t>
            </a:r>
            <a:r>
              <a:rPr lang="nl-BE" sz="3800" dirty="0"/>
              <a:t> en waarvoor gebruik ik het?</a:t>
            </a:r>
          </a:p>
        </p:txBody>
      </p:sp>
      <p:sp>
        <p:nvSpPr>
          <p:cNvPr id="3" name="Tijdelijke aanduiding voor inhoud 2">
            <a:extLst>
              <a:ext uri="{FF2B5EF4-FFF2-40B4-BE49-F238E27FC236}">
                <a16:creationId xmlns:a16="http://schemas.microsoft.com/office/drawing/2014/main" id="{7E9A9726-0A6F-0C9F-4D02-78C1ED42ACB9}"/>
              </a:ext>
            </a:extLst>
          </p:cNvPr>
          <p:cNvSpPr>
            <a:spLocks noGrp="1"/>
          </p:cNvSpPr>
          <p:nvPr>
            <p:ph idx="1"/>
          </p:nvPr>
        </p:nvSpPr>
        <p:spPr>
          <a:xfrm>
            <a:off x="630936" y="2660904"/>
            <a:ext cx="4818888" cy="3547872"/>
          </a:xfrm>
        </p:spPr>
        <p:txBody>
          <a:bodyPr anchor="t">
            <a:normAutofit/>
          </a:bodyPr>
          <a:lstStyle/>
          <a:p>
            <a:r>
              <a:rPr lang="nl-BE" sz="2200" dirty="0"/>
              <a:t>Open-source </a:t>
            </a:r>
            <a:r>
              <a:rPr lang="nl-BE" sz="2200" dirty="0" err="1"/>
              <a:t>JavaScript</a:t>
            </a:r>
            <a:r>
              <a:rPr lang="nl-BE" sz="2200" dirty="0"/>
              <a:t>-bibliotheek ontwikkeld door facebook</a:t>
            </a:r>
          </a:p>
          <a:p>
            <a:r>
              <a:rPr lang="nl-BE" sz="2200" dirty="0"/>
              <a:t>Modern en interactief</a:t>
            </a:r>
          </a:p>
          <a:p>
            <a:r>
              <a:rPr lang="nl-BE" sz="2200" dirty="0"/>
              <a:t>Wordt gebruikt voor de gebruikersinterfaces (UI)</a:t>
            </a:r>
          </a:p>
          <a:p>
            <a:r>
              <a:rPr lang="nl-BE" sz="2200" dirty="0"/>
              <a:t>Virtual</a:t>
            </a:r>
            <a:r>
              <a:rPr lang="nl-BE" sz="2200" b="1" dirty="0"/>
              <a:t> </a:t>
            </a:r>
            <a:r>
              <a:rPr lang="nl-BE" sz="2200" dirty="0"/>
              <a:t>DOM voor snelle updates en </a:t>
            </a:r>
            <a:r>
              <a:rPr lang="nl-BE" sz="2200" dirty="0" err="1"/>
              <a:t>rendering</a:t>
            </a:r>
            <a:endParaRPr lang="nl-BE" sz="2200" dirty="0"/>
          </a:p>
          <a:p>
            <a:r>
              <a:rPr lang="nl-BE" sz="2200" dirty="0"/>
              <a:t>Component-</a:t>
            </a:r>
            <a:r>
              <a:rPr lang="nl-BE" sz="2200" dirty="0" err="1"/>
              <a:t>based</a:t>
            </a:r>
            <a:r>
              <a:rPr lang="nl-BE" sz="2200" dirty="0"/>
              <a:t> architectuur</a:t>
            </a:r>
          </a:p>
        </p:txBody>
      </p:sp>
      <p:sp>
        <p:nvSpPr>
          <p:cNvPr id="5" name="Tijdelijke aanduiding voor dianummer 4">
            <a:extLst>
              <a:ext uri="{FF2B5EF4-FFF2-40B4-BE49-F238E27FC236}">
                <a16:creationId xmlns:a16="http://schemas.microsoft.com/office/drawing/2014/main" id="{0EDA4C78-DF46-FC11-5688-1EB433FA4A0D}"/>
              </a:ext>
            </a:extLst>
          </p:cNvPr>
          <p:cNvSpPr>
            <a:spLocks noGrp="1"/>
          </p:cNvSpPr>
          <p:nvPr>
            <p:ph type="sldNum" sz="quarter" idx="12"/>
          </p:nvPr>
        </p:nvSpPr>
        <p:spPr/>
        <p:txBody>
          <a:bodyPr/>
          <a:lstStyle/>
          <a:p>
            <a:fld id="{57195731-8D63-407C-952D-C9D69B2C28A6}" type="slidenum">
              <a:rPr lang="nl-BE" smtClean="0"/>
              <a:t>8</a:t>
            </a:fld>
            <a:endParaRPr lang="nl-BE"/>
          </a:p>
        </p:txBody>
      </p:sp>
      <p:pic>
        <p:nvPicPr>
          <p:cNvPr id="4" name="Picture 2" descr="React - Wikipedia">
            <a:extLst>
              <a:ext uri="{FF2B5EF4-FFF2-40B4-BE49-F238E27FC236}">
                <a16:creationId xmlns:a16="http://schemas.microsoft.com/office/drawing/2014/main" id="{53BEA305-E4DF-34B3-D48C-CC0CC6D5775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9048" y="972464"/>
            <a:ext cx="5458968" cy="4913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7839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INT®10 OF Anemometer">
            <a:extLst>
              <a:ext uri="{FF2B5EF4-FFF2-40B4-BE49-F238E27FC236}">
                <a16:creationId xmlns:a16="http://schemas.microsoft.com/office/drawing/2014/main" id="{2D3F8CF0-E089-5CFC-AB60-1B9C95AC67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5277" y="4830882"/>
            <a:ext cx="2250186" cy="185845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ading a tipping bucket rain gauge - Solved - Blynk Community">
            <a:extLst>
              <a:ext uri="{FF2B5EF4-FFF2-40B4-BE49-F238E27FC236}">
                <a16:creationId xmlns:a16="http://schemas.microsoft.com/office/drawing/2014/main" id="{650D46A7-CAE8-3053-5DFB-41C4BED0C9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8135" y="4859618"/>
            <a:ext cx="2838450" cy="1771650"/>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709A0935-ADA2-82A1-060D-4A8A0B46F991}"/>
              </a:ext>
            </a:extLst>
          </p:cNvPr>
          <p:cNvSpPr>
            <a:spLocks noGrp="1"/>
          </p:cNvSpPr>
          <p:nvPr>
            <p:ph type="title"/>
          </p:nvPr>
        </p:nvSpPr>
        <p:spPr/>
        <p:txBody>
          <a:bodyPr/>
          <a:lstStyle/>
          <a:p>
            <a:r>
              <a:rPr lang="nl-BE" dirty="0"/>
              <a:t>Welke sensoren worden er gebruikt?</a:t>
            </a:r>
          </a:p>
        </p:txBody>
      </p:sp>
      <p:sp>
        <p:nvSpPr>
          <p:cNvPr id="5" name="Rectangle 2">
            <a:extLst>
              <a:ext uri="{FF2B5EF4-FFF2-40B4-BE49-F238E27FC236}">
                <a16:creationId xmlns:a16="http://schemas.microsoft.com/office/drawing/2014/main" id="{8D3A4030-5FF4-82E0-050A-2370D9363444}"/>
              </a:ext>
            </a:extLst>
          </p:cNvPr>
          <p:cNvSpPr>
            <a:spLocks noGrp="1" noChangeArrowheads="1"/>
          </p:cNvSpPr>
          <p:nvPr>
            <p:ph idx="1"/>
          </p:nvPr>
        </p:nvSpPr>
        <p:spPr bwMode="auto">
          <a:xfrm>
            <a:off x="838200" y="1551563"/>
            <a:ext cx="5392823"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FontTx/>
              <a:buChar char="•"/>
            </a:pPr>
            <a:r>
              <a:rPr lang="nl-BE" altLang="nl-BE" dirty="0"/>
              <a:t>BME680</a:t>
            </a:r>
          </a:p>
          <a:p>
            <a:pPr marL="0" indent="0" eaLnBrk="0" fontAlgn="base" hangingPunct="0">
              <a:lnSpc>
                <a:spcPct val="100000"/>
              </a:lnSpc>
              <a:spcBef>
                <a:spcPct val="0"/>
              </a:spcBef>
              <a:spcAft>
                <a:spcPct val="0"/>
              </a:spcAft>
              <a:buFontTx/>
              <a:buChar char="•"/>
            </a:pPr>
            <a:r>
              <a:rPr lang="nl-BE" altLang="nl-BE" dirty="0"/>
              <a:t>Digitale pluviometer </a:t>
            </a:r>
          </a:p>
          <a:p>
            <a:pPr marL="0" indent="0" eaLnBrk="0" fontAlgn="base" hangingPunct="0">
              <a:lnSpc>
                <a:spcPct val="100000"/>
              </a:lnSpc>
              <a:spcBef>
                <a:spcPct val="0"/>
              </a:spcBef>
              <a:spcAft>
                <a:spcPct val="0"/>
              </a:spcAft>
              <a:buFontTx/>
              <a:buChar char="•"/>
            </a:pPr>
            <a:r>
              <a:rPr lang="nl-BE" altLang="nl-BE" dirty="0"/>
              <a:t>ADS1115</a:t>
            </a:r>
          </a:p>
          <a:p>
            <a:pPr marL="0" indent="0" eaLnBrk="0" fontAlgn="base" hangingPunct="0">
              <a:lnSpc>
                <a:spcPct val="100000"/>
              </a:lnSpc>
              <a:spcBef>
                <a:spcPct val="0"/>
              </a:spcBef>
              <a:spcAft>
                <a:spcPct val="0"/>
              </a:spcAft>
              <a:buFontTx/>
              <a:buChar char="•"/>
            </a:pPr>
            <a:r>
              <a:rPr lang="nl-BE" altLang="nl-BE" dirty="0"/>
              <a:t>Windsnelheidssensor (4-20mA)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nl-BE" altLang="nl-BE" sz="1800" b="0" i="0" u="none" strike="noStrike" cap="none" normalizeH="0" baseline="0" dirty="0">
              <a:ln>
                <a:noFill/>
              </a:ln>
              <a:solidFill>
                <a:schemeClr val="tx1"/>
              </a:solidFill>
              <a:effectLst/>
              <a:latin typeface="Arial" panose="020B0604020202020204" pitchFamily="34" charset="0"/>
            </a:endParaRPr>
          </a:p>
        </p:txBody>
      </p:sp>
      <p:sp>
        <p:nvSpPr>
          <p:cNvPr id="3" name="Tijdelijke aanduiding voor dianummer 2">
            <a:extLst>
              <a:ext uri="{FF2B5EF4-FFF2-40B4-BE49-F238E27FC236}">
                <a16:creationId xmlns:a16="http://schemas.microsoft.com/office/drawing/2014/main" id="{5855AACD-A8D7-84FA-C6EE-9A7CDE775BE6}"/>
              </a:ext>
            </a:extLst>
          </p:cNvPr>
          <p:cNvSpPr>
            <a:spLocks noGrp="1"/>
          </p:cNvSpPr>
          <p:nvPr>
            <p:ph type="sldNum" sz="quarter" idx="12"/>
          </p:nvPr>
        </p:nvSpPr>
        <p:spPr/>
        <p:txBody>
          <a:bodyPr/>
          <a:lstStyle/>
          <a:p>
            <a:fld id="{57195731-8D63-407C-952D-C9D69B2C28A6}" type="slidenum">
              <a:rPr lang="nl-BE" smtClean="0"/>
              <a:t>9</a:t>
            </a:fld>
            <a:endParaRPr lang="nl-BE"/>
          </a:p>
        </p:txBody>
      </p:sp>
      <p:pic>
        <p:nvPicPr>
          <p:cNvPr id="1030" name="Picture 6" descr="BME680 Sensor Module met Level Converter - Luchtdruk - Luchtkwaliteit -  Luchtvochtigheid - Temperatuur - BME680LVLCNV">
            <a:extLst>
              <a:ext uri="{FF2B5EF4-FFF2-40B4-BE49-F238E27FC236}">
                <a16:creationId xmlns:a16="http://schemas.microsoft.com/office/drawing/2014/main" id="{4F79822B-418D-2E73-DD61-2713A71EAB9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6133" t="19707" r="11760" b="19707"/>
          <a:stretch/>
        </p:blipFill>
        <p:spPr bwMode="auto">
          <a:xfrm rot="16200000">
            <a:off x="688822" y="4910646"/>
            <a:ext cx="1870000" cy="157124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ADS1115 - ADC converter - 4 channel, 16bits - I2C">
            <a:extLst>
              <a:ext uri="{FF2B5EF4-FFF2-40B4-BE49-F238E27FC236}">
                <a16:creationId xmlns:a16="http://schemas.microsoft.com/office/drawing/2014/main" id="{81283ED0-48B7-8E41-23E1-2CC9AB28BBA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647" t="7117" r="10334" b="40225"/>
          <a:stretch/>
        </p:blipFill>
        <p:spPr bwMode="auto">
          <a:xfrm>
            <a:off x="9024155" y="5143844"/>
            <a:ext cx="2288563" cy="1487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244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Kantoorthema">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Kantoorthema">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0</TotalTime>
  <Words>1009</Words>
  <Application>Microsoft Office PowerPoint</Application>
  <PresentationFormat>Breedbeeld</PresentationFormat>
  <Paragraphs>180</Paragraphs>
  <Slides>19</Slides>
  <Notes>12</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19</vt:i4>
      </vt:variant>
    </vt:vector>
  </HeadingPairs>
  <TitlesOfParts>
    <vt:vector size="25" baseType="lpstr">
      <vt:lpstr>Aptos</vt:lpstr>
      <vt:lpstr>Aptos Display</vt:lpstr>
      <vt:lpstr>Arial</vt:lpstr>
      <vt:lpstr>Calibri</vt:lpstr>
      <vt:lpstr>Wingdings</vt:lpstr>
      <vt:lpstr>Office Theme</vt:lpstr>
      <vt:lpstr>Django weerstation</vt:lpstr>
      <vt:lpstr>Inhoud</vt:lpstr>
      <vt:lpstr>Wie ben ik </vt:lpstr>
      <vt:lpstr>Wat is mijn project</vt:lpstr>
      <vt:lpstr>Doelstelling</vt:lpstr>
      <vt:lpstr>Welke technologieën  heb ik gebruikt</vt:lpstr>
      <vt:lpstr>Wat is Django en waarvoor gebruik ik het?</vt:lpstr>
      <vt:lpstr>Wat is React en waarvoor gebruik ik het?</vt:lpstr>
      <vt:lpstr>Welke sensoren worden er gebruikt?</vt:lpstr>
      <vt:lpstr>BME680</vt:lpstr>
      <vt:lpstr>Windsensor</vt:lpstr>
      <vt:lpstr>Digitale pluviometer</vt:lpstr>
      <vt:lpstr>Code van de sensoren </vt:lpstr>
      <vt:lpstr>Schema</vt:lpstr>
      <vt:lpstr>Infrastructuur</vt:lpstr>
      <vt:lpstr>Wat is er al gerealiseerd? </vt:lpstr>
      <vt:lpstr>Demonstratie</vt:lpstr>
      <vt:lpstr>Reflectie</vt:lpstr>
      <vt:lpstr>Zijn er nog vragen?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Jasper Lanoote</dc:creator>
  <cp:lastModifiedBy>Jasper Lanoote</cp:lastModifiedBy>
  <cp:revision>1</cp:revision>
  <dcterms:created xsi:type="dcterms:W3CDTF">2025-03-18T19:48:51Z</dcterms:created>
  <dcterms:modified xsi:type="dcterms:W3CDTF">2025-04-01T09:11:26Z</dcterms:modified>
</cp:coreProperties>
</file>