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087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716CF-D7D5-B24D-9632-C40DD5963395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54F5-4329-9446-91A3-254781772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9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654F5-4329-9446-91A3-2547817722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32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654F5-4329-9446-91A3-2547817722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8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55D3-AFA2-0546-BD49-7ADE850C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6376-CEC4-BA4E-9162-08C140AB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2B0A-DBCB-504D-B1E3-DEFCCD70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E196-7DE0-664E-85A5-7575FBD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8D50-02B0-2446-868C-94892451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7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8CED-348E-3B47-AC4D-C8C2A22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36B2-A38F-2E40-83CB-B6B19999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A500-A7F0-7443-B8C0-D921D5E3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CA83-1848-6F4A-AE40-3D849915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9631-8FF1-064E-89E7-77CA4382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E5ED1-8D60-BE4F-A895-C99F4C1E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9322-2B68-2741-BB2D-C25991E6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ADBD-7302-294F-B9BD-F45D31C5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2DC6-8D5C-D247-9CA7-0817E11B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AD7C-98FF-0044-8472-CD9F0BB5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2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CEAF-450E-E747-8425-85CF06E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C44F-45D4-9849-BCF1-2B316998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AEA6-9619-3142-B1B0-1B44F613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06E2-61C0-1240-A422-38F323BF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2633-C69C-3B4F-8594-392C733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BE0A-1868-784F-9CBA-DE1564FF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A60F-6910-DD46-BEE6-C2A30386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5AA3-87EF-8C47-9B6D-1637E4D7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11AC4-D180-2942-89CA-D8E0AB0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CF5E-8E0C-1A46-8145-B0A7F994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4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0C9B-C8E0-A64B-8662-9C65AE4E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DFD8-FB81-A549-9E15-E398972C5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40478-B71F-004A-9459-4A951D178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29F1A-6C06-BD41-9ACD-37D4114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6DBB-FD5A-D244-8F11-7E9D90C7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1A1D-9F5A-3546-AB14-DC474401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723-9D81-2D40-9560-F0BB5FF5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C8907-C409-B542-A660-FC6B0A54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0B30-2525-784B-92A8-3C58543E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E3FDB-337E-4E4F-B414-33420FED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38A0F-BBF1-4D40-8B18-235D92435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280BE-61CD-204D-AA07-758621C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6FA3F-6394-3D4F-A08A-8B96159D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99C50-510F-A64C-AA37-6946779A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B76C-3C8C-3A42-BAC4-5F38359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CE97-7700-D44D-97A1-97BCD0C1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73C1-17FE-B946-8F6C-F70695EC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A85E0-3E5B-7C4E-87E6-06017780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5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8BDE8-1017-8F44-B9AB-DEB4E9DA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9930B-B7D0-3D42-8D27-B59BD28F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33354-6C4D-E842-9A1F-128DB093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1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E353-8EBC-D847-8DAE-4EB732ED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81B2-38D4-7143-B4ED-279CC527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CE58-7A7E-9447-939F-E313353D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4978-232A-2240-9C9E-E40248C9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C973-66FB-CD42-BF1B-BFAB324A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7448-DC12-9F49-9F78-1EC8B26C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CF98-211F-0748-AFE0-DB87ABFC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E402F-FAD5-7640-B672-D6949B79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5D2D-9F6B-924C-9860-D214CBEE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13AB-54D2-6040-B6C4-36EEE6EF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28AC-0654-3546-BA25-887A2276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599F-100E-1144-9B90-BC8FCE4A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98D5C-5EDD-4D4E-BD84-72BFF1F7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AE97-4755-2047-BA29-813F9E65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5E36-7CAC-264E-B11B-CD7C8F31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062E-7065-FD43-B375-C772CE5E852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1AD4-4D48-C041-8AB6-4D774CB29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4F69-6281-6A44-AFBF-A1FDCDDEB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930-CA07-8A40-8E70-F7C2B826D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71C94B-DBF0-6B42-84A7-9AB3862A818D}"/>
              </a:ext>
            </a:extLst>
          </p:cNvPr>
          <p:cNvSpPr txBox="1"/>
          <p:nvPr/>
        </p:nvSpPr>
        <p:spPr>
          <a:xfrm>
            <a:off x="357350" y="545952"/>
            <a:ext cx="61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Progress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5F9B3-CF53-9E40-9023-5BEAD89AB9BD}"/>
              </a:ext>
            </a:extLst>
          </p:cNvPr>
          <p:cNvSpPr txBox="1"/>
          <p:nvPr/>
        </p:nvSpPr>
        <p:spPr>
          <a:xfrm>
            <a:off x="357349" y="1968903"/>
            <a:ext cx="9816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Sketch-to-Sound Mapping Using Semi-Supervised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AD066-9576-844A-B926-BC6E883D17C5}"/>
              </a:ext>
            </a:extLst>
          </p:cNvPr>
          <p:cNvSpPr txBox="1"/>
          <p:nvPr/>
        </p:nvSpPr>
        <p:spPr>
          <a:xfrm>
            <a:off x="357348" y="4094539"/>
            <a:ext cx="981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Timeline</a:t>
            </a:r>
            <a:endParaRPr lang="en-GB" sz="1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BEBE9-6C72-EB4A-BED6-50A7175B2BBC}"/>
              </a:ext>
            </a:extLst>
          </p:cNvPr>
          <p:cNvCxnSpPr/>
          <p:nvPr/>
        </p:nvCxnSpPr>
        <p:spPr>
          <a:xfrm>
            <a:off x="441434" y="430924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9B1BC7-ADFC-3547-AF1D-AB4332D728C8}"/>
              </a:ext>
            </a:extLst>
          </p:cNvPr>
          <p:cNvCxnSpPr/>
          <p:nvPr/>
        </p:nvCxnSpPr>
        <p:spPr>
          <a:xfrm>
            <a:off x="441433" y="3933346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1CCBB-15CC-D646-82E3-2AFF41F47E9F}"/>
              </a:ext>
            </a:extLst>
          </p:cNvPr>
          <p:cNvCxnSpPr/>
          <p:nvPr/>
        </p:nvCxnSpPr>
        <p:spPr>
          <a:xfrm>
            <a:off x="441433" y="6216671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E0AF3-3FBD-F34B-B239-03184477AB74}"/>
              </a:ext>
            </a:extLst>
          </p:cNvPr>
          <p:cNvSpPr txBox="1"/>
          <p:nvPr/>
        </p:nvSpPr>
        <p:spPr>
          <a:xfrm>
            <a:off x="6290325" y="6272354"/>
            <a:ext cx="5323605" cy="30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400" spc="7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Shuoyang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Zheng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008BAA-E183-CB47-9195-CFB0FAD5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11874"/>
              </p:ext>
            </p:extLst>
          </p:nvPr>
        </p:nvGraphicFramePr>
        <p:xfrm>
          <a:off x="441433" y="4585263"/>
          <a:ext cx="7517115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622">
                  <a:extLst>
                    <a:ext uri="{9D8B030D-6E8A-4147-A177-3AD203B41FA5}">
                      <a16:colId xmlns:a16="http://schemas.microsoft.com/office/drawing/2014/main" val="1682074366"/>
                    </a:ext>
                  </a:extLst>
                </a:gridCol>
                <a:gridCol w="1685549">
                  <a:extLst>
                    <a:ext uri="{9D8B030D-6E8A-4147-A177-3AD203B41FA5}">
                      <a16:colId xmlns:a16="http://schemas.microsoft.com/office/drawing/2014/main" val="965283447"/>
                    </a:ext>
                  </a:extLst>
                </a:gridCol>
                <a:gridCol w="2247399">
                  <a:extLst>
                    <a:ext uri="{9D8B030D-6E8A-4147-A177-3AD203B41FA5}">
                      <a16:colId xmlns:a16="http://schemas.microsoft.com/office/drawing/2014/main" val="3946170435"/>
                    </a:ext>
                  </a:extLst>
                </a:gridCol>
                <a:gridCol w="2027545">
                  <a:extLst>
                    <a:ext uri="{9D8B030D-6E8A-4147-A177-3AD203B41FA5}">
                      <a16:colId xmlns:a16="http://schemas.microsoft.com/office/drawing/2014/main" val="104367005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GB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System implementation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909"/>
                  </a:ext>
                </a:extLst>
              </a:tr>
              <a:tr h="226209">
                <a:tc>
                  <a:txBody>
                    <a:bodyPr/>
                    <a:lstStyle/>
                    <a:p>
                      <a:endParaRPr lang="en-GB" sz="1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Physical housing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65809"/>
                  </a:ext>
                </a:extLst>
              </a:tr>
              <a:tr h="226209"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Sound synthesis program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845185"/>
                  </a:ext>
                </a:extLst>
              </a:tr>
              <a:tr h="226209"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practice for performance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97972"/>
                  </a:ext>
                </a:extLst>
              </a:tr>
              <a:tr h="226209"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visualisation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71C94B-DBF0-6B42-84A7-9AB3862A818D}"/>
              </a:ext>
            </a:extLst>
          </p:cNvPr>
          <p:cNvSpPr txBox="1"/>
          <p:nvPr/>
        </p:nvSpPr>
        <p:spPr>
          <a:xfrm>
            <a:off x="357350" y="545952"/>
            <a:ext cx="61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Specification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BEBE9-6C72-EB4A-BED6-50A7175B2BBC}"/>
              </a:ext>
            </a:extLst>
          </p:cNvPr>
          <p:cNvCxnSpPr/>
          <p:nvPr/>
        </p:nvCxnSpPr>
        <p:spPr>
          <a:xfrm>
            <a:off x="441434" y="430924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1CCBB-15CC-D646-82E3-2AFF41F47E9F}"/>
              </a:ext>
            </a:extLst>
          </p:cNvPr>
          <p:cNvCxnSpPr/>
          <p:nvPr/>
        </p:nvCxnSpPr>
        <p:spPr>
          <a:xfrm>
            <a:off x="441433" y="6421085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0232EE-4E46-B642-92EB-3038AF95B8B5}"/>
              </a:ext>
            </a:extLst>
          </p:cNvPr>
          <p:cNvSpPr txBox="1"/>
          <p:nvPr/>
        </p:nvSpPr>
        <p:spPr>
          <a:xfrm>
            <a:off x="441434" y="4353429"/>
            <a:ext cx="10490630" cy="156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Arduino sensors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Python program to collect sensor data to graphic, and run the VAE’s decoder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localhost webpage displaying the sketch + some visualisation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Max </a:t>
            </a: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atch that maps the latent vector to musical control, and runs the sound synthesis program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endParaRPr lang="en-GB" sz="1400" spc="7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4B02C-EB10-D94B-A96B-F550E73E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0" y="1081045"/>
            <a:ext cx="11074826" cy="23248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8490C6-B629-2F45-889C-1653E1EB8667}"/>
              </a:ext>
            </a:extLst>
          </p:cNvPr>
          <p:cNvSpPr txBox="1"/>
          <p:nvPr/>
        </p:nvSpPr>
        <p:spPr>
          <a:xfrm>
            <a:off x="357350" y="3891038"/>
            <a:ext cx="61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Four System Components: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8DA87B-C02C-604A-9A51-3326E8DC25A2}"/>
              </a:ext>
            </a:extLst>
          </p:cNvPr>
          <p:cNvCxnSpPr/>
          <p:nvPr/>
        </p:nvCxnSpPr>
        <p:spPr>
          <a:xfrm>
            <a:off x="441434" y="3776010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71C94B-DBF0-6B42-84A7-9AB3862A818D}"/>
              </a:ext>
            </a:extLst>
          </p:cNvPr>
          <p:cNvSpPr txBox="1"/>
          <p:nvPr/>
        </p:nvSpPr>
        <p:spPr>
          <a:xfrm>
            <a:off x="357350" y="545952"/>
            <a:ext cx="61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Specification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BEBE9-6C72-EB4A-BED6-50A7175B2BBC}"/>
              </a:ext>
            </a:extLst>
          </p:cNvPr>
          <p:cNvCxnSpPr/>
          <p:nvPr/>
        </p:nvCxnSpPr>
        <p:spPr>
          <a:xfrm>
            <a:off x="441434" y="430924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1CCBB-15CC-D646-82E3-2AFF41F47E9F}"/>
              </a:ext>
            </a:extLst>
          </p:cNvPr>
          <p:cNvCxnSpPr/>
          <p:nvPr/>
        </p:nvCxnSpPr>
        <p:spPr>
          <a:xfrm>
            <a:off x="441433" y="6421085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0232EE-4E46-B642-92EB-3038AF95B8B5}"/>
              </a:ext>
            </a:extLst>
          </p:cNvPr>
          <p:cNvSpPr txBox="1"/>
          <p:nvPr/>
        </p:nvSpPr>
        <p:spPr>
          <a:xfrm>
            <a:off x="441434" y="4353428"/>
            <a:ext cx="4987093" cy="1962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updated code for </a:t>
            </a:r>
            <a:r>
              <a:rPr lang="en-GB" sz="1400" spc="7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TrillSquare</a:t>
            </a: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that filters out the noise, directly outputs x, y coordinates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x, y coordinates are ported to a Python program to synthesis a sketch as image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AutoNum type="arabicParenBoth"/>
            </a:pP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GB" sz="1400" spc="7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Hyperspherical</a:t>
            </a: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VAE is trained on the </a:t>
            </a:r>
            <a:r>
              <a:rPr lang="en-GB" sz="1400" spc="7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SketchingSounds</a:t>
            </a: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Dataset</a:t>
            </a:r>
            <a:endParaRPr lang="en-GB" sz="1400" spc="7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endParaRPr lang="en-GB" sz="1400" spc="7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4B02C-EB10-D94B-A96B-F550E73E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0" y="1081045"/>
            <a:ext cx="11074826" cy="23248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8490C6-B629-2F45-889C-1653E1EB8667}"/>
              </a:ext>
            </a:extLst>
          </p:cNvPr>
          <p:cNvSpPr txBox="1"/>
          <p:nvPr/>
        </p:nvSpPr>
        <p:spPr>
          <a:xfrm>
            <a:off x="357350" y="3891038"/>
            <a:ext cx="507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Have Been Done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8DA87B-C02C-604A-9A51-3326E8DC25A2}"/>
              </a:ext>
            </a:extLst>
          </p:cNvPr>
          <p:cNvCxnSpPr/>
          <p:nvPr/>
        </p:nvCxnSpPr>
        <p:spPr>
          <a:xfrm>
            <a:off x="441434" y="3776010"/>
            <a:ext cx="111724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A2AE36A-11AA-C540-BA66-C4E15C1A6C5E}"/>
              </a:ext>
            </a:extLst>
          </p:cNvPr>
          <p:cNvSpPr/>
          <p:nvPr/>
        </p:nvSpPr>
        <p:spPr>
          <a:xfrm>
            <a:off x="1817225" y="2176040"/>
            <a:ext cx="185195" cy="185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0329-669F-A34F-A45C-0332BF7D0258}"/>
              </a:ext>
            </a:extLst>
          </p:cNvPr>
          <p:cNvSpPr/>
          <p:nvPr/>
        </p:nvSpPr>
        <p:spPr>
          <a:xfrm>
            <a:off x="2767147" y="2061022"/>
            <a:ext cx="185195" cy="185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A9E2ED-C4FA-AA44-8BCA-18F463357036}"/>
              </a:ext>
            </a:extLst>
          </p:cNvPr>
          <p:cNvSpPr/>
          <p:nvPr/>
        </p:nvSpPr>
        <p:spPr>
          <a:xfrm>
            <a:off x="3914970" y="2153619"/>
            <a:ext cx="185195" cy="185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EE0E74-CC68-1249-AF45-C8AA26CE6201}"/>
              </a:ext>
            </a:extLst>
          </p:cNvPr>
          <p:cNvSpPr/>
          <p:nvPr/>
        </p:nvSpPr>
        <p:spPr>
          <a:xfrm>
            <a:off x="5654422" y="2095824"/>
            <a:ext cx="185195" cy="185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3DF3B1-124C-B443-861F-C6D3EF18B41C}"/>
              </a:ext>
            </a:extLst>
          </p:cNvPr>
          <p:cNvSpPr/>
          <p:nvPr/>
        </p:nvSpPr>
        <p:spPr>
          <a:xfrm>
            <a:off x="7007063" y="2084977"/>
            <a:ext cx="185195" cy="1851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979B8-1414-BF46-9D7E-19D54F30D1DE}"/>
              </a:ext>
            </a:extLst>
          </p:cNvPr>
          <p:cNvSpPr txBox="1"/>
          <p:nvPr/>
        </p:nvSpPr>
        <p:spPr>
          <a:xfrm>
            <a:off x="6619923" y="4341384"/>
            <a:ext cx="4987093" cy="180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AutoNum type="arabicParenBoth"/>
            </a:pP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Deploy the trained VAE model to the Python program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AutoNum type="arabicParenBoth"/>
            </a:pP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 Patch for sound synthesis + </a:t>
            </a:r>
            <a:r>
              <a:rPr lang="en-GB" sz="1400" spc="7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wekinator</a:t>
            </a:r>
            <a:endParaRPr lang="en-GB" sz="1400" spc="7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AutoNum type="arabicParenBoth"/>
            </a:pP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Visualisation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AutoNum type="arabicParenBoth"/>
            </a:pPr>
            <a:r>
              <a:rPr lang="en-GB" sz="1400" spc="7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GB" sz="1400" spc="7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hysical container</a:t>
            </a:r>
            <a:endParaRPr lang="en-GB" sz="1400" spc="7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AutoNum type="arabicParenBoth"/>
            </a:pPr>
            <a:endParaRPr lang="en-GB" sz="1400" spc="7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DE75BE-5D03-D64E-85E9-8955A4F5F7A3}"/>
              </a:ext>
            </a:extLst>
          </p:cNvPr>
          <p:cNvSpPr txBox="1"/>
          <p:nvPr/>
        </p:nvSpPr>
        <p:spPr>
          <a:xfrm>
            <a:off x="6535839" y="3878994"/>
            <a:ext cx="507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endParaRPr lang="en-GB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A2BE8-5F93-E44A-B8D0-0A2BA0BD9479}"/>
              </a:ext>
            </a:extLst>
          </p:cNvPr>
          <p:cNvCxnSpPr>
            <a:cxnSpLocks/>
          </p:cNvCxnSpPr>
          <p:nvPr/>
        </p:nvCxnSpPr>
        <p:spPr>
          <a:xfrm>
            <a:off x="6395203" y="3867888"/>
            <a:ext cx="0" cy="242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2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142</Words>
  <Application>Microsoft Macintosh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Jasper Zheng</dc:creator>
  <cp:keywords/>
  <dc:description/>
  <cp:lastModifiedBy>Jasper Zheng</cp:lastModifiedBy>
  <cp:revision>12</cp:revision>
  <dcterms:created xsi:type="dcterms:W3CDTF">2023-10-10T12:12:35Z</dcterms:created>
  <dcterms:modified xsi:type="dcterms:W3CDTF">2023-11-14T17:13:05Z</dcterms:modified>
  <cp:category/>
</cp:coreProperties>
</file>