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087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716CF-D7D5-B24D-9632-C40DD5963395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54F5-4329-9446-91A3-254781772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9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their own imagination</a:t>
            </a:r>
          </a:p>
          <a:p>
            <a:endParaRPr lang="en-GB" dirty="0"/>
          </a:p>
          <a:p>
            <a:r>
              <a:rPr lang="en-GB" dirty="0"/>
              <a:t>XAI: common grounding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654F5-4329-9446-91A3-2547817722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2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55D3-AFA2-0546-BD49-7ADE850C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6376-CEC4-BA4E-9162-08C140AB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2B0A-DBCB-504D-B1E3-DEFCCD70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E196-7DE0-664E-85A5-7575FBD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8D50-02B0-2446-868C-94892451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7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8CED-348E-3B47-AC4D-C8C2A22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36B2-A38F-2E40-83CB-B6B19999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A500-A7F0-7443-B8C0-D921D5E3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CA83-1848-6F4A-AE40-3D849915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9631-8FF1-064E-89E7-77CA4382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E5ED1-8D60-BE4F-A895-C99F4C1E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9322-2B68-2741-BB2D-C25991E6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ADBD-7302-294F-B9BD-F45D31C5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2DC6-8D5C-D247-9CA7-0817E11B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AD7C-98FF-0044-8472-CD9F0BB5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2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CEAF-450E-E747-8425-85CF06E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C44F-45D4-9849-BCF1-2B316998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AEA6-9619-3142-B1B0-1B44F613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06E2-61C0-1240-A422-38F323BF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2633-C69C-3B4F-8594-392C733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BE0A-1868-784F-9CBA-DE1564FF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A60F-6910-DD46-BEE6-C2A30386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5AA3-87EF-8C47-9B6D-1637E4D7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11AC4-D180-2942-89CA-D8E0AB0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CF5E-8E0C-1A46-8145-B0A7F994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4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0C9B-C8E0-A64B-8662-9C65AE4E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DFD8-FB81-A549-9E15-E398972C5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40478-B71F-004A-9459-4A951D178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29F1A-6C06-BD41-9ACD-37D4114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6DBB-FD5A-D244-8F11-7E9D90C7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1A1D-9F5A-3546-AB14-DC474401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723-9D81-2D40-9560-F0BB5FF5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C8907-C409-B542-A660-FC6B0A54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0B30-2525-784B-92A8-3C58543E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E3FDB-337E-4E4F-B414-33420FED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38A0F-BBF1-4D40-8B18-235D92435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280BE-61CD-204D-AA07-758621C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6FA3F-6394-3D4F-A08A-8B96159D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99C50-510F-A64C-AA37-6946779A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B76C-3C8C-3A42-BAC4-5F38359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CE97-7700-D44D-97A1-97BCD0C1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73C1-17FE-B946-8F6C-F70695EC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A85E0-3E5B-7C4E-87E6-06017780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5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8BDE8-1017-8F44-B9AB-DEB4E9DA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9930B-B7D0-3D42-8D27-B59BD28F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33354-6C4D-E842-9A1F-128DB093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1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E353-8EBC-D847-8DAE-4EB732ED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81B2-38D4-7143-B4ED-279CC527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CE58-7A7E-9447-939F-E313353D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4978-232A-2240-9C9E-E40248C9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C973-66FB-CD42-BF1B-BFAB324A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7448-DC12-9F49-9F78-1EC8B26C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CF98-211F-0748-AFE0-DB87ABFC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E402F-FAD5-7640-B672-D6949B79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5D2D-9F6B-924C-9860-D214CBEE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13AB-54D2-6040-B6C4-36EEE6EF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28AC-0654-3546-BA25-887A2276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599F-100E-1144-9B90-BC8FCE4A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98D5C-5EDD-4D4E-BD84-72BFF1F7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AE97-4755-2047-BA29-813F9E65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5E36-7CAC-264E-B11B-CD7C8F31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062E-7065-FD43-B375-C772CE5E852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1AD4-4D48-C041-8AB6-4D774CB29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4F69-6281-6A44-AFBF-A1FDCDDEB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2B304-6D2A-E241-B318-1DE00AD003B5}"/>
              </a:ext>
            </a:extLst>
          </p:cNvPr>
          <p:cNvSpPr txBox="1"/>
          <p:nvPr/>
        </p:nvSpPr>
        <p:spPr>
          <a:xfrm>
            <a:off x="357348" y="4855454"/>
            <a:ext cx="5323605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 a sketch-to-sound model that allows musicians to create their own associations between sound and shape.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1C94B-DBF0-6B42-84A7-9AB3862A818D}"/>
              </a:ext>
            </a:extLst>
          </p:cNvPr>
          <p:cNvSpPr txBox="1"/>
          <p:nvPr/>
        </p:nvSpPr>
        <p:spPr>
          <a:xfrm>
            <a:off x="357350" y="545952"/>
            <a:ext cx="61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Proposed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5F9B3-CF53-9E40-9023-5BEAD89AB9BD}"/>
              </a:ext>
            </a:extLst>
          </p:cNvPr>
          <p:cNvSpPr txBox="1"/>
          <p:nvPr/>
        </p:nvSpPr>
        <p:spPr>
          <a:xfrm>
            <a:off x="357349" y="1968903"/>
            <a:ext cx="9816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Sketch-to-Sound Mapping Using Semi-Supervised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AD066-9576-844A-B926-BC6E883D17C5}"/>
              </a:ext>
            </a:extLst>
          </p:cNvPr>
          <p:cNvSpPr txBox="1"/>
          <p:nvPr/>
        </p:nvSpPr>
        <p:spPr>
          <a:xfrm>
            <a:off x="357348" y="4094539"/>
            <a:ext cx="981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Objective</a:t>
            </a:r>
            <a:endParaRPr lang="en-GB" sz="1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BEBE9-6C72-EB4A-BED6-50A7175B2BBC}"/>
              </a:ext>
            </a:extLst>
          </p:cNvPr>
          <p:cNvCxnSpPr/>
          <p:nvPr/>
        </p:nvCxnSpPr>
        <p:spPr>
          <a:xfrm>
            <a:off x="441434" y="430924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9B1BC7-ADFC-3547-AF1D-AB4332D728C8}"/>
              </a:ext>
            </a:extLst>
          </p:cNvPr>
          <p:cNvCxnSpPr/>
          <p:nvPr/>
        </p:nvCxnSpPr>
        <p:spPr>
          <a:xfrm>
            <a:off x="441433" y="3933346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1CCBB-15CC-D646-82E3-2AFF41F47E9F}"/>
              </a:ext>
            </a:extLst>
          </p:cNvPr>
          <p:cNvCxnSpPr/>
          <p:nvPr/>
        </p:nvCxnSpPr>
        <p:spPr>
          <a:xfrm>
            <a:off x="441433" y="5952116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E0AF3-3FBD-F34B-B239-03184477AB74}"/>
              </a:ext>
            </a:extLst>
          </p:cNvPr>
          <p:cNvSpPr txBox="1"/>
          <p:nvPr/>
        </p:nvSpPr>
        <p:spPr>
          <a:xfrm>
            <a:off x="6290325" y="6007799"/>
            <a:ext cx="5323605" cy="30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400" spc="7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Shuoyang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17483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2B304-6D2A-E241-B318-1DE00AD003B5}"/>
              </a:ext>
            </a:extLst>
          </p:cNvPr>
          <p:cNvSpPr txBox="1"/>
          <p:nvPr/>
        </p:nvSpPr>
        <p:spPr>
          <a:xfrm>
            <a:off x="357347" y="1256236"/>
            <a:ext cx="6345010" cy="54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 sketch-to-sound mappings use supervised learning models trained on labelled datasets.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1C94B-DBF0-6B42-84A7-9AB3862A818D}"/>
              </a:ext>
            </a:extLst>
          </p:cNvPr>
          <p:cNvSpPr txBox="1"/>
          <p:nvPr/>
        </p:nvSpPr>
        <p:spPr>
          <a:xfrm>
            <a:off x="357350" y="545952"/>
            <a:ext cx="61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Related 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BEBE9-6C72-EB4A-BED6-50A7175B2BBC}"/>
              </a:ext>
            </a:extLst>
          </p:cNvPr>
          <p:cNvCxnSpPr/>
          <p:nvPr/>
        </p:nvCxnSpPr>
        <p:spPr>
          <a:xfrm>
            <a:off x="441434" y="430924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1CCBB-15CC-D646-82E3-2AFF41F47E9F}"/>
              </a:ext>
            </a:extLst>
          </p:cNvPr>
          <p:cNvCxnSpPr/>
          <p:nvPr/>
        </p:nvCxnSpPr>
        <p:spPr>
          <a:xfrm>
            <a:off x="441433" y="6421085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A1D0D9-95E7-B349-81B5-329DBC180CE1}"/>
              </a:ext>
            </a:extLst>
          </p:cNvPr>
          <p:cNvSpPr txBox="1"/>
          <p:nvPr/>
        </p:nvSpPr>
        <p:spPr>
          <a:xfrm>
            <a:off x="357347" y="4503898"/>
            <a:ext cx="419519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1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Knees and Andersen (2016) 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propose associating sounds and their graphical representations.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232EE-4E46-B642-92EB-3038AF95B8B5}"/>
              </a:ext>
            </a:extLst>
          </p:cNvPr>
          <p:cNvSpPr txBox="1"/>
          <p:nvPr/>
        </p:nvSpPr>
        <p:spPr>
          <a:xfrm>
            <a:off x="5306900" y="4503898"/>
            <a:ext cx="5625163" cy="1648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400" b="1" spc="7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Löbbers</a:t>
            </a:r>
            <a:r>
              <a:rPr lang="en-GB" sz="1400" b="1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et al.'s (2023) 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uses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models that predict characters (e.g. calm or noisy) of a sketch (</a:t>
            </a:r>
            <a:r>
              <a:rPr lang="en-GB" sz="1400" spc="7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Löbbers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al., 2021),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mapping model that selects suitable sounds from a synthesis dataset annotated with a few semantic factors (e.g. sharpness and clarity) (Hayes et al., 2020).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68D14F-CF00-B845-8687-AF705A3E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33" y="2140888"/>
            <a:ext cx="4445540" cy="2005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E29825-0B13-9F42-A059-DC10DCD09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797" y="2044573"/>
            <a:ext cx="6148552" cy="23248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5D64310-D071-D646-B735-27CD42D6FBD9}"/>
              </a:ext>
            </a:extLst>
          </p:cNvPr>
          <p:cNvSpPr/>
          <p:nvPr/>
        </p:nvSpPr>
        <p:spPr>
          <a:xfrm>
            <a:off x="441433" y="2009540"/>
            <a:ext cx="4548856" cy="23248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28261C-6BFE-B24A-B6BE-CBD2C07B4E04}"/>
              </a:ext>
            </a:extLst>
          </p:cNvPr>
          <p:cNvSpPr/>
          <p:nvPr/>
        </p:nvSpPr>
        <p:spPr>
          <a:xfrm>
            <a:off x="5410216" y="2009540"/>
            <a:ext cx="6203714" cy="23248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2B304-6D2A-E241-B318-1DE00AD003B5}"/>
              </a:ext>
            </a:extLst>
          </p:cNvPr>
          <p:cNvSpPr txBox="1"/>
          <p:nvPr/>
        </p:nvSpPr>
        <p:spPr>
          <a:xfrm>
            <a:off x="357348" y="5021695"/>
            <a:ext cx="6559018" cy="1174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Prompt the musician with a few example sketches, and let them tweak the musical controls according to example sketches.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 the </a:t>
            </a:r>
            <a:r>
              <a:rPr lang="en-GB" sz="1400" spc="7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Wekinator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 exploring the soundscape with new sketches.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1C94B-DBF0-6B42-84A7-9AB3862A818D}"/>
              </a:ext>
            </a:extLst>
          </p:cNvPr>
          <p:cNvSpPr txBox="1"/>
          <p:nvPr/>
        </p:nvSpPr>
        <p:spPr>
          <a:xfrm>
            <a:off x="357350" y="545952"/>
            <a:ext cx="61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</a:t>
            </a:r>
            <a:r>
              <a:rPr lang="zh-CN" alt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Components</a:t>
            </a:r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AD066-9576-844A-B926-BC6E883D17C5}"/>
              </a:ext>
            </a:extLst>
          </p:cNvPr>
          <p:cNvSpPr txBox="1"/>
          <p:nvPr/>
        </p:nvSpPr>
        <p:spPr>
          <a:xfrm>
            <a:off x="357348" y="4220997"/>
            <a:ext cx="981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Interaction Process:  </a:t>
            </a:r>
            <a:r>
              <a:rPr lang="en-GB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tweak, train, and perform.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BEBE9-6C72-EB4A-BED6-50A7175B2BBC}"/>
              </a:ext>
            </a:extLst>
          </p:cNvPr>
          <p:cNvCxnSpPr/>
          <p:nvPr/>
        </p:nvCxnSpPr>
        <p:spPr>
          <a:xfrm>
            <a:off x="441434" y="430924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9B1BC7-ADFC-3547-AF1D-AB4332D728C8}"/>
              </a:ext>
            </a:extLst>
          </p:cNvPr>
          <p:cNvCxnSpPr/>
          <p:nvPr/>
        </p:nvCxnSpPr>
        <p:spPr>
          <a:xfrm>
            <a:off x="441433" y="4088988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1CCBB-15CC-D646-82E3-2AFF41F47E9F}"/>
              </a:ext>
            </a:extLst>
          </p:cNvPr>
          <p:cNvCxnSpPr/>
          <p:nvPr/>
        </p:nvCxnSpPr>
        <p:spPr>
          <a:xfrm>
            <a:off x="441433" y="6421085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EB74F27-187D-1F4F-A0BC-41E1DEE8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3" y="1351204"/>
            <a:ext cx="6591665" cy="25748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9D0BDE-DBEF-BE4F-8202-CB85B3337821}"/>
              </a:ext>
            </a:extLst>
          </p:cNvPr>
          <p:cNvSpPr txBox="1"/>
          <p:nvPr/>
        </p:nvSpPr>
        <p:spPr>
          <a:xfrm>
            <a:off x="7762673" y="2202496"/>
            <a:ext cx="3987894" cy="156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400" b="1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Sketch to latent codes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VAE model (unsupervised paradigm)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GB" sz="1400" spc="7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400" b="1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latent codes to musical controls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400" spc="7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Wekinator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(supervised paradigm)</a:t>
            </a:r>
          </a:p>
        </p:txBody>
      </p:sp>
    </p:spTree>
    <p:extLst>
      <p:ext uri="{BB962C8B-B14F-4D97-AF65-F5344CB8AC3E}">
        <p14:creationId xmlns:p14="http://schemas.microsoft.com/office/powerpoint/2010/main" val="133120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200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Jasper Zheng</dc:creator>
  <cp:keywords/>
  <dc:description/>
  <cp:lastModifiedBy>Jasper Zheng</cp:lastModifiedBy>
  <cp:revision>8</cp:revision>
  <dcterms:created xsi:type="dcterms:W3CDTF">2023-10-10T12:12:35Z</dcterms:created>
  <dcterms:modified xsi:type="dcterms:W3CDTF">2023-10-10T23:45:27Z</dcterms:modified>
  <cp:category/>
</cp:coreProperties>
</file>