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220" r:id="rId3"/>
    <p:sldId id="1221" r:id="rId4"/>
    <p:sldId id="1234" r:id="rId5"/>
    <p:sldId id="1225" r:id="rId6"/>
    <p:sldId id="1231" r:id="rId7"/>
    <p:sldId id="1230" r:id="rId8"/>
    <p:sldId id="1228" r:id="rId9"/>
    <p:sldId id="1222" r:id="rId10"/>
    <p:sldId id="1229" r:id="rId11"/>
    <p:sldId id="1206" r:id="rId12"/>
    <p:sldId id="1208" r:id="rId13"/>
    <p:sldId id="1223" r:id="rId14"/>
    <p:sldId id="1207" r:id="rId15"/>
    <p:sldId id="1209" r:id="rId16"/>
    <p:sldId id="1176" r:id="rId17"/>
    <p:sldId id="1177" r:id="rId18"/>
    <p:sldId id="1210" r:id="rId19"/>
    <p:sldId id="1211" r:id="rId20"/>
    <p:sldId id="1212" r:id="rId21"/>
    <p:sldId id="1213" r:id="rId22"/>
    <p:sldId id="1214" r:id="rId23"/>
    <p:sldId id="1216" r:id="rId24"/>
    <p:sldId id="1217" r:id="rId25"/>
    <p:sldId id="1251" r:id="rId26"/>
    <p:sldId id="1255" r:id="rId27"/>
    <p:sldId id="1256" r:id="rId28"/>
    <p:sldId id="1254" r:id="rId29"/>
    <p:sldId id="1252" r:id="rId30"/>
    <p:sldId id="1253" r:id="rId31"/>
    <p:sldId id="1235" r:id="rId32"/>
    <p:sldId id="1236" r:id="rId33"/>
    <p:sldId id="1237" r:id="rId34"/>
    <p:sldId id="1238" r:id="rId35"/>
    <p:sldId id="1239" r:id="rId36"/>
    <p:sldId id="1240" r:id="rId37"/>
    <p:sldId id="1241" r:id="rId38"/>
    <p:sldId id="1242" r:id="rId39"/>
    <p:sldId id="1257" r:id="rId40"/>
    <p:sldId id="1258" r:id="rId41"/>
    <p:sldId id="1243" r:id="rId42"/>
    <p:sldId id="1244" r:id="rId43"/>
    <p:sldId id="1245" r:id="rId44"/>
    <p:sldId id="1246" r:id="rId45"/>
    <p:sldId id="1247" r:id="rId46"/>
    <p:sldId id="1248" r:id="rId47"/>
    <p:sldId id="1249" r:id="rId48"/>
    <p:sldId id="1259" r:id="rId49"/>
    <p:sldId id="1260" r:id="rId50"/>
    <p:sldId id="1261" r:id="rId51"/>
    <p:sldId id="1250" r:id="rId52"/>
    <p:sldId id="1188" r:id="rId53"/>
    <p:sldId id="1189" r:id="rId54"/>
    <p:sldId id="1218" r:id="rId55"/>
    <p:sldId id="1191" r:id="rId56"/>
    <p:sldId id="1192" r:id="rId57"/>
    <p:sldId id="1219" r:id="rId5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00"/>
    <a:srgbClr val="FFCCFF"/>
    <a:srgbClr val="0080FF"/>
    <a:srgbClr val="00B0F0"/>
    <a:srgbClr val="0000FF"/>
    <a:srgbClr val="66CCFF"/>
    <a:srgbClr val="85DFFF"/>
    <a:srgbClr val="FFC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4660"/>
  </p:normalViewPr>
  <p:slideViewPr>
    <p:cSldViewPr showGuides="1">
      <p:cViewPr varScale="1">
        <p:scale>
          <a:sx n="85" d="100"/>
          <a:sy n="85" d="100"/>
        </p:scale>
        <p:origin x="86" y="7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9" y="908678"/>
            <a:ext cx="6120782" cy="14401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79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3" y="1268725"/>
            <a:ext cx="4320553" cy="72009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42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3" y="1268724"/>
            <a:ext cx="5760736" cy="36004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6849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4" y="728655"/>
            <a:ext cx="4320553" cy="36004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994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9" r:id="rId4"/>
    <p:sldLayoutId id="2147483657" r:id="rId5"/>
    <p:sldLayoutId id="2147483660" r:id="rId6"/>
    <p:sldLayoutId id="2147483654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buffer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08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7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1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89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1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00324"/>
              </p:ext>
            </p:extLst>
          </p:nvPr>
        </p:nvGraphicFramePr>
        <p:xfrm>
          <a:off x="2051678" y="4869184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360902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969069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33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01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728655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528885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2168839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888931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528885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468916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329115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5049207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468916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4689161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468916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1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728655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528885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2168839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888931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528885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spc="330" dirty="0" err="1" smtClean="0">
                <a:solidFill>
                  <a:prstClr val="black"/>
                </a:solidFill>
              </a:rPr>
              <a:t>xonzhsspmk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err="1" smtClean="0">
                <a:solidFill>
                  <a:prstClr val="black"/>
                </a:solidFill>
              </a:rPr>
              <a:t>0</a:t>
            </a:r>
            <a:r>
              <a:rPr lang="en-US" altLang="zh-TW" sz="1600" spc="330" dirty="0" err="1" smtClean="0">
                <a:solidFill>
                  <a:prstClr val="black"/>
                </a:solidFill>
              </a:rPr>
              <a:t>lnlfd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468916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329115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5049207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468916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4689161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468916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31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3"/>
            <a:ext cx="8281059" cy="57607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72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44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348862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348862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35409"/>
              </p:ext>
            </p:extLst>
          </p:nvPr>
        </p:nvGraphicFramePr>
        <p:xfrm>
          <a:off x="2051678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( 16 / 16 ) * 16 + 15 == 31 &gt; 22 == 15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70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348862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9938"/>
              </p:ext>
            </p:extLst>
          </p:nvPr>
        </p:nvGraphicFramePr>
        <p:xfrm>
          <a:off x="2051678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1691632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270890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092" y="234886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270890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72230" y="234886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5112069" y="270890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0913"/>
              </p:ext>
            </p:extLst>
          </p:nvPr>
        </p:nvGraphicFramePr>
        <p:xfrm>
          <a:off x="2051678" y="2348860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691632" y="1268724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871655" y="1628770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( 16 / 16 ) * 16 + 15 == 31 &gt; 22 == 15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62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4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728655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288893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2528885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324897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324897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324897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2910"/>
              </p:ext>
            </p:extLst>
          </p:nvPr>
        </p:nvGraphicFramePr>
        <p:xfrm>
          <a:off x="2051678" y="288892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180879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2168839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82027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728655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288893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2528885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324897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324897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324897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2910"/>
              </p:ext>
            </p:extLst>
          </p:nvPr>
        </p:nvGraphicFramePr>
        <p:xfrm>
          <a:off x="2051678" y="288892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180879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30" dirty="0" err="1" smtClean="0">
                <a:solidFill>
                  <a:prstClr val="black"/>
                </a:solidFill>
              </a:rPr>
              <a:t>phqghumeaylnlfd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err="1" smtClean="0">
                <a:solidFill>
                  <a:prstClr val="black"/>
                </a:solidFill>
              </a:rPr>
              <a:t>0</a:t>
            </a:r>
            <a:r>
              <a:rPr lang="en-US" altLang="zh-TW" sz="1600" spc="380" dirty="0" err="1" smtClean="0">
                <a:solidFill>
                  <a:prstClr val="black"/>
                </a:solidFill>
              </a:rPr>
              <a:t>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2168839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226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59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6012184" y="2348862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84" y="4869184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13700"/>
              </p:ext>
            </p:extLst>
          </p:nvPr>
        </p:nvGraphicFramePr>
        <p:xfrm>
          <a:off x="611494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31471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流程圖: 程序 38"/>
          <p:cNvSpPr/>
          <p:nvPr/>
        </p:nvSpPr>
        <p:spPr>
          <a:xfrm>
            <a:off x="251448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691632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08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4752023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6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671885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24149"/>
              </p:ext>
            </p:extLst>
          </p:nvPr>
        </p:nvGraphicFramePr>
        <p:xfrm>
          <a:off x="611494" y="234886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H="1" flipV="1">
            <a:off x="431471" y="1628770"/>
            <a:ext cx="540070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8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( 32 / 16 ) * 16 + 15 == 47 &gt; 46 == 31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448" y="1268724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07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6012184" y="2348862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84" y="4869184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13700"/>
              </p:ext>
            </p:extLst>
          </p:nvPr>
        </p:nvGraphicFramePr>
        <p:xfrm>
          <a:off x="611494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31471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流程圖: 程序 38"/>
          <p:cNvSpPr/>
          <p:nvPr/>
        </p:nvSpPr>
        <p:spPr>
          <a:xfrm>
            <a:off x="251448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691632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08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4752023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6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671885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24149"/>
              </p:ext>
            </p:extLst>
          </p:nvPr>
        </p:nvGraphicFramePr>
        <p:xfrm>
          <a:off x="611494" y="234886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H="1" flipV="1">
            <a:off x="431471" y="1628770"/>
            <a:ext cx="540070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8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( 32 / 16 ) * 16 + 15 == 47 &gt; 46 == 31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448" y="1268724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91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12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6012184" y="2348862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84" y="4869184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63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13700"/>
              </p:ext>
            </p:extLst>
          </p:nvPr>
        </p:nvGraphicFramePr>
        <p:xfrm>
          <a:off x="611494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 flipV="1">
            <a:off x="431471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流程圖: 程序 38"/>
          <p:cNvSpPr/>
          <p:nvPr/>
        </p:nvSpPr>
        <p:spPr>
          <a:xfrm>
            <a:off x="251448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691632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08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4752023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6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671885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24149"/>
              </p:ext>
            </p:extLst>
          </p:nvPr>
        </p:nvGraphicFramePr>
        <p:xfrm>
          <a:off x="611494" y="234886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H="1" flipV="1">
            <a:off x="431471" y="1628770"/>
            <a:ext cx="540070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8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( 48 / 16 ) * 16 + 15 == 63 &lt;= 70 == 47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30118"/>
              </p:ext>
            </p:extLst>
          </p:nvPr>
        </p:nvGraphicFramePr>
        <p:xfrm>
          <a:off x="251448" y="3789046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917647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xonzhsspmklyhlabphqghumeaylnlfdxfircvscxggbwkfnq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8161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54474"/>
              </p:ext>
            </p:extLst>
          </p:nvPr>
        </p:nvGraphicFramePr>
        <p:xfrm>
          <a:off x="251448" y="1268724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917647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phqghumeaylnlfdxfircvscxggbwkfnq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0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1"/>
            <a:ext cx="8281059" cy="5940759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element(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element(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front()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back()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c_str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storage for small buffer or pointer to larger one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current length of 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current storage reserved for 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02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6012184" y="2348862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84" y="4869184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63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43058"/>
              </p:ext>
            </p:extLst>
          </p:nvPr>
        </p:nvGraphicFramePr>
        <p:xfrm>
          <a:off x="611494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 flipV="1">
            <a:off x="431471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流程圖: 程序 38"/>
          <p:cNvSpPr/>
          <p:nvPr/>
        </p:nvSpPr>
        <p:spPr>
          <a:xfrm>
            <a:off x="251448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691632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08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4752023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6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671885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6760"/>
              </p:ext>
            </p:extLst>
          </p:nvPr>
        </p:nvGraphicFramePr>
        <p:xfrm>
          <a:off x="611494" y="234886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H="1" flipV="1">
            <a:off x="431471" y="1628770"/>
            <a:ext cx="540070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03821"/>
              </p:ext>
            </p:extLst>
          </p:nvPr>
        </p:nvGraphicFramePr>
        <p:xfrm>
          <a:off x="251448" y="1268724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917647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xonzhsspmklyhlabphqghumeaylnlfdxfircvscxggbwkfnq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81611"/>
                  </a:ext>
                </a:extLst>
              </a:tr>
            </a:tbl>
          </a:graphicData>
        </a:graphic>
      </p:graphicFrame>
      <p:sp>
        <p:nvSpPr>
          <p:cNvPr id="24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( 48 / 16 ) * 16 + 15 == 63 &lt;= 70 == 47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11812"/>
              </p:ext>
            </p:extLst>
          </p:nvPr>
        </p:nvGraphicFramePr>
        <p:xfrm>
          <a:off x="251448" y="3789046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917647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xonzhsspmklyhlabphqghumeaylnlfdxfircvscxggbwkfnq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3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895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106;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7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910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90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37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內容版面配置區 1"/>
          <p:cNvSpPr txBox="1">
            <a:spLocks/>
          </p:cNvSpPr>
          <p:nvPr/>
        </p:nvSpPr>
        <p:spPr>
          <a:xfrm>
            <a:off x="6372230" y="5049207"/>
            <a:ext cx="180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31 == 15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+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16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75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phqghumeaylnlfdxfircvscxggbwkfn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6358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內容版面配置區 1"/>
          <p:cNvSpPr txBox="1">
            <a:spLocks/>
          </p:cNvSpPr>
          <p:nvPr/>
        </p:nvSpPr>
        <p:spPr>
          <a:xfrm>
            <a:off x="6372230" y="5049207"/>
            <a:ext cx="180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47 ==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31 +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16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001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>
              <a:defRPr/>
            </a:pPr>
            <a:r>
              <a:rPr lang="en-US" altLang="zh-TW" sz="1600" spc="380" dirty="0" err="1">
                <a:solidFill>
                  <a:prstClr val="black"/>
                </a:solidFill>
              </a:rPr>
              <a:t>phqghumeaylnlfdxfircvscxggbwkfnqduxwfnfozvsrtkj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0725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fill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943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83503"/>
              </p:ext>
            </p:extLst>
          </p:nvPr>
        </p:nvGraphicFramePr>
        <p:xfrm>
          <a:off x="251448" y="3789046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phqghumeaylnlfdxfircvscxggbwkfnqduxwfnfozvsrtkjp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  <p:sp>
        <p:nvSpPr>
          <p:cNvPr id="16" name="內容版面配置區 1"/>
          <p:cNvSpPr txBox="1">
            <a:spLocks/>
          </p:cNvSpPr>
          <p:nvPr/>
        </p:nvSpPr>
        <p:spPr>
          <a:xfrm>
            <a:off x="6372230" y="5049207"/>
            <a:ext cx="216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70 == 47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019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71639"/>
              </p:ext>
            </p:extLst>
          </p:nvPr>
        </p:nvGraphicFramePr>
        <p:xfrm>
          <a:off x="2951793" y="2708908"/>
          <a:ext cx="324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80275379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796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968956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 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406557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11609" y="908678"/>
            <a:ext cx="6120782" cy="126016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str.insert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c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484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514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9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051678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91632" y="2708908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1871655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97275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698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48" y="2708908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</a:t>
            </a:r>
            <a:r>
              <a:rPr kumimoji="0" lang="en-US" altLang="zh-TW" sz="1600" b="0" i="0" u="none" strike="noStrike" kern="1200" cap="none" spc="3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95263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251448" y="2708908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1980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69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47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82766"/>
              </p:ext>
            </p:extLst>
          </p:nvPr>
        </p:nvGraphicFramePr>
        <p:xfrm>
          <a:off x="251448" y="2708908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aaaaaaaaaaaaaaaaaaaaaaaaaaaaaaaaaaaaaaaaaaaaaaa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1268724"/>
            <a:ext cx="2880000" cy="360046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0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47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90888"/>
              </p:ext>
            </p:extLst>
          </p:nvPr>
        </p:nvGraphicFramePr>
        <p:xfrm>
          <a:off x="251448" y="2708908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aaaaaaaaaaaaaaaaaaaaaaaaaaaaaaaaaaaaaaaaaaaaaaa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38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1268724"/>
            <a:ext cx="3960507" cy="7200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03067"/>
              </p:ext>
            </p:extLst>
          </p:nvPr>
        </p:nvGraphicFramePr>
        <p:xfrm>
          <a:off x="2771770" y="2348862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416219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796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 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406557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63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79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559660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4161796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093285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190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824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erase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065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erase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data.begin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3969069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66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( 15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data.begin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3969069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9217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579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data.begin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432911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396906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432911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96906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432911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30582"/>
              </p:ext>
            </p:extLst>
          </p:nvPr>
        </p:nvGraphicFramePr>
        <p:xfrm>
          <a:off x="2051678" y="396906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2888931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>
              <a:defRPr/>
            </a:pPr>
            <a:r>
              <a:rPr lang="en-US" altLang="zh-TW" sz="1600" spc="330" dirty="0" err="1" smtClean="0">
                <a:solidFill>
                  <a:prstClr val="black"/>
                </a:solidFill>
              </a:rPr>
              <a:t>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248977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91517" y="3969069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51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data.begin</a:t>
            </a:r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432911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396906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432911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96906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432911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16438"/>
              </p:ext>
            </p:extLst>
          </p:nvPr>
        </p:nvGraphicFramePr>
        <p:xfrm>
          <a:off x="2051678" y="396906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2888931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>
              <a:defRPr/>
            </a:pPr>
            <a:r>
              <a:rPr lang="en-US" altLang="zh-TW" sz="1600" spc="330" dirty="0" err="1">
                <a:solidFill>
                  <a:prstClr val="black"/>
                </a:solidFill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248977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91517" y="3969069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5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1268724"/>
            <a:ext cx="2880000" cy="360046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91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1268724"/>
            <a:ext cx="2880000" cy="360046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1268724"/>
            <a:ext cx="2880000" cy="360046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43595"/>
              </p:ext>
            </p:extLst>
          </p:nvPr>
        </p:nvGraphicFramePr>
        <p:xfrm>
          <a:off x="2051678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2708908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aaaaaaaaaaaaaaaaaaaa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2142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39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7345"/>
              </p:ext>
            </p:extLst>
          </p:nvPr>
        </p:nvGraphicFramePr>
        <p:xfrm>
          <a:off x="2771770" y="1268724"/>
          <a:ext cx="360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416219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796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406557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559660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4161796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093285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64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64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636806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80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9667390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80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6746496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96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08439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13681</TotalTime>
  <Words>1785</Words>
  <Application>Microsoft Office PowerPoint</Application>
  <PresentationFormat>如螢幕大小 (4:3)</PresentationFormat>
  <Paragraphs>604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5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Assignment 2</vt:lpstr>
      <vt:lpstr>PowerPoint 簡報</vt:lpstr>
      <vt:lpstr>PowerPoint 簡報</vt:lpstr>
      <vt:lpstr>fill constructor</vt:lpstr>
      <vt:lpstr>PowerPoint 簡報</vt:lpstr>
      <vt:lpstr>PowerPoint 簡報</vt:lpstr>
      <vt:lpstr>PowerPoint 簡報</vt:lpstr>
      <vt:lpstr>PowerPoint 簡報</vt:lpstr>
      <vt:lpstr>PowerPoint 簡報</vt:lpstr>
      <vt:lpstr>buffer constructor</vt:lpstr>
      <vt:lpstr>PowerPoint 簡報</vt:lpstr>
      <vt:lpstr>PowerPoint 簡報</vt:lpstr>
      <vt:lpstr>PowerPoint 簡報</vt:lpstr>
      <vt:lpstr>PowerPoint 簡報</vt:lpstr>
      <vt:lpstr>PowerPoint 簡報</vt:lpstr>
      <vt:lpstr>assign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insert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erase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759</cp:revision>
  <dcterms:created xsi:type="dcterms:W3CDTF">2013-03-13T12:22:18Z</dcterms:created>
  <dcterms:modified xsi:type="dcterms:W3CDTF">2021-02-27T04:58:31Z</dcterms:modified>
</cp:coreProperties>
</file>