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324" r:id="rId4"/>
    <p:sldId id="325" r:id="rId5"/>
    <p:sldId id="326" r:id="rId6"/>
    <p:sldId id="327" r:id="rId7"/>
    <p:sldId id="345" r:id="rId8"/>
    <p:sldId id="300" r:id="rId9"/>
    <p:sldId id="330" r:id="rId10"/>
    <p:sldId id="346" r:id="rId11"/>
    <p:sldId id="270" r:id="rId12"/>
    <p:sldId id="320" r:id="rId13"/>
    <p:sldId id="352" r:id="rId14"/>
    <p:sldId id="318" r:id="rId15"/>
    <p:sldId id="321" r:id="rId16"/>
    <p:sldId id="350" r:id="rId17"/>
    <p:sldId id="347" r:id="rId18"/>
    <p:sldId id="348" r:id="rId19"/>
    <p:sldId id="349" r:id="rId20"/>
    <p:sldId id="351" r:id="rId21"/>
    <p:sldId id="319" r:id="rId22"/>
    <p:sldId id="353" r:id="rId23"/>
    <p:sldId id="322" r:id="rId24"/>
    <p:sldId id="354" r:id="rId25"/>
    <p:sldId id="317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31" r:id="rId36"/>
    <p:sldId id="336" r:id="rId37"/>
    <p:sldId id="340" r:id="rId38"/>
    <p:sldId id="339" r:id="rId39"/>
    <p:sldId id="341" r:id="rId40"/>
    <p:sldId id="337" r:id="rId41"/>
    <p:sldId id="342" r:id="rId42"/>
    <p:sldId id="338" r:id="rId43"/>
    <p:sldId id="343" r:id="rId44"/>
    <p:sldId id="332" r:id="rId45"/>
    <p:sldId id="364" r:id="rId4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46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FFFF"/>
    <a:srgbClr val="FFCCFF"/>
    <a:srgbClr val="66FFFF"/>
    <a:srgbClr val="66CCFF"/>
    <a:srgbClr val="92D050"/>
    <a:srgbClr val="FFFFFF"/>
    <a:srgbClr val="0000FF"/>
    <a:srgbClr val="FFC000"/>
    <a:srgbClr val="95D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92" d="100"/>
          <a:sy n="92" d="100"/>
        </p:scale>
        <p:origin x="67" y="130"/>
      </p:cViewPr>
      <p:guideLst>
        <p:guide orient="horz" pos="799"/>
        <p:guide pos="46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44018" cy="14401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371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404622"/>
            <a:ext cx="8641080" cy="604875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14" y="404622"/>
            <a:ext cx="7776972" cy="4176522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38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14" y="548640"/>
            <a:ext cx="7776972" cy="244830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8629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5472684"/>
          </a:xfrm>
        </p:spPr>
        <p:txBody>
          <a:bodyPr>
            <a:normAutofit/>
          </a:bodyPr>
          <a:lstStyle>
            <a:lvl1pPr>
              <a:defRPr sz="150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039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576072"/>
          </a:xfrm>
        </p:spPr>
        <p:txBody>
          <a:bodyPr>
            <a:normAutofit/>
          </a:bodyPr>
          <a:lstStyle>
            <a:lvl1pPr>
              <a:defRPr sz="150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425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1268730"/>
            <a:ext cx="3312414" cy="432054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6206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23"/>
            <a:ext cx="8641080" cy="5220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61" r:id="rId4"/>
    <p:sldLayoutId id="2147483662" r:id="rId5"/>
    <p:sldLayoutId id="2147483660" r:id="rId6"/>
    <p:sldLayoutId id="2147483658" r:id="rId7"/>
    <p:sldLayoutId id="2147483659" r:id="rId8"/>
    <p:sldLayoutId id="2147483655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0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Assignment </a:t>
            </a:r>
            <a:r>
              <a:rPr lang="en-US" altLang="zh-TW" sz="5400" dirty="0" smtClean="0"/>
              <a:t>4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6071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fr-FR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duplicate( </a:t>
            </a:r>
            <a:r>
              <a:rPr lang="fr-FR" altLang="zh-TW" sz="16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fr-FR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fr-FR" altLang="zh-TW" sz="16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fr-FR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&amp;</a:t>
            </a:r>
            <a:r>
              <a:rPr lang="fr-FR" altLang="zh-TW" sz="16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identifiers</a:t>
            </a:r>
            <a:r>
              <a:rPr lang="fr-FR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fr-FR" altLang="zh-TW" sz="16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fr-FR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fr-FR" altLang="zh-TW" sz="16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pos</a:t>
            </a:r>
            <a:r>
              <a:rPr lang="fr-FR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nn-NO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sz="16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nn-NO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sz="16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pos</a:t>
            </a:r>
            <a:r>
              <a:rPr lang="nn-NO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++i 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identifiers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[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]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identifiers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[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]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800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sourceLine.delComments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46872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/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/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v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90187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圖: 程序 18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63760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sourceLine.delComments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64330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45042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/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/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v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15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20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sourceLine.delStrConst();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97301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g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s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: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64330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553464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sourceLine.delStrConst();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64330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367882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g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s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: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81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181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sourceLine.delStrConst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75865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64330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119455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sourceLine.delStrConst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09587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64330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686060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sourceLine.delStrConst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35414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64330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68847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StringVal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StringVal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myPtr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union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Bxty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storage for small buffer or pointer to larger one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[ 16 ];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}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bx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current length of string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myRes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current storage reserved for string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5021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046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sourceLine.delCharConst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93012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64330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988139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sourceLine.delCharConst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36822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64330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249835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sourceLine.delCharConst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64330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84786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802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154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59586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23694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1403604" y="1844802"/>
            <a:ext cx="0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2267712" y="1844802"/>
            <a:ext cx="0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圖: 程序 33"/>
          <p:cNvSpPr/>
          <p:nvPr/>
        </p:nvSpPr>
        <p:spPr>
          <a:xfrm>
            <a:off x="827532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2411730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729778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59586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23694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1403604" y="1844802"/>
            <a:ext cx="0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2267712" y="1844802"/>
            <a:ext cx="0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11361"/>
              </p:ext>
            </p:extLst>
          </p:nvPr>
        </p:nvGraphicFramePr>
        <p:xfrm>
          <a:off x="1835658" y="5877306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  <p:sp>
        <p:nvSpPr>
          <p:cNvPr id="32" name="流程圖: 程序 31"/>
          <p:cNvSpPr/>
          <p:nvPr/>
        </p:nvSpPr>
        <p:spPr>
          <a:xfrm>
            <a:off x="827532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2411730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610342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2699766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3995928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31820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07892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3275838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3707892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11361"/>
              </p:ext>
            </p:extLst>
          </p:nvPr>
        </p:nvGraphicFramePr>
        <p:xfrm>
          <a:off x="1835658" y="5877306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657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2699766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3995928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31820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07892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3275838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3707892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44003"/>
              </p:ext>
            </p:extLst>
          </p:nvPr>
        </p:nvGraphicFramePr>
        <p:xfrm>
          <a:off x="1835658" y="5877306"/>
          <a:ext cx="172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00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3851910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5148072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83964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0036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4427982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4860036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44003"/>
              </p:ext>
            </p:extLst>
          </p:nvPr>
        </p:nvGraphicFramePr>
        <p:xfrm>
          <a:off x="1835658" y="5877306"/>
          <a:ext cx="172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07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-1 );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string();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~string();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4229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3851910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5148072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83964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0036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4427982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4860036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668467"/>
              </p:ext>
            </p:extLst>
          </p:nvPr>
        </p:nvGraphicFramePr>
        <p:xfrm>
          <a:off x="1835658" y="5877306"/>
          <a:ext cx="259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730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860036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6156198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92090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68162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H="1" flipV="1">
            <a:off x="5148072" y="1844802"/>
            <a:ext cx="288036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6012180" y="1844802"/>
            <a:ext cx="288036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668467"/>
              </p:ext>
            </p:extLst>
          </p:nvPr>
        </p:nvGraphicFramePr>
        <p:xfrm>
          <a:off x="1835658" y="5877306"/>
          <a:ext cx="259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227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860036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6156198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92090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68162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H="1" flipV="1">
            <a:off x="5148072" y="1844802"/>
            <a:ext cx="288036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6012180" y="1844802"/>
            <a:ext cx="288036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30620"/>
              </p:ext>
            </p:extLst>
          </p:nvPr>
        </p:nvGraphicFramePr>
        <p:xfrm>
          <a:off x="1835658" y="5877306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22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732270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8028432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64324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40396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7308342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7740396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30620"/>
              </p:ext>
            </p:extLst>
          </p:nvPr>
        </p:nvGraphicFramePr>
        <p:xfrm>
          <a:off x="1835658" y="5877306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448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732270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8028432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64324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40396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7308342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7740396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478415"/>
              </p:ext>
            </p:extLst>
          </p:nvPr>
        </p:nvGraphicFramePr>
        <p:xfrm>
          <a:off x="1835658" y="5877306"/>
          <a:ext cx="432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151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31241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duplicate(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Identifier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sz="150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01344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548640"/>
            <a:ext cx="8497062" cy="8641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73373"/>
              </p:ext>
            </p:extLst>
          </p:nvPr>
        </p:nvGraphicFramePr>
        <p:xfrm>
          <a:off x="2411730" y="213283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4104000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zh-TW" sz="1600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20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548640"/>
            <a:ext cx="8497062" cy="8641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489712"/>
              </p:ext>
            </p:extLst>
          </p:nvPr>
        </p:nvGraphicFramePr>
        <p:xfrm>
          <a:off x="2411730" y="213283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78734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zh-TW" sz="1600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65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548640"/>
            <a:ext cx="8497062" cy="8641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308641"/>
              </p:ext>
            </p:extLst>
          </p:nvPr>
        </p:nvGraphicFramePr>
        <p:xfrm>
          <a:off x="2411730" y="213283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4474181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600" dirty="0" smtClean="0"/>
              <a:t>i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735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548640"/>
            <a:ext cx="8497062" cy="8641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275452"/>
              </p:ext>
            </p:extLst>
          </p:nvPr>
        </p:nvGraphicFramePr>
        <p:xfrm>
          <a:off x="2411730" y="213283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172040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600" dirty="0" smtClean="0"/>
              <a:t>i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5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erase(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clear();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operator[]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operator[]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data()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find(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substr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0,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equal(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ostr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41518785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548640"/>
            <a:ext cx="8497062" cy="8641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4842"/>
              </p:ext>
            </p:extLst>
          </p:nvPr>
        </p:nvGraphicFramePr>
        <p:xfrm>
          <a:off x="2411730" y="213283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454084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600" dirty="0" smtClean="0"/>
              <a:t>i</a:t>
            </a:r>
          </a:p>
          <a:p>
            <a:r>
              <a:rPr lang="en-US" altLang="zh-TW" sz="1600" dirty="0" smtClean="0"/>
              <a:t>a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572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548640"/>
            <a:ext cx="8497062" cy="8641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61526"/>
              </p:ext>
            </p:extLst>
          </p:nvPr>
        </p:nvGraphicFramePr>
        <p:xfrm>
          <a:off x="2411730" y="213283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5188722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600" dirty="0" smtClean="0"/>
              <a:t>i</a:t>
            </a:r>
          </a:p>
          <a:p>
            <a:r>
              <a:rPr lang="en-US" altLang="zh-TW" sz="1600" dirty="0" smtClean="0"/>
              <a:t>a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62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548640"/>
            <a:ext cx="8497062" cy="8641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13618"/>
              </p:ext>
            </p:extLst>
          </p:nvPr>
        </p:nvGraphicFramePr>
        <p:xfrm>
          <a:off x="2411730" y="213283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9013172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600" dirty="0" smtClean="0"/>
              <a:t>i</a:t>
            </a:r>
          </a:p>
          <a:p>
            <a:r>
              <a:rPr lang="en-US" altLang="zh-TW" sz="1600" dirty="0" smtClean="0"/>
              <a:t>a</a:t>
            </a:r>
          </a:p>
          <a:p>
            <a:r>
              <a:rPr lang="en-US" altLang="zh-TW" sz="1600" dirty="0" smtClean="0"/>
              <a:t>size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89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548640"/>
            <a:ext cx="8497062" cy="8641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21271"/>
              </p:ext>
            </p:extLst>
          </p:nvPr>
        </p:nvGraphicFramePr>
        <p:xfrm>
          <a:off x="2411730" y="213283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0417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600" dirty="0" smtClean="0"/>
              <a:t>i</a:t>
            </a:r>
          </a:p>
          <a:p>
            <a:r>
              <a:rPr lang="en-US" altLang="zh-TW" sz="1600" dirty="0" smtClean="0"/>
              <a:t>a</a:t>
            </a:r>
          </a:p>
          <a:p>
            <a:r>
              <a:rPr lang="en-US" altLang="zh-TW" sz="1600" dirty="0" smtClean="0"/>
              <a:t>size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5262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14" y="548640"/>
            <a:ext cx="7776972" cy="2304288"/>
          </a:xfrm>
        </p:spPr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duplicate(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Identifier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sz="15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386105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48625"/>
              </p:ext>
            </p:extLst>
          </p:nvPr>
        </p:nvGraphicFramePr>
        <p:xfrm>
          <a:off x="2411730" y="357301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latin typeface="+mn-lt"/>
                          <a:cs typeface="Courier New" panose="02070309020205020404" pitchFamily="49" charset="0"/>
                        </a:rPr>
                        <a:t>pos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31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101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14" y="548640"/>
            <a:ext cx="7776972" cy="2304288"/>
          </a:xfrm>
        </p:spPr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duplicate(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Identifier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sz="15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386105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165828"/>
              </p:ext>
            </p:extLst>
          </p:nvPr>
        </p:nvGraphicFramePr>
        <p:xfrm>
          <a:off x="2411730" y="357301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latin typeface="+mn-lt"/>
                          <a:cs typeface="Courier New" panose="02070309020205020404" pitchFamily="49" charset="0"/>
                        </a:rPr>
                        <a:t>pos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31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71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442" y="548640"/>
            <a:ext cx="8929116" cy="388848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lhs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rhs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Identifier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keyword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identifier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lhs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039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442" y="548640"/>
            <a:ext cx="8929116" cy="388848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SourceLine</a:t>
            </a:r>
            <a:r>
              <a:rPr lang="en-US" altLang="zh-TW" sz="12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lhs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SourceLine</a:t>
            </a:r>
            <a:r>
              <a:rPr lang="en-US" altLang="zh-TW" sz="12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rhs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-1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delComments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delStrConst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delCharConst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fr-FR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extractIdentifiers(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identifiers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038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流程圖: 程序 36"/>
          <p:cNvSpPr/>
          <p:nvPr/>
        </p:nvSpPr>
        <p:spPr>
          <a:xfrm>
            <a:off x="251460" y="1124712"/>
            <a:ext cx="8641080" cy="518464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539496" y="2852928"/>
            <a:ext cx="8065008" cy="316839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419856" y="692658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t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3707892" y="2420874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</a:t>
            </a:r>
          </a:p>
        </p:txBody>
      </p:sp>
      <p:sp>
        <p:nvSpPr>
          <p:cNvPr id="5" name="流程圖: 程序 4"/>
          <p:cNvSpPr/>
          <p:nvPr/>
        </p:nvSpPr>
        <p:spPr>
          <a:xfrm>
            <a:off x="5292090" y="3140964"/>
            <a:ext cx="1152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~string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683514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1835658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7020306" y="3573018"/>
            <a:ext cx="1440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operator[]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6588252" y="3140964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erase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6012180" y="4005072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equal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2267712" y="4005072"/>
            <a:ext cx="720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data</a:t>
            </a:r>
          </a:p>
        </p:txBody>
      </p:sp>
      <p:sp>
        <p:nvSpPr>
          <p:cNvPr id="33" name="流程圖: 程序 32"/>
          <p:cNvSpPr/>
          <p:nvPr/>
        </p:nvSpPr>
        <p:spPr>
          <a:xfrm>
            <a:off x="3995928" y="4005072"/>
            <a:ext cx="720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find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4860036" y="4005072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substr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4" name="流程圖: 程序 53"/>
          <p:cNvSpPr/>
          <p:nvPr/>
        </p:nvSpPr>
        <p:spPr>
          <a:xfrm>
            <a:off x="2987802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683514" y="4005072"/>
            <a:ext cx="1440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operator[]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683514" y="3573018"/>
            <a:ext cx="1296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3563874" y="3573018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5580126" y="3573018"/>
            <a:ext cx="576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end</a:t>
            </a:r>
          </a:p>
        </p:txBody>
      </p:sp>
      <p:sp>
        <p:nvSpPr>
          <p:cNvPr id="46" name="流程圖: 程序 45"/>
          <p:cNvSpPr/>
          <p:nvPr/>
        </p:nvSpPr>
        <p:spPr>
          <a:xfrm>
            <a:off x="4139946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2123694" y="3573018"/>
            <a:ext cx="1296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7596378" y="3140964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clear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2" name="流程圖: 程序 51"/>
          <p:cNvSpPr/>
          <p:nvPr/>
        </p:nvSpPr>
        <p:spPr>
          <a:xfrm>
            <a:off x="4572000" y="3573018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6300216" y="3573018"/>
            <a:ext cx="576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end</a:t>
            </a:r>
          </a:p>
        </p:txBody>
      </p:sp>
      <p:sp>
        <p:nvSpPr>
          <p:cNvPr id="55" name="流程圖: 程序 54"/>
          <p:cNvSpPr/>
          <p:nvPr/>
        </p:nvSpPr>
        <p:spPr>
          <a:xfrm>
            <a:off x="3131820" y="4005072"/>
            <a:ext cx="720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size</a:t>
            </a:r>
          </a:p>
        </p:txBody>
      </p:sp>
      <p:sp>
        <p:nvSpPr>
          <p:cNvPr id="56" name="流程圖: 程序 55"/>
          <p:cNvSpPr/>
          <p:nvPr/>
        </p:nvSpPr>
        <p:spPr>
          <a:xfrm>
            <a:off x="1259586" y="4437126"/>
            <a:ext cx="6624828" cy="1008126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995928" y="544525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60" name="流程圖: 程序 59"/>
          <p:cNvSpPr/>
          <p:nvPr/>
        </p:nvSpPr>
        <p:spPr>
          <a:xfrm>
            <a:off x="6156198" y="5013198"/>
            <a:ext cx="1296000" cy="288000"/>
          </a:xfrm>
          <a:prstGeom prst="flowChartProcess">
            <a:avLst/>
          </a:prstGeom>
          <a:solidFill>
            <a:srgbClr val="92D05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StringVal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1" name="流程圖: 程序 60"/>
          <p:cNvSpPr/>
          <p:nvPr/>
        </p:nvSpPr>
        <p:spPr>
          <a:xfrm>
            <a:off x="5868162" y="4581144"/>
            <a:ext cx="864000" cy="288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myPtr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6876288" y="4581144"/>
            <a:ext cx="864000" cy="288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myPtr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39946" y="472516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4860036" y="501319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04054" y="472516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3995928" y="501319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72176"/>
              </p:ext>
            </p:extLst>
          </p:nvPr>
        </p:nvGraphicFramePr>
        <p:xfrm>
          <a:off x="1547622" y="472516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流程圖: 程序 73"/>
          <p:cNvSpPr/>
          <p:nvPr/>
        </p:nvSpPr>
        <p:spPr>
          <a:xfrm>
            <a:off x="2267712" y="501319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63" name="流程圖: 程序 62"/>
          <p:cNvSpPr/>
          <p:nvPr/>
        </p:nvSpPr>
        <p:spPr>
          <a:xfrm>
            <a:off x="3131820" y="1412748"/>
            <a:ext cx="1440000" cy="288000"/>
          </a:xfrm>
          <a:prstGeom prst="flowChartProcess">
            <a:avLst/>
          </a:prstGeom>
          <a:solidFill>
            <a:srgbClr val="96FFFF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>
                <a:solidFill>
                  <a:prstClr val="black"/>
                </a:solidFill>
                <a:latin typeface="Lucida Console"/>
                <a:ea typeface="微軟正黑體"/>
              </a:rPr>
              <a:t>Identifier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6300216" y="1412748"/>
            <a:ext cx="1152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keyword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4716018" y="1412748"/>
            <a:ext cx="1440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1547622" y="1412748"/>
            <a:ext cx="1440000" cy="288000"/>
          </a:xfrm>
          <a:prstGeom prst="flowChartProcess">
            <a:avLst/>
          </a:prstGeom>
          <a:solidFill>
            <a:srgbClr val="96FFFF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>
                <a:solidFill>
                  <a:prstClr val="black"/>
                </a:solidFill>
                <a:latin typeface="Lucida Console"/>
                <a:ea typeface="微軟正黑體"/>
              </a:rPr>
              <a:t>Identifier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90649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流程圖: 程序 36"/>
          <p:cNvSpPr/>
          <p:nvPr/>
        </p:nvSpPr>
        <p:spPr>
          <a:xfrm>
            <a:off x="251460" y="1124712"/>
            <a:ext cx="8641080" cy="518464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539496" y="2852928"/>
            <a:ext cx="8065008" cy="316839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539496" y="1412748"/>
            <a:ext cx="1440000" cy="288000"/>
          </a:xfrm>
          <a:prstGeom prst="flowChartProcess">
            <a:avLst/>
          </a:prstGeom>
          <a:solidFill>
            <a:srgbClr val="96FFFF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/>
                <a:ea typeface="微軟正黑體"/>
              </a:rPr>
              <a:t>SourceLine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3563874" y="1412748"/>
            <a:ext cx="1584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delComments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292090" y="1412748"/>
            <a:ext cx="1584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delStrConst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8" name="流程圖: 程序 57"/>
          <p:cNvSpPr/>
          <p:nvPr/>
        </p:nvSpPr>
        <p:spPr>
          <a:xfrm>
            <a:off x="7020306" y="1412748"/>
            <a:ext cx="1728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delCharConst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539496" y="1844802"/>
            <a:ext cx="2448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extractIdentifiers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419856" y="692658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t" anchorCtr="0">
            <a:noAutofit/>
          </a:bodyPr>
          <a:lstStyle/>
          <a:p>
            <a:pPr algn="ctr"/>
            <a:r>
              <a:rPr lang="en-US" altLang="zh-TW" sz="2400" dirty="0" err="1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707892" y="2420874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5292090" y="3140964"/>
            <a:ext cx="1152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~string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683514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1835658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7020306" y="3573018"/>
            <a:ext cx="1440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operator[]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6588252" y="3140964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erase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6012180" y="4005072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equal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2267712" y="4005072"/>
            <a:ext cx="720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data</a:t>
            </a:r>
          </a:p>
        </p:txBody>
      </p:sp>
      <p:sp>
        <p:nvSpPr>
          <p:cNvPr id="33" name="流程圖: 程序 32"/>
          <p:cNvSpPr/>
          <p:nvPr/>
        </p:nvSpPr>
        <p:spPr>
          <a:xfrm>
            <a:off x="3995928" y="4005072"/>
            <a:ext cx="720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find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4860036" y="4005072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substr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4" name="流程圖: 程序 53"/>
          <p:cNvSpPr/>
          <p:nvPr/>
        </p:nvSpPr>
        <p:spPr>
          <a:xfrm>
            <a:off x="2987802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683514" y="4005072"/>
            <a:ext cx="1440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operator[]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683514" y="3573018"/>
            <a:ext cx="1296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3563874" y="3573018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5580126" y="3573018"/>
            <a:ext cx="576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end</a:t>
            </a:r>
          </a:p>
        </p:txBody>
      </p:sp>
      <p:sp>
        <p:nvSpPr>
          <p:cNvPr id="46" name="流程圖: 程序 45"/>
          <p:cNvSpPr/>
          <p:nvPr/>
        </p:nvSpPr>
        <p:spPr>
          <a:xfrm>
            <a:off x="4139946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2123694" y="3573018"/>
            <a:ext cx="1296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7596378" y="3140964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clear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2" name="流程圖: 程序 51"/>
          <p:cNvSpPr/>
          <p:nvPr/>
        </p:nvSpPr>
        <p:spPr>
          <a:xfrm>
            <a:off x="4572000" y="3573018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6300216" y="3573018"/>
            <a:ext cx="576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end</a:t>
            </a:r>
          </a:p>
        </p:txBody>
      </p:sp>
      <p:sp>
        <p:nvSpPr>
          <p:cNvPr id="55" name="流程圖: 程序 54"/>
          <p:cNvSpPr/>
          <p:nvPr/>
        </p:nvSpPr>
        <p:spPr>
          <a:xfrm>
            <a:off x="3131820" y="4005072"/>
            <a:ext cx="720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size</a:t>
            </a:r>
          </a:p>
        </p:txBody>
      </p:sp>
      <p:sp>
        <p:nvSpPr>
          <p:cNvPr id="56" name="流程圖: 程序 55"/>
          <p:cNvSpPr/>
          <p:nvPr/>
        </p:nvSpPr>
        <p:spPr>
          <a:xfrm>
            <a:off x="1259586" y="4437126"/>
            <a:ext cx="6624828" cy="1008126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995928" y="544525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123694" y="1412748"/>
            <a:ext cx="1296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0" name="流程圖: 程序 59"/>
          <p:cNvSpPr/>
          <p:nvPr/>
        </p:nvSpPr>
        <p:spPr>
          <a:xfrm>
            <a:off x="6156198" y="5013198"/>
            <a:ext cx="1296000" cy="288000"/>
          </a:xfrm>
          <a:prstGeom prst="flowChartProcess">
            <a:avLst/>
          </a:prstGeom>
          <a:solidFill>
            <a:srgbClr val="92D05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StringVal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1" name="流程圖: 程序 60"/>
          <p:cNvSpPr/>
          <p:nvPr/>
        </p:nvSpPr>
        <p:spPr>
          <a:xfrm>
            <a:off x="5868162" y="4581144"/>
            <a:ext cx="864000" cy="288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myPtr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6876288" y="4581144"/>
            <a:ext cx="864000" cy="288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myPtr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39946" y="472516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4860036" y="501319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04054" y="472516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3995928" y="501319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72176"/>
              </p:ext>
            </p:extLst>
          </p:nvPr>
        </p:nvGraphicFramePr>
        <p:xfrm>
          <a:off x="1547622" y="472516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流程圖: 程序 73"/>
          <p:cNvSpPr/>
          <p:nvPr/>
        </p:nvSpPr>
        <p:spPr>
          <a:xfrm>
            <a:off x="2267712" y="501319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85345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5040630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source[ 200 ];</a:t>
            </a:r>
          </a:p>
          <a:p>
            <a:r>
              <a:rPr lang="en-US" altLang="zh-TW" sz="1600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identifier;</a:t>
            </a:r>
          </a:p>
          <a:p>
            <a:r>
              <a:rPr lang="en-US" altLang="zh-TW" sz="1600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6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identifiers;</a:t>
            </a:r>
          </a:p>
          <a:p>
            <a:r>
              <a:rPr lang="en-US" altLang="zh-TW" sz="1600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null;</a:t>
            </a:r>
            <a:endParaRPr lang="zh-TW" altLang="en-US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inFile.getline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source, </a:t>
            </a:r>
            <a:r>
              <a:rPr lang="en-US" altLang="zh-TW" sz="16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sizeof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source ), </a:t>
            </a:r>
            <a:r>
              <a:rPr lang="en-US" altLang="zh-TW" sz="1600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'\n'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source;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sourceLine.delComments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sourceLine.delStrConst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sourceLine.delCharConst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zh-TW" altLang="en-US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sz="1600" dirty="0" smtClean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identifiers.size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i++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!identifiers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[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]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.keyword() &amp;&amp; !duplicate( identifiers, i )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identifiers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[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]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477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</TotalTime>
  <Words>2881</Words>
  <Application>Microsoft Office PowerPoint</Application>
  <PresentationFormat>如螢幕大小 (4:3)</PresentationFormat>
  <Paragraphs>1691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3" baseType="lpstr">
      <vt:lpstr>細明體</vt:lpstr>
      <vt:lpstr>微軟正黑體</vt:lpstr>
      <vt:lpstr>新細明體</vt:lpstr>
      <vt:lpstr>Arial</vt:lpstr>
      <vt:lpstr>Courier New</vt:lpstr>
      <vt:lpstr>Lucida Console</vt:lpstr>
      <vt:lpstr>Times New Roman</vt:lpstr>
      <vt:lpstr>Office 佈景主題</vt:lpstr>
      <vt:lpstr>Assignment 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159</cp:revision>
  <dcterms:created xsi:type="dcterms:W3CDTF">2013-03-13T12:22:18Z</dcterms:created>
  <dcterms:modified xsi:type="dcterms:W3CDTF">2021-03-12T01:17:27Z</dcterms:modified>
</cp:coreProperties>
</file>