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0"/>
  </p:notesMasterIdLst>
  <p:handoutMasterIdLst>
    <p:handoutMasterId r:id="rId41"/>
  </p:handoutMasterIdLst>
  <p:sldIdLst>
    <p:sldId id="808" r:id="rId2"/>
    <p:sldId id="884" r:id="rId3"/>
    <p:sldId id="883" r:id="rId4"/>
    <p:sldId id="885" r:id="rId5"/>
    <p:sldId id="946" r:id="rId6"/>
    <p:sldId id="886" r:id="rId7"/>
    <p:sldId id="947" r:id="rId8"/>
    <p:sldId id="887" r:id="rId9"/>
    <p:sldId id="948" r:id="rId10"/>
    <p:sldId id="888" r:id="rId11"/>
    <p:sldId id="949" r:id="rId12"/>
    <p:sldId id="889" r:id="rId13"/>
    <p:sldId id="950" r:id="rId14"/>
    <p:sldId id="940" r:id="rId15"/>
    <p:sldId id="891" r:id="rId16"/>
    <p:sldId id="897" r:id="rId17"/>
    <p:sldId id="899" r:id="rId18"/>
    <p:sldId id="951" r:id="rId19"/>
    <p:sldId id="900" r:id="rId20"/>
    <p:sldId id="901" r:id="rId21"/>
    <p:sldId id="952" r:id="rId22"/>
    <p:sldId id="902" r:id="rId23"/>
    <p:sldId id="939" r:id="rId24"/>
    <p:sldId id="953" r:id="rId25"/>
    <p:sldId id="882" r:id="rId26"/>
    <p:sldId id="863" r:id="rId27"/>
    <p:sldId id="942" r:id="rId28"/>
    <p:sldId id="870" r:id="rId29"/>
    <p:sldId id="945" r:id="rId30"/>
    <p:sldId id="869" r:id="rId31"/>
    <p:sldId id="943" r:id="rId32"/>
    <p:sldId id="868" r:id="rId33"/>
    <p:sldId id="872" r:id="rId34"/>
    <p:sldId id="867" r:id="rId35"/>
    <p:sldId id="944" r:id="rId36"/>
    <p:sldId id="873" r:id="rId37"/>
    <p:sldId id="866" r:id="rId38"/>
    <p:sldId id="865" r:id="rId39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9" autoAdjust="0"/>
    <p:restoredTop sz="94637" autoAdjust="0"/>
  </p:normalViewPr>
  <p:slideViewPr>
    <p:cSldViewPr showGuides="1">
      <p:cViewPr varScale="1">
        <p:scale>
          <a:sx n="90" d="100"/>
          <a:sy n="90" d="100"/>
        </p:scale>
        <p:origin x="58" y="82"/>
      </p:cViewPr>
      <p:guideLst>
        <p:guide orient="horz" pos="73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973" y="404979"/>
            <a:ext cx="7776054" cy="6192042"/>
          </a:xfrm>
        </p:spPr>
        <p:txBody>
          <a:bodyPr lIns="36000" rIns="36000"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84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974" y="4725009"/>
            <a:ext cx="7200051" cy="1872013"/>
          </a:xfrm>
        </p:spPr>
        <p:txBody>
          <a:bodyPr lIns="90000" tIns="36000" rIns="90000" bIns="36000"/>
          <a:lstStyle>
            <a:lvl1pPr marL="0" indent="0">
              <a:spcBef>
                <a:spcPts val="0"/>
              </a:spcBef>
              <a:buNone/>
              <a:defRPr sz="15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915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2000" y="369001"/>
            <a:ext cx="7560000" cy="1980000"/>
          </a:xfrm>
        </p:spPr>
        <p:txBody>
          <a:bodyPr lIns="36000" tIns="18000" rIns="36000" bIns="18000"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508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" y="2709000"/>
            <a:ext cx="8641080" cy="1440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49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369000"/>
            <a:ext cx="828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449000"/>
            <a:ext cx="8280000" cy="4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9" r:id="rId2"/>
    <p:sldLayoutId id="2147483662" r:id="rId3"/>
    <p:sldLayoutId id="2147483661" r:id="rId4"/>
    <p:sldLayoutId id="2147483657" r:id="rId5"/>
    <p:sldLayoutId id="2147483660" r:id="rId6"/>
    <p:sldLayoutId id="2147483658" r:id="rId7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fontAlgn="base">
        <a:spcBef>
          <a:spcPts val="0"/>
        </a:spcBef>
        <a:spcAft>
          <a:spcPct val="0"/>
        </a:spcAft>
        <a:buFontTx/>
        <a:buNone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ts val="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ts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Assignment </a:t>
            </a:r>
            <a:r>
              <a:rPr lang="en-US" altLang="zh-TW" sz="4800" dirty="0" smtClean="0"/>
              <a:t>5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8992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12000" y="12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342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472000" y="558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18425"/>
              </p:ext>
            </p:extLst>
          </p:nvPr>
        </p:nvGraphicFramePr>
        <p:xfrm>
          <a:off x="792000" y="72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602555"/>
              </p:ext>
            </p:extLst>
          </p:nvPr>
        </p:nvGraphicFramePr>
        <p:xfrm>
          <a:off x="252000" y="28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087481"/>
              </p:ext>
            </p:extLst>
          </p:nvPr>
        </p:nvGraphicFramePr>
        <p:xfrm>
          <a:off x="252000" y="5049000"/>
          <a:ext cx="414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3492000" y="21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 flipV="1">
            <a:off x="3672000" y="1809000"/>
            <a:ext cx="180000" cy="540000"/>
          </a:xfrm>
          <a:prstGeom prst="straightConnector1">
            <a:avLst/>
          </a:prstGeom>
          <a:ln w="19050">
            <a:solidFill>
              <a:srgbClr val="FF33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952000" y="2169000"/>
            <a:ext cx="54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it1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49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cxnSp>
        <p:nvCxnSpPr>
          <p:cNvPr id="13" name="直線單箭頭接點 12"/>
          <p:cNvCxnSpPr/>
          <p:nvPr/>
        </p:nvCxnSpPr>
        <p:spPr bwMode="auto">
          <a:xfrm flipV="1">
            <a:off x="3672000" y="3969000"/>
            <a:ext cx="180000" cy="540000"/>
          </a:xfrm>
          <a:prstGeom prst="straightConnector1">
            <a:avLst/>
          </a:prstGeom>
          <a:ln w="19050">
            <a:solidFill>
              <a:srgbClr val="FF33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952000" y="4329000"/>
            <a:ext cx="54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it2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343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12000" y="12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342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472000" y="558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18425"/>
              </p:ext>
            </p:extLst>
          </p:nvPr>
        </p:nvGraphicFramePr>
        <p:xfrm>
          <a:off x="792000" y="72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602555"/>
              </p:ext>
            </p:extLst>
          </p:nvPr>
        </p:nvGraphicFramePr>
        <p:xfrm>
          <a:off x="252000" y="28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087481"/>
              </p:ext>
            </p:extLst>
          </p:nvPr>
        </p:nvGraphicFramePr>
        <p:xfrm>
          <a:off x="252000" y="5049000"/>
          <a:ext cx="414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3492000" y="21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 flipV="1">
            <a:off x="3672000" y="1809000"/>
            <a:ext cx="180000" cy="540000"/>
          </a:xfrm>
          <a:prstGeom prst="straightConnector1">
            <a:avLst/>
          </a:prstGeom>
          <a:ln w="19050">
            <a:solidFill>
              <a:srgbClr val="FF33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952000" y="2169000"/>
            <a:ext cx="54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it1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49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cxnSp>
        <p:nvCxnSpPr>
          <p:cNvPr id="13" name="直線單箭頭接點 12"/>
          <p:cNvCxnSpPr/>
          <p:nvPr/>
        </p:nvCxnSpPr>
        <p:spPr bwMode="auto">
          <a:xfrm flipV="1">
            <a:off x="3672000" y="3969000"/>
            <a:ext cx="540000" cy="540000"/>
          </a:xfrm>
          <a:prstGeom prst="straightConnector1">
            <a:avLst/>
          </a:prstGeom>
          <a:ln w="19050">
            <a:solidFill>
              <a:srgbClr val="FF33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952000" y="4329000"/>
            <a:ext cx="54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it2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947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12000" y="12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342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472000" y="558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955142"/>
              </p:ext>
            </p:extLst>
          </p:nvPr>
        </p:nvGraphicFramePr>
        <p:xfrm>
          <a:off x="792000" y="72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022039"/>
              </p:ext>
            </p:extLst>
          </p:nvPr>
        </p:nvGraphicFramePr>
        <p:xfrm>
          <a:off x="252000" y="28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354917"/>
              </p:ext>
            </p:extLst>
          </p:nvPr>
        </p:nvGraphicFramePr>
        <p:xfrm>
          <a:off x="252000" y="5049000"/>
          <a:ext cx="450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3492000" y="21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 flipV="1">
            <a:off x="3672000" y="1809000"/>
            <a:ext cx="180000" cy="540000"/>
          </a:xfrm>
          <a:prstGeom prst="straightConnector1">
            <a:avLst/>
          </a:prstGeom>
          <a:ln w="19050">
            <a:solidFill>
              <a:srgbClr val="FF33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952000" y="2169000"/>
            <a:ext cx="54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it1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49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cxnSp>
        <p:nvCxnSpPr>
          <p:cNvPr id="13" name="直線單箭頭接點 12"/>
          <p:cNvCxnSpPr/>
          <p:nvPr/>
        </p:nvCxnSpPr>
        <p:spPr bwMode="auto">
          <a:xfrm flipV="1">
            <a:off x="3672000" y="3969000"/>
            <a:ext cx="540000" cy="540000"/>
          </a:xfrm>
          <a:prstGeom prst="straightConnector1">
            <a:avLst/>
          </a:prstGeom>
          <a:ln w="19050">
            <a:solidFill>
              <a:srgbClr val="FF33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952000" y="4329000"/>
            <a:ext cx="54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it2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28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12000" y="12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342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472000" y="558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955142"/>
              </p:ext>
            </p:extLst>
          </p:nvPr>
        </p:nvGraphicFramePr>
        <p:xfrm>
          <a:off x="792000" y="72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022039"/>
              </p:ext>
            </p:extLst>
          </p:nvPr>
        </p:nvGraphicFramePr>
        <p:xfrm>
          <a:off x="252000" y="28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354917"/>
              </p:ext>
            </p:extLst>
          </p:nvPr>
        </p:nvGraphicFramePr>
        <p:xfrm>
          <a:off x="252000" y="5049000"/>
          <a:ext cx="450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3492000" y="21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 flipV="1">
            <a:off x="3672000" y="1809000"/>
            <a:ext cx="540000" cy="540000"/>
          </a:xfrm>
          <a:prstGeom prst="straightConnector1">
            <a:avLst/>
          </a:prstGeom>
          <a:ln w="19050">
            <a:solidFill>
              <a:srgbClr val="FF33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952000" y="2169000"/>
            <a:ext cx="54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it1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49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cxnSp>
        <p:nvCxnSpPr>
          <p:cNvPr id="13" name="直線單箭頭接點 12"/>
          <p:cNvCxnSpPr/>
          <p:nvPr/>
        </p:nvCxnSpPr>
        <p:spPr bwMode="auto">
          <a:xfrm flipV="1">
            <a:off x="3672000" y="3969000"/>
            <a:ext cx="540000" cy="540000"/>
          </a:xfrm>
          <a:prstGeom prst="straightConnector1">
            <a:avLst/>
          </a:prstGeom>
          <a:ln w="19050">
            <a:solidFill>
              <a:srgbClr val="FF33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952000" y="4329000"/>
            <a:ext cx="54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it2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213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product = multiplicand * multiplier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2751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709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23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272849"/>
              </p:ext>
            </p:extLst>
          </p:nvPr>
        </p:nvGraphicFramePr>
        <p:xfrm>
          <a:off x="1152000" y="36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213088"/>
              </p:ext>
            </p:extLst>
          </p:nvPr>
        </p:nvGraphicFramePr>
        <p:xfrm>
          <a:off x="612000" y="180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264527"/>
              </p:ext>
            </p:extLst>
          </p:nvPr>
        </p:nvGraphicFramePr>
        <p:xfrm>
          <a:off x="252000" y="5229000"/>
          <a:ext cx="306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759403"/>
              </p:ext>
            </p:extLst>
          </p:nvPr>
        </p:nvGraphicFramePr>
        <p:xfrm>
          <a:off x="252000" y="3789000"/>
          <a:ext cx="306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385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 flipH="1" flipV="1">
            <a:off x="3492000" y="2889000"/>
            <a:ext cx="540000" cy="540000"/>
          </a:xfrm>
          <a:prstGeom prst="straightConnector1">
            <a:avLst/>
          </a:prstGeom>
          <a:ln w="19050">
            <a:solidFill>
              <a:srgbClr val="FF33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312000" y="3249000"/>
            <a:ext cx="54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it2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536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709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23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32015" y="4329000"/>
            <a:ext cx="21599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498948"/>
              </p:ext>
            </p:extLst>
          </p:nvPr>
        </p:nvGraphicFramePr>
        <p:xfrm>
          <a:off x="1152000" y="36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95940"/>
              </p:ext>
            </p:extLst>
          </p:nvPr>
        </p:nvGraphicFramePr>
        <p:xfrm>
          <a:off x="612000" y="180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066221"/>
              </p:ext>
            </p:extLst>
          </p:nvPr>
        </p:nvGraphicFramePr>
        <p:xfrm>
          <a:off x="252000" y="5229000"/>
          <a:ext cx="306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531878"/>
              </p:ext>
            </p:extLst>
          </p:nvPr>
        </p:nvGraphicFramePr>
        <p:xfrm>
          <a:off x="252000" y="3789000"/>
          <a:ext cx="414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385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cxnSp>
        <p:nvCxnSpPr>
          <p:cNvPr id="10" name="直線單箭頭接點 9"/>
          <p:cNvCxnSpPr/>
          <p:nvPr/>
        </p:nvCxnSpPr>
        <p:spPr bwMode="auto">
          <a:xfrm flipH="1" flipV="1">
            <a:off x="3492000" y="2889000"/>
            <a:ext cx="540000" cy="540000"/>
          </a:xfrm>
          <a:prstGeom prst="straightConnector1">
            <a:avLst/>
          </a:prstGeom>
          <a:ln w="19050">
            <a:solidFill>
              <a:srgbClr val="FF33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312000" y="3249000"/>
            <a:ext cx="54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it2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595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709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23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32015" y="4329000"/>
            <a:ext cx="21599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732015" y="5769000"/>
            <a:ext cx="21599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409566"/>
              </p:ext>
            </p:extLst>
          </p:nvPr>
        </p:nvGraphicFramePr>
        <p:xfrm>
          <a:off x="1152000" y="36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157972"/>
              </p:ext>
            </p:extLst>
          </p:nvPr>
        </p:nvGraphicFramePr>
        <p:xfrm>
          <a:off x="612000" y="180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693121"/>
              </p:ext>
            </p:extLst>
          </p:nvPr>
        </p:nvGraphicFramePr>
        <p:xfrm>
          <a:off x="252000" y="5229000"/>
          <a:ext cx="414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840467"/>
              </p:ext>
            </p:extLst>
          </p:nvPr>
        </p:nvGraphicFramePr>
        <p:xfrm>
          <a:off x="252000" y="3789000"/>
          <a:ext cx="414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 bwMode="auto">
          <a:xfrm>
            <a:off x="385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 flipH="1" flipV="1">
            <a:off x="3492000" y="2889000"/>
            <a:ext cx="540000" cy="540000"/>
          </a:xfrm>
          <a:prstGeom prst="straightConnector1">
            <a:avLst/>
          </a:prstGeom>
          <a:ln w="19050">
            <a:solidFill>
              <a:srgbClr val="FF33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312000" y="3249000"/>
            <a:ext cx="54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it2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418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709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23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32015" y="4329000"/>
            <a:ext cx="21599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732015" y="5769000"/>
            <a:ext cx="21599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409566"/>
              </p:ext>
            </p:extLst>
          </p:nvPr>
        </p:nvGraphicFramePr>
        <p:xfrm>
          <a:off x="1152000" y="36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157972"/>
              </p:ext>
            </p:extLst>
          </p:nvPr>
        </p:nvGraphicFramePr>
        <p:xfrm>
          <a:off x="612000" y="180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693121"/>
              </p:ext>
            </p:extLst>
          </p:nvPr>
        </p:nvGraphicFramePr>
        <p:xfrm>
          <a:off x="252000" y="5229000"/>
          <a:ext cx="414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840467"/>
              </p:ext>
            </p:extLst>
          </p:nvPr>
        </p:nvGraphicFramePr>
        <p:xfrm>
          <a:off x="252000" y="3789000"/>
          <a:ext cx="414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 bwMode="auto">
          <a:xfrm>
            <a:off x="385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 flipH="1" flipV="1">
            <a:off x="3852000" y="2889000"/>
            <a:ext cx="180000" cy="540000"/>
          </a:xfrm>
          <a:prstGeom prst="straightConnector1">
            <a:avLst/>
          </a:prstGeom>
          <a:ln w="19050">
            <a:solidFill>
              <a:srgbClr val="FF33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312000" y="3249000"/>
            <a:ext cx="54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it2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199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709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23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32000" y="432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732015" y="5769000"/>
            <a:ext cx="21599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153675"/>
              </p:ext>
            </p:extLst>
          </p:nvPr>
        </p:nvGraphicFramePr>
        <p:xfrm>
          <a:off x="1152000" y="36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24874"/>
              </p:ext>
            </p:extLst>
          </p:nvPr>
        </p:nvGraphicFramePr>
        <p:xfrm>
          <a:off x="612000" y="180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442090"/>
              </p:ext>
            </p:extLst>
          </p:nvPr>
        </p:nvGraphicFramePr>
        <p:xfrm>
          <a:off x="252000" y="5229000"/>
          <a:ext cx="414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219186"/>
              </p:ext>
            </p:extLst>
          </p:nvPr>
        </p:nvGraphicFramePr>
        <p:xfrm>
          <a:off x="252000" y="3789000"/>
          <a:ext cx="414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 bwMode="auto">
          <a:xfrm>
            <a:off x="385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 flipH="1" flipV="1">
            <a:off x="3852000" y="2889000"/>
            <a:ext cx="180000" cy="540000"/>
          </a:xfrm>
          <a:prstGeom prst="straightConnector1">
            <a:avLst/>
          </a:prstGeom>
          <a:ln w="19050">
            <a:solidFill>
              <a:srgbClr val="FF33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312000" y="3249000"/>
            <a:ext cx="54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it2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1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addend += adder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2573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709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23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32000" y="432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156010" y="5769000"/>
            <a:ext cx="2735989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115618"/>
              </p:ext>
            </p:extLst>
          </p:nvPr>
        </p:nvGraphicFramePr>
        <p:xfrm>
          <a:off x="1152000" y="36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212525"/>
              </p:ext>
            </p:extLst>
          </p:nvPr>
        </p:nvGraphicFramePr>
        <p:xfrm>
          <a:off x="612000" y="180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555039"/>
              </p:ext>
            </p:extLst>
          </p:nvPr>
        </p:nvGraphicFramePr>
        <p:xfrm>
          <a:off x="252000" y="5229000"/>
          <a:ext cx="450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606923"/>
              </p:ext>
            </p:extLst>
          </p:nvPr>
        </p:nvGraphicFramePr>
        <p:xfrm>
          <a:off x="252000" y="3789000"/>
          <a:ext cx="414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 bwMode="auto">
          <a:xfrm>
            <a:off x="385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 flipH="1" flipV="1">
            <a:off x="3852000" y="2889000"/>
            <a:ext cx="180000" cy="540000"/>
          </a:xfrm>
          <a:prstGeom prst="straightConnector1">
            <a:avLst/>
          </a:prstGeom>
          <a:ln w="19050">
            <a:solidFill>
              <a:srgbClr val="FF33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312000" y="3249000"/>
            <a:ext cx="54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it2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51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709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23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32000" y="432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156010" y="5769000"/>
            <a:ext cx="2735989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115618"/>
              </p:ext>
            </p:extLst>
          </p:nvPr>
        </p:nvGraphicFramePr>
        <p:xfrm>
          <a:off x="1152000" y="36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212525"/>
              </p:ext>
            </p:extLst>
          </p:nvPr>
        </p:nvGraphicFramePr>
        <p:xfrm>
          <a:off x="612000" y="180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555039"/>
              </p:ext>
            </p:extLst>
          </p:nvPr>
        </p:nvGraphicFramePr>
        <p:xfrm>
          <a:off x="252000" y="5229000"/>
          <a:ext cx="450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606923"/>
              </p:ext>
            </p:extLst>
          </p:nvPr>
        </p:nvGraphicFramePr>
        <p:xfrm>
          <a:off x="252000" y="3789000"/>
          <a:ext cx="414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 bwMode="auto">
          <a:xfrm>
            <a:off x="385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 flipV="1">
            <a:off x="4032000" y="2889000"/>
            <a:ext cx="180000" cy="540000"/>
          </a:xfrm>
          <a:prstGeom prst="straightConnector1">
            <a:avLst/>
          </a:prstGeom>
          <a:ln w="19050">
            <a:solidFill>
              <a:srgbClr val="FF33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312000" y="3249000"/>
            <a:ext cx="54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it2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290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709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23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876016" y="4329000"/>
            <a:ext cx="2015984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765751"/>
              </p:ext>
            </p:extLst>
          </p:nvPr>
        </p:nvGraphicFramePr>
        <p:xfrm>
          <a:off x="1152000" y="36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811288"/>
              </p:ext>
            </p:extLst>
          </p:nvPr>
        </p:nvGraphicFramePr>
        <p:xfrm>
          <a:off x="612000" y="180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660424"/>
              </p:ext>
            </p:extLst>
          </p:nvPr>
        </p:nvGraphicFramePr>
        <p:xfrm>
          <a:off x="252000" y="3789000"/>
          <a:ext cx="414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6156010" y="5769000"/>
            <a:ext cx="2735989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810980"/>
              </p:ext>
            </p:extLst>
          </p:nvPr>
        </p:nvGraphicFramePr>
        <p:xfrm>
          <a:off x="252000" y="5229000"/>
          <a:ext cx="450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 bwMode="auto">
          <a:xfrm>
            <a:off x="385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V="1">
            <a:off x="4032000" y="2889000"/>
            <a:ext cx="180000" cy="540000"/>
          </a:xfrm>
          <a:prstGeom prst="straightConnector1">
            <a:avLst/>
          </a:prstGeom>
          <a:ln w="19050">
            <a:solidFill>
              <a:srgbClr val="FF33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3312000" y="3249000"/>
            <a:ext cx="54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it2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34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709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23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292000" y="5769000"/>
            <a:ext cx="36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432853"/>
              </p:ext>
            </p:extLst>
          </p:nvPr>
        </p:nvGraphicFramePr>
        <p:xfrm>
          <a:off x="1152000" y="36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382173"/>
              </p:ext>
            </p:extLst>
          </p:nvPr>
        </p:nvGraphicFramePr>
        <p:xfrm>
          <a:off x="612000" y="180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294473"/>
              </p:ext>
            </p:extLst>
          </p:nvPr>
        </p:nvGraphicFramePr>
        <p:xfrm>
          <a:off x="252000" y="5229000"/>
          <a:ext cx="486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6876016" y="4329000"/>
            <a:ext cx="2015984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691235"/>
              </p:ext>
            </p:extLst>
          </p:nvPr>
        </p:nvGraphicFramePr>
        <p:xfrm>
          <a:off x="252000" y="3789000"/>
          <a:ext cx="414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 bwMode="auto">
          <a:xfrm>
            <a:off x="385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V="1">
            <a:off x="4032000" y="2889000"/>
            <a:ext cx="180000" cy="540000"/>
          </a:xfrm>
          <a:prstGeom prst="straightConnector1">
            <a:avLst/>
          </a:prstGeom>
          <a:ln w="19050">
            <a:solidFill>
              <a:srgbClr val="FF33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3312000" y="3249000"/>
            <a:ext cx="54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it2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912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709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23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292000" y="5769000"/>
            <a:ext cx="36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432853"/>
              </p:ext>
            </p:extLst>
          </p:nvPr>
        </p:nvGraphicFramePr>
        <p:xfrm>
          <a:off x="1152000" y="36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382173"/>
              </p:ext>
            </p:extLst>
          </p:nvPr>
        </p:nvGraphicFramePr>
        <p:xfrm>
          <a:off x="612000" y="180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294473"/>
              </p:ext>
            </p:extLst>
          </p:nvPr>
        </p:nvGraphicFramePr>
        <p:xfrm>
          <a:off x="252000" y="5229000"/>
          <a:ext cx="486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6876016" y="4329000"/>
            <a:ext cx="2015984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691235"/>
              </p:ext>
            </p:extLst>
          </p:nvPr>
        </p:nvGraphicFramePr>
        <p:xfrm>
          <a:off x="252000" y="3789000"/>
          <a:ext cx="414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 bwMode="auto">
          <a:xfrm>
            <a:off x="385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V="1">
            <a:off x="4032000" y="2889000"/>
            <a:ext cx="540000" cy="540000"/>
          </a:xfrm>
          <a:prstGeom prst="straightConnector1">
            <a:avLst/>
          </a:prstGeom>
          <a:ln w="19050">
            <a:solidFill>
              <a:srgbClr val="FF33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3312000" y="3249000"/>
            <a:ext cx="54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it2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685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Lucida Console" panose="020B0609040504020204" pitchFamily="49" charset="0"/>
              </a:rPr>
              <a:t>quotient = dividend / divisor</a:t>
            </a:r>
            <a:r>
              <a:rPr lang="en-US" altLang="zh-TW" sz="3200" dirty="0" smtClean="0">
                <a:latin typeface="Lucida Console" panose="020B0609040504020204" pitchFamily="49" charset="0"/>
              </a:rPr>
              <a:t>;</a:t>
            </a:r>
            <a:br>
              <a:rPr lang="en-US" altLang="zh-TW" sz="3200" dirty="0" smtClean="0">
                <a:latin typeface="Lucida Console" panose="020B0609040504020204" pitchFamily="49" charset="0"/>
              </a:rPr>
            </a:br>
            <a:r>
              <a:rPr lang="en-US" altLang="zh-TW" sz="3200" dirty="0" smtClean="0">
                <a:latin typeface="Lucida Console" panose="020B0609040504020204" pitchFamily="49" charset="0"/>
              </a:rPr>
              <a:t>remainder </a:t>
            </a:r>
            <a:r>
              <a:rPr lang="en-US" altLang="zh-TW" sz="3200" dirty="0">
                <a:latin typeface="Lucida Console" panose="020B0609040504020204" pitchFamily="49" charset="0"/>
              </a:rPr>
              <a:t>= dividend % divisor</a:t>
            </a:r>
            <a:endParaRPr lang="zh-TW" altLang="en-US" sz="3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99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 bwMode="auto">
          <a:xfrm>
            <a:off x="5868128" y="1616730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437896"/>
              </p:ext>
            </p:extLst>
          </p:nvPr>
        </p:nvGraphicFramePr>
        <p:xfrm>
          <a:off x="4860002" y="1556987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08017"/>
              </p:ext>
            </p:extLst>
          </p:nvPr>
        </p:nvGraphicFramePr>
        <p:xfrm>
          <a:off x="6012146" y="1124933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514552"/>
              </p:ext>
            </p:extLst>
          </p:nvPr>
        </p:nvGraphicFramePr>
        <p:xfrm>
          <a:off x="252000" y="369000"/>
          <a:ext cx="4500000" cy="1080000"/>
        </p:xfrm>
        <a:graphic>
          <a:graphicData uri="http://schemas.openxmlformats.org/drawingml/2006/table">
            <a:tbl>
              <a:tblPr/>
              <a:tblGrid>
                <a:gridCol w="34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585937"/>
              </p:ext>
            </p:extLst>
          </p:nvPr>
        </p:nvGraphicFramePr>
        <p:xfrm>
          <a:off x="972000" y="1989000"/>
          <a:ext cx="342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733547"/>
              </p:ext>
            </p:extLst>
          </p:nvPr>
        </p:nvGraphicFramePr>
        <p:xfrm>
          <a:off x="432000" y="5229000"/>
          <a:ext cx="3240000" cy="1080000"/>
        </p:xfrm>
        <a:graphic>
          <a:graphicData uri="http://schemas.openxmlformats.org/drawingml/2006/table">
            <a:tbl>
              <a:tblPr/>
              <a:tblGrid>
                <a:gridCol w="32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72346"/>
              </p:ext>
            </p:extLst>
          </p:nvPr>
        </p:nvGraphicFramePr>
        <p:xfrm>
          <a:off x="432000" y="3609000"/>
          <a:ext cx="3240000" cy="1080000"/>
        </p:xfrm>
        <a:graphic>
          <a:graphicData uri="http://schemas.openxmlformats.org/drawingml/2006/table">
            <a:tbl>
              <a:tblPr/>
              <a:tblGrid>
                <a:gridCol w="32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983566"/>
              </p:ext>
            </p:extLst>
          </p:nvPr>
        </p:nvGraphicFramePr>
        <p:xfrm>
          <a:off x="5112000" y="5229000"/>
          <a:ext cx="306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80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 bwMode="auto">
          <a:xfrm>
            <a:off x="5868128" y="1616730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437896"/>
              </p:ext>
            </p:extLst>
          </p:nvPr>
        </p:nvGraphicFramePr>
        <p:xfrm>
          <a:off x="4860002" y="1556987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08017"/>
              </p:ext>
            </p:extLst>
          </p:nvPr>
        </p:nvGraphicFramePr>
        <p:xfrm>
          <a:off x="6012146" y="1124933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514552"/>
              </p:ext>
            </p:extLst>
          </p:nvPr>
        </p:nvGraphicFramePr>
        <p:xfrm>
          <a:off x="252000" y="369000"/>
          <a:ext cx="4500000" cy="1080000"/>
        </p:xfrm>
        <a:graphic>
          <a:graphicData uri="http://schemas.openxmlformats.org/drawingml/2006/table">
            <a:tbl>
              <a:tblPr/>
              <a:tblGrid>
                <a:gridCol w="34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585937"/>
              </p:ext>
            </p:extLst>
          </p:nvPr>
        </p:nvGraphicFramePr>
        <p:xfrm>
          <a:off x="972000" y="1989000"/>
          <a:ext cx="342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431624"/>
              </p:ext>
            </p:extLst>
          </p:nvPr>
        </p:nvGraphicFramePr>
        <p:xfrm>
          <a:off x="432000" y="5229000"/>
          <a:ext cx="3240000" cy="1080000"/>
        </p:xfrm>
        <a:graphic>
          <a:graphicData uri="http://schemas.openxmlformats.org/drawingml/2006/table">
            <a:tbl>
              <a:tblPr/>
              <a:tblGrid>
                <a:gridCol w="32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369451"/>
              </p:ext>
            </p:extLst>
          </p:nvPr>
        </p:nvGraphicFramePr>
        <p:xfrm>
          <a:off x="5112000" y="5229000"/>
          <a:ext cx="306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174921"/>
              </p:ext>
            </p:extLst>
          </p:nvPr>
        </p:nvGraphicFramePr>
        <p:xfrm>
          <a:off x="432000" y="3609000"/>
          <a:ext cx="3600000" cy="1080000"/>
        </p:xfrm>
        <a:graphic>
          <a:graphicData uri="http://schemas.openxmlformats.org/drawingml/2006/table">
            <a:tbl>
              <a:tblPr/>
              <a:tblGrid>
                <a:gridCol w="32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6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 bwMode="auto">
          <a:xfrm>
            <a:off x="5867992" y="1616696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099666"/>
              </p:ext>
            </p:extLst>
          </p:nvPr>
        </p:nvGraphicFramePr>
        <p:xfrm>
          <a:off x="4859866" y="155695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50304"/>
              </p:ext>
            </p:extLst>
          </p:nvPr>
        </p:nvGraphicFramePr>
        <p:xfrm>
          <a:off x="6012010" y="112489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360061"/>
              </p:ext>
            </p:extLst>
          </p:nvPr>
        </p:nvGraphicFramePr>
        <p:xfrm>
          <a:off x="252000" y="369000"/>
          <a:ext cx="4500000" cy="1080000"/>
        </p:xfrm>
        <a:graphic>
          <a:graphicData uri="http://schemas.openxmlformats.org/drawingml/2006/table">
            <a:tbl>
              <a:tblPr/>
              <a:tblGrid>
                <a:gridCol w="34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684452"/>
              </p:ext>
            </p:extLst>
          </p:nvPr>
        </p:nvGraphicFramePr>
        <p:xfrm>
          <a:off x="972000" y="1989000"/>
          <a:ext cx="342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853890"/>
              </p:ext>
            </p:extLst>
          </p:nvPr>
        </p:nvGraphicFramePr>
        <p:xfrm>
          <a:off x="432000" y="5229000"/>
          <a:ext cx="3600000" cy="1080000"/>
        </p:xfrm>
        <a:graphic>
          <a:graphicData uri="http://schemas.openxmlformats.org/drawingml/2006/table">
            <a:tbl>
              <a:tblPr/>
              <a:tblGrid>
                <a:gridCol w="32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9438"/>
              </p:ext>
            </p:extLst>
          </p:nvPr>
        </p:nvGraphicFramePr>
        <p:xfrm>
          <a:off x="432000" y="3609000"/>
          <a:ext cx="3600000" cy="1080000"/>
        </p:xfrm>
        <a:graphic>
          <a:graphicData uri="http://schemas.openxmlformats.org/drawingml/2006/table">
            <a:tbl>
              <a:tblPr/>
              <a:tblGrid>
                <a:gridCol w="32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54285"/>
              </p:ext>
            </p:extLst>
          </p:nvPr>
        </p:nvGraphicFramePr>
        <p:xfrm>
          <a:off x="5112000" y="5229000"/>
          <a:ext cx="306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37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003535"/>
              </p:ext>
            </p:extLst>
          </p:nvPr>
        </p:nvGraphicFramePr>
        <p:xfrm>
          <a:off x="6012010" y="184498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7992" y="1616696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099666"/>
              </p:ext>
            </p:extLst>
          </p:nvPr>
        </p:nvGraphicFramePr>
        <p:xfrm>
          <a:off x="4859866" y="155695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50304"/>
              </p:ext>
            </p:extLst>
          </p:nvPr>
        </p:nvGraphicFramePr>
        <p:xfrm>
          <a:off x="6012010" y="112489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360061"/>
              </p:ext>
            </p:extLst>
          </p:nvPr>
        </p:nvGraphicFramePr>
        <p:xfrm>
          <a:off x="252000" y="369000"/>
          <a:ext cx="4500000" cy="1080000"/>
        </p:xfrm>
        <a:graphic>
          <a:graphicData uri="http://schemas.openxmlformats.org/drawingml/2006/table">
            <a:tbl>
              <a:tblPr/>
              <a:tblGrid>
                <a:gridCol w="34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684452"/>
              </p:ext>
            </p:extLst>
          </p:nvPr>
        </p:nvGraphicFramePr>
        <p:xfrm>
          <a:off x="972000" y="1989000"/>
          <a:ext cx="342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853890"/>
              </p:ext>
            </p:extLst>
          </p:nvPr>
        </p:nvGraphicFramePr>
        <p:xfrm>
          <a:off x="432000" y="5229000"/>
          <a:ext cx="3600000" cy="1080000"/>
        </p:xfrm>
        <a:graphic>
          <a:graphicData uri="http://schemas.openxmlformats.org/drawingml/2006/table">
            <a:tbl>
              <a:tblPr/>
              <a:tblGrid>
                <a:gridCol w="32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9438"/>
              </p:ext>
            </p:extLst>
          </p:nvPr>
        </p:nvGraphicFramePr>
        <p:xfrm>
          <a:off x="432000" y="3609000"/>
          <a:ext cx="3600000" cy="1080000"/>
        </p:xfrm>
        <a:graphic>
          <a:graphicData uri="http://schemas.openxmlformats.org/drawingml/2006/table">
            <a:tbl>
              <a:tblPr/>
              <a:tblGrid>
                <a:gridCol w="32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042561"/>
              </p:ext>
            </p:extLst>
          </p:nvPr>
        </p:nvGraphicFramePr>
        <p:xfrm>
          <a:off x="5112000" y="5229000"/>
          <a:ext cx="378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01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12000" y="12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342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950891"/>
              </p:ext>
            </p:extLst>
          </p:nvPr>
        </p:nvGraphicFramePr>
        <p:xfrm>
          <a:off x="792000" y="72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9585"/>
              </p:ext>
            </p:extLst>
          </p:nvPr>
        </p:nvGraphicFramePr>
        <p:xfrm>
          <a:off x="252000" y="28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407697"/>
              </p:ext>
            </p:extLst>
          </p:nvPr>
        </p:nvGraphicFramePr>
        <p:xfrm>
          <a:off x="252000" y="5049000"/>
          <a:ext cx="270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3492000" y="21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cxnSp>
        <p:nvCxnSpPr>
          <p:cNvPr id="4" name="直線單箭頭接點 3"/>
          <p:cNvCxnSpPr/>
          <p:nvPr/>
        </p:nvCxnSpPr>
        <p:spPr bwMode="auto">
          <a:xfrm flipH="1" flipV="1">
            <a:off x="3132000" y="1809000"/>
            <a:ext cx="540000" cy="540000"/>
          </a:xfrm>
          <a:prstGeom prst="straightConnector1">
            <a:avLst/>
          </a:prstGeom>
          <a:ln w="19050">
            <a:solidFill>
              <a:srgbClr val="FF33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952000" y="2169000"/>
            <a:ext cx="54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it1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49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cxnSp>
        <p:nvCxnSpPr>
          <p:cNvPr id="13" name="直線單箭頭接點 12"/>
          <p:cNvCxnSpPr/>
          <p:nvPr/>
        </p:nvCxnSpPr>
        <p:spPr bwMode="auto">
          <a:xfrm flipH="1" flipV="1">
            <a:off x="3132000" y="3969000"/>
            <a:ext cx="540000" cy="540000"/>
          </a:xfrm>
          <a:prstGeom prst="straightConnector1">
            <a:avLst/>
          </a:prstGeom>
          <a:ln w="19050">
            <a:solidFill>
              <a:srgbClr val="FF33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952000" y="4329000"/>
            <a:ext cx="54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it2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450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56040"/>
              </p:ext>
            </p:extLst>
          </p:nvPr>
        </p:nvGraphicFramePr>
        <p:xfrm>
          <a:off x="6012146" y="1845023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1616730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264023"/>
              </p:ext>
            </p:extLst>
          </p:nvPr>
        </p:nvGraphicFramePr>
        <p:xfrm>
          <a:off x="4860002" y="1556987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344390"/>
              </p:ext>
            </p:extLst>
          </p:nvPr>
        </p:nvGraphicFramePr>
        <p:xfrm>
          <a:off x="6012146" y="1124933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2277077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027204"/>
              </p:ext>
            </p:extLst>
          </p:nvPr>
        </p:nvGraphicFramePr>
        <p:xfrm>
          <a:off x="6732236" y="2277077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217762"/>
              </p:ext>
            </p:extLst>
          </p:nvPr>
        </p:nvGraphicFramePr>
        <p:xfrm>
          <a:off x="252000" y="369000"/>
          <a:ext cx="4140000" cy="1080000"/>
        </p:xfrm>
        <a:graphic>
          <a:graphicData uri="http://schemas.openxmlformats.org/drawingml/2006/table">
            <a:tbl>
              <a:tblPr/>
              <a:tblGrid>
                <a:gridCol w="34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47822"/>
              </p:ext>
            </p:extLst>
          </p:nvPr>
        </p:nvGraphicFramePr>
        <p:xfrm>
          <a:off x="972000" y="1989000"/>
          <a:ext cx="342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8438"/>
              </p:ext>
            </p:extLst>
          </p:nvPr>
        </p:nvGraphicFramePr>
        <p:xfrm>
          <a:off x="432000" y="5229000"/>
          <a:ext cx="3600000" cy="1080000"/>
        </p:xfrm>
        <a:graphic>
          <a:graphicData uri="http://schemas.openxmlformats.org/drawingml/2006/table">
            <a:tbl>
              <a:tblPr/>
              <a:tblGrid>
                <a:gridCol w="32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725028"/>
              </p:ext>
            </p:extLst>
          </p:nvPr>
        </p:nvGraphicFramePr>
        <p:xfrm>
          <a:off x="432000" y="3609000"/>
          <a:ext cx="3600000" cy="1080000"/>
        </p:xfrm>
        <a:graphic>
          <a:graphicData uri="http://schemas.openxmlformats.org/drawingml/2006/table">
            <a:tbl>
              <a:tblPr/>
              <a:tblGrid>
                <a:gridCol w="32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3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15570"/>
              </p:ext>
            </p:extLst>
          </p:nvPr>
        </p:nvGraphicFramePr>
        <p:xfrm>
          <a:off x="5112000" y="5229000"/>
          <a:ext cx="378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4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069644"/>
              </p:ext>
            </p:extLst>
          </p:nvPr>
        </p:nvGraphicFramePr>
        <p:xfrm>
          <a:off x="6012146" y="1845023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1616730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950523"/>
              </p:ext>
            </p:extLst>
          </p:nvPr>
        </p:nvGraphicFramePr>
        <p:xfrm>
          <a:off x="4860002" y="1556987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397355"/>
              </p:ext>
            </p:extLst>
          </p:nvPr>
        </p:nvGraphicFramePr>
        <p:xfrm>
          <a:off x="6012146" y="1124933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2277077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539605"/>
              </p:ext>
            </p:extLst>
          </p:nvPr>
        </p:nvGraphicFramePr>
        <p:xfrm>
          <a:off x="6732236" y="2277077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217762"/>
              </p:ext>
            </p:extLst>
          </p:nvPr>
        </p:nvGraphicFramePr>
        <p:xfrm>
          <a:off x="252000" y="369000"/>
          <a:ext cx="4140000" cy="1080000"/>
        </p:xfrm>
        <a:graphic>
          <a:graphicData uri="http://schemas.openxmlformats.org/drawingml/2006/table">
            <a:tbl>
              <a:tblPr/>
              <a:tblGrid>
                <a:gridCol w="34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47822"/>
              </p:ext>
            </p:extLst>
          </p:nvPr>
        </p:nvGraphicFramePr>
        <p:xfrm>
          <a:off x="972000" y="1989000"/>
          <a:ext cx="342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240829"/>
              </p:ext>
            </p:extLst>
          </p:nvPr>
        </p:nvGraphicFramePr>
        <p:xfrm>
          <a:off x="432000" y="5229000"/>
          <a:ext cx="3600000" cy="1080000"/>
        </p:xfrm>
        <a:graphic>
          <a:graphicData uri="http://schemas.openxmlformats.org/drawingml/2006/table">
            <a:tbl>
              <a:tblPr/>
              <a:tblGrid>
                <a:gridCol w="32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49133"/>
              </p:ext>
            </p:extLst>
          </p:nvPr>
        </p:nvGraphicFramePr>
        <p:xfrm>
          <a:off x="432000" y="3609000"/>
          <a:ext cx="3600000" cy="1080000"/>
        </p:xfrm>
        <a:graphic>
          <a:graphicData uri="http://schemas.openxmlformats.org/drawingml/2006/table">
            <a:tbl>
              <a:tblPr/>
              <a:tblGrid>
                <a:gridCol w="32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3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15570"/>
              </p:ext>
            </p:extLst>
          </p:nvPr>
        </p:nvGraphicFramePr>
        <p:xfrm>
          <a:off x="5112000" y="5229000"/>
          <a:ext cx="378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29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8267"/>
              </p:ext>
            </p:extLst>
          </p:nvPr>
        </p:nvGraphicFramePr>
        <p:xfrm>
          <a:off x="6012146" y="1845023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1616730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693304"/>
              </p:ext>
            </p:extLst>
          </p:nvPr>
        </p:nvGraphicFramePr>
        <p:xfrm>
          <a:off x="4860002" y="1556987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53061"/>
              </p:ext>
            </p:extLst>
          </p:nvPr>
        </p:nvGraphicFramePr>
        <p:xfrm>
          <a:off x="6012146" y="1124933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2277077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955299"/>
              </p:ext>
            </p:extLst>
          </p:nvPr>
        </p:nvGraphicFramePr>
        <p:xfrm>
          <a:off x="6732236" y="2277077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581580"/>
              </p:ext>
            </p:extLst>
          </p:nvPr>
        </p:nvGraphicFramePr>
        <p:xfrm>
          <a:off x="252000" y="369000"/>
          <a:ext cx="4140000" cy="1080000"/>
        </p:xfrm>
        <a:graphic>
          <a:graphicData uri="http://schemas.openxmlformats.org/drawingml/2006/table">
            <a:tbl>
              <a:tblPr/>
              <a:tblGrid>
                <a:gridCol w="34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872017"/>
              </p:ext>
            </p:extLst>
          </p:nvPr>
        </p:nvGraphicFramePr>
        <p:xfrm>
          <a:off x="972000" y="1989000"/>
          <a:ext cx="342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080739"/>
              </p:ext>
            </p:extLst>
          </p:nvPr>
        </p:nvGraphicFramePr>
        <p:xfrm>
          <a:off x="432000" y="5229000"/>
          <a:ext cx="3960000" cy="1080000"/>
        </p:xfrm>
        <a:graphic>
          <a:graphicData uri="http://schemas.openxmlformats.org/drawingml/2006/table">
            <a:tbl>
              <a:tblPr/>
              <a:tblGrid>
                <a:gridCol w="32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275077"/>
              </p:ext>
            </p:extLst>
          </p:nvPr>
        </p:nvGraphicFramePr>
        <p:xfrm>
          <a:off x="432000" y="3609000"/>
          <a:ext cx="3600000" cy="1080000"/>
        </p:xfrm>
        <a:graphic>
          <a:graphicData uri="http://schemas.openxmlformats.org/drawingml/2006/table">
            <a:tbl>
              <a:tblPr/>
              <a:tblGrid>
                <a:gridCol w="32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3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025337"/>
              </p:ext>
            </p:extLst>
          </p:nvPr>
        </p:nvGraphicFramePr>
        <p:xfrm>
          <a:off x="5112000" y="5229000"/>
          <a:ext cx="378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02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026797"/>
              </p:ext>
            </p:extLst>
          </p:nvPr>
        </p:nvGraphicFramePr>
        <p:xfrm>
          <a:off x="6732236" y="2565113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58135"/>
              </p:ext>
            </p:extLst>
          </p:nvPr>
        </p:nvGraphicFramePr>
        <p:xfrm>
          <a:off x="6012146" y="1845023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1616730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453321"/>
              </p:ext>
            </p:extLst>
          </p:nvPr>
        </p:nvGraphicFramePr>
        <p:xfrm>
          <a:off x="4860002" y="1556987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0480"/>
              </p:ext>
            </p:extLst>
          </p:nvPr>
        </p:nvGraphicFramePr>
        <p:xfrm>
          <a:off x="6012146" y="1124933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2277077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250955"/>
              </p:ext>
            </p:extLst>
          </p:nvPr>
        </p:nvGraphicFramePr>
        <p:xfrm>
          <a:off x="6732236" y="2277077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024835"/>
              </p:ext>
            </p:extLst>
          </p:nvPr>
        </p:nvGraphicFramePr>
        <p:xfrm>
          <a:off x="252000" y="369000"/>
          <a:ext cx="4140000" cy="1080000"/>
        </p:xfrm>
        <a:graphic>
          <a:graphicData uri="http://schemas.openxmlformats.org/drawingml/2006/table">
            <a:tbl>
              <a:tblPr/>
              <a:tblGrid>
                <a:gridCol w="34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323373"/>
              </p:ext>
            </p:extLst>
          </p:nvPr>
        </p:nvGraphicFramePr>
        <p:xfrm>
          <a:off x="972000" y="1989000"/>
          <a:ext cx="342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10961"/>
              </p:ext>
            </p:extLst>
          </p:nvPr>
        </p:nvGraphicFramePr>
        <p:xfrm>
          <a:off x="432000" y="5229000"/>
          <a:ext cx="3960000" cy="1080000"/>
        </p:xfrm>
        <a:graphic>
          <a:graphicData uri="http://schemas.openxmlformats.org/drawingml/2006/table">
            <a:tbl>
              <a:tblPr/>
              <a:tblGrid>
                <a:gridCol w="32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3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062537"/>
              </p:ext>
            </p:extLst>
          </p:nvPr>
        </p:nvGraphicFramePr>
        <p:xfrm>
          <a:off x="432000" y="3609000"/>
          <a:ext cx="3600000" cy="1080000"/>
        </p:xfrm>
        <a:graphic>
          <a:graphicData uri="http://schemas.openxmlformats.org/drawingml/2006/table">
            <a:tbl>
              <a:tblPr/>
              <a:tblGrid>
                <a:gridCol w="32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4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714614"/>
              </p:ext>
            </p:extLst>
          </p:nvPr>
        </p:nvGraphicFramePr>
        <p:xfrm>
          <a:off x="5112000" y="5229000"/>
          <a:ext cx="378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6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352522"/>
              </p:ext>
            </p:extLst>
          </p:nvPr>
        </p:nvGraphicFramePr>
        <p:xfrm>
          <a:off x="6732236" y="2565113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880722"/>
              </p:ext>
            </p:extLst>
          </p:nvPr>
        </p:nvGraphicFramePr>
        <p:xfrm>
          <a:off x="6012146" y="1845023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1616730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122325"/>
              </p:ext>
            </p:extLst>
          </p:nvPr>
        </p:nvGraphicFramePr>
        <p:xfrm>
          <a:off x="4860002" y="1556987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077858"/>
              </p:ext>
            </p:extLst>
          </p:nvPr>
        </p:nvGraphicFramePr>
        <p:xfrm>
          <a:off x="6012146" y="1124933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2277077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36" y="2997167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444310"/>
              </p:ext>
            </p:extLst>
          </p:nvPr>
        </p:nvGraphicFramePr>
        <p:xfrm>
          <a:off x="7596344" y="29971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904923"/>
              </p:ext>
            </p:extLst>
          </p:nvPr>
        </p:nvGraphicFramePr>
        <p:xfrm>
          <a:off x="6732236" y="2277077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413500"/>
              </p:ext>
            </p:extLst>
          </p:nvPr>
        </p:nvGraphicFramePr>
        <p:xfrm>
          <a:off x="252000" y="369000"/>
          <a:ext cx="4140000" cy="1080000"/>
        </p:xfrm>
        <a:graphic>
          <a:graphicData uri="http://schemas.openxmlformats.org/drawingml/2006/table">
            <a:tbl>
              <a:tblPr/>
              <a:tblGrid>
                <a:gridCol w="34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033053"/>
              </p:ext>
            </p:extLst>
          </p:nvPr>
        </p:nvGraphicFramePr>
        <p:xfrm>
          <a:off x="972000" y="1989000"/>
          <a:ext cx="342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405928"/>
              </p:ext>
            </p:extLst>
          </p:nvPr>
        </p:nvGraphicFramePr>
        <p:xfrm>
          <a:off x="432000" y="5229000"/>
          <a:ext cx="3960000" cy="1080000"/>
        </p:xfrm>
        <a:graphic>
          <a:graphicData uri="http://schemas.openxmlformats.org/drawingml/2006/table">
            <a:tbl>
              <a:tblPr/>
              <a:tblGrid>
                <a:gridCol w="32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4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671399"/>
              </p:ext>
            </p:extLst>
          </p:nvPr>
        </p:nvGraphicFramePr>
        <p:xfrm>
          <a:off x="432000" y="3609000"/>
          <a:ext cx="3600000" cy="1080000"/>
        </p:xfrm>
        <a:graphic>
          <a:graphicData uri="http://schemas.openxmlformats.org/drawingml/2006/table">
            <a:tbl>
              <a:tblPr/>
              <a:tblGrid>
                <a:gridCol w="32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723654"/>
              </p:ext>
            </p:extLst>
          </p:nvPr>
        </p:nvGraphicFramePr>
        <p:xfrm>
          <a:off x="5112000" y="5229000"/>
          <a:ext cx="378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30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817288"/>
              </p:ext>
            </p:extLst>
          </p:nvPr>
        </p:nvGraphicFramePr>
        <p:xfrm>
          <a:off x="6732236" y="2565113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327183"/>
              </p:ext>
            </p:extLst>
          </p:nvPr>
        </p:nvGraphicFramePr>
        <p:xfrm>
          <a:off x="6012146" y="1845023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1616730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765688"/>
              </p:ext>
            </p:extLst>
          </p:nvPr>
        </p:nvGraphicFramePr>
        <p:xfrm>
          <a:off x="4860002" y="1556987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834272"/>
              </p:ext>
            </p:extLst>
          </p:nvPr>
        </p:nvGraphicFramePr>
        <p:xfrm>
          <a:off x="6012146" y="1124933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2277077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36" y="2997167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85672"/>
              </p:ext>
            </p:extLst>
          </p:nvPr>
        </p:nvGraphicFramePr>
        <p:xfrm>
          <a:off x="7596344" y="29971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81345"/>
              </p:ext>
            </p:extLst>
          </p:nvPr>
        </p:nvGraphicFramePr>
        <p:xfrm>
          <a:off x="6732236" y="2277077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413500"/>
              </p:ext>
            </p:extLst>
          </p:nvPr>
        </p:nvGraphicFramePr>
        <p:xfrm>
          <a:off x="252000" y="369000"/>
          <a:ext cx="4140000" cy="1080000"/>
        </p:xfrm>
        <a:graphic>
          <a:graphicData uri="http://schemas.openxmlformats.org/drawingml/2006/table">
            <a:tbl>
              <a:tblPr/>
              <a:tblGrid>
                <a:gridCol w="34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033053"/>
              </p:ext>
            </p:extLst>
          </p:nvPr>
        </p:nvGraphicFramePr>
        <p:xfrm>
          <a:off x="972000" y="1989000"/>
          <a:ext cx="342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553890"/>
              </p:ext>
            </p:extLst>
          </p:nvPr>
        </p:nvGraphicFramePr>
        <p:xfrm>
          <a:off x="432000" y="5229000"/>
          <a:ext cx="3960000" cy="1080000"/>
        </p:xfrm>
        <a:graphic>
          <a:graphicData uri="http://schemas.openxmlformats.org/drawingml/2006/table">
            <a:tbl>
              <a:tblPr/>
              <a:tblGrid>
                <a:gridCol w="32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4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938517"/>
              </p:ext>
            </p:extLst>
          </p:nvPr>
        </p:nvGraphicFramePr>
        <p:xfrm>
          <a:off x="432000" y="3609000"/>
          <a:ext cx="3600000" cy="1080000"/>
        </p:xfrm>
        <a:graphic>
          <a:graphicData uri="http://schemas.openxmlformats.org/drawingml/2006/table">
            <a:tbl>
              <a:tblPr/>
              <a:tblGrid>
                <a:gridCol w="32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723654"/>
              </p:ext>
            </p:extLst>
          </p:nvPr>
        </p:nvGraphicFramePr>
        <p:xfrm>
          <a:off x="5112000" y="5229000"/>
          <a:ext cx="378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20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707193"/>
              </p:ext>
            </p:extLst>
          </p:nvPr>
        </p:nvGraphicFramePr>
        <p:xfrm>
          <a:off x="6732236" y="2565113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708060"/>
              </p:ext>
            </p:extLst>
          </p:nvPr>
        </p:nvGraphicFramePr>
        <p:xfrm>
          <a:off x="6012146" y="1845023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1616730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74622"/>
              </p:ext>
            </p:extLst>
          </p:nvPr>
        </p:nvGraphicFramePr>
        <p:xfrm>
          <a:off x="4860002" y="1556987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430721"/>
              </p:ext>
            </p:extLst>
          </p:nvPr>
        </p:nvGraphicFramePr>
        <p:xfrm>
          <a:off x="6012146" y="1124933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2277077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36" y="2997167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100309"/>
              </p:ext>
            </p:extLst>
          </p:nvPr>
        </p:nvGraphicFramePr>
        <p:xfrm>
          <a:off x="7596344" y="29971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993999"/>
              </p:ext>
            </p:extLst>
          </p:nvPr>
        </p:nvGraphicFramePr>
        <p:xfrm>
          <a:off x="6732236" y="2277077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437749"/>
              </p:ext>
            </p:extLst>
          </p:nvPr>
        </p:nvGraphicFramePr>
        <p:xfrm>
          <a:off x="252000" y="369000"/>
          <a:ext cx="4140000" cy="1080000"/>
        </p:xfrm>
        <a:graphic>
          <a:graphicData uri="http://schemas.openxmlformats.org/drawingml/2006/table">
            <a:tbl>
              <a:tblPr/>
              <a:tblGrid>
                <a:gridCol w="34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808958"/>
              </p:ext>
            </p:extLst>
          </p:nvPr>
        </p:nvGraphicFramePr>
        <p:xfrm>
          <a:off x="972000" y="1989000"/>
          <a:ext cx="342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643474"/>
              </p:ext>
            </p:extLst>
          </p:nvPr>
        </p:nvGraphicFramePr>
        <p:xfrm>
          <a:off x="432000" y="5229000"/>
          <a:ext cx="4320000" cy="1080000"/>
        </p:xfrm>
        <a:graphic>
          <a:graphicData uri="http://schemas.openxmlformats.org/drawingml/2006/table">
            <a:tbl>
              <a:tblPr/>
              <a:tblGrid>
                <a:gridCol w="32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4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204738"/>
              </p:ext>
            </p:extLst>
          </p:nvPr>
        </p:nvGraphicFramePr>
        <p:xfrm>
          <a:off x="432000" y="3609000"/>
          <a:ext cx="3600000" cy="1080000"/>
        </p:xfrm>
        <a:graphic>
          <a:graphicData uri="http://schemas.openxmlformats.org/drawingml/2006/table">
            <a:tbl>
              <a:tblPr/>
              <a:tblGrid>
                <a:gridCol w="32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4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561348"/>
              </p:ext>
            </p:extLst>
          </p:nvPr>
        </p:nvGraphicFramePr>
        <p:xfrm>
          <a:off x="5112000" y="5229000"/>
          <a:ext cx="378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08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824058"/>
              </p:ext>
            </p:extLst>
          </p:nvPr>
        </p:nvGraphicFramePr>
        <p:xfrm>
          <a:off x="6732236" y="2565113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267421"/>
              </p:ext>
            </p:extLst>
          </p:nvPr>
        </p:nvGraphicFramePr>
        <p:xfrm>
          <a:off x="6012146" y="1845023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1616730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110953"/>
              </p:ext>
            </p:extLst>
          </p:nvPr>
        </p:nvGraphicFramePr>
        <p:xfrm>
          <a:off x="4860002" y="1556987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675961"/>
              </p:ext>
            </p:extLst>
          </p:nvPr>
        </p:nvGraphicFramePr>
        <p:xfrm>
          <a:off x="6012146" y="1124933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2277077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36" y="2997167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683098"/>
              </p:ext>
            </p:extLst>
          </p:nvPr>
        </p:nvGraphicFramePr>
        <p:xfrm>
          <a:off x="7596344" y="29971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16744"/>
              </p:ext>
            </p:extLst>
          </p:nvPr>
        </p:nvGraphicFramePr>
        <p:xfrm>
          <a:off x="7596021" y="3284999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869476"/>
              </p:ext>
            </p:extLst>
          </p:nvPr>
        </p:nvGraphicFramePr>
        <p:xfrm>
          <a:off x="6732236" y="2277077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425086"/>
              </p:ext>
            </p:extLst>
          </p:nvPr>
        </p:nvGraphicFramePr>
        <p:xfrm>
          <a:off x="252000" y="369000"/>
          <a:ext cx="4140000" cy="1080000"/>
        </p:xfrm>
        <a:graphic>
          <a:graphicData uri="http://schemas.openxmlformats.org/drawingml/2006/table">
            <a:tbl>
              <a:tblPr/>
              <a:tblGrid>
                <a:gridCol w="34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010466"/>
              </p:ext>
            </p:extLst>
          </p:nvPr>
        </p:nvGraphicFramePr>
        <p:xfrm>
          <a:off x="972000" y="1989000"/>
          <a:ext cx="342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221278"/>
              </p:ext>
            </p:extLst>
          </p:nvPr>
        </p:nvGraphicFramePr>
        <p:xfrm>
          <a:off x="432000" y="5229000"/>
          <a:ext cx="4320000" cy="1080000"/>
        </p:xfrm>
        <a:graphic>
          <a:graphicData uri="http://schemas.openxmlformats.org/drawingml/2006/table">
            <a:tbl>
              <a:tblPr/>
              <a:tblGrid>
                <a:gridCol w="32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514750"/>
              </p:ext>
            </p:extLst>
          </p:nvPr>
        </p:nvGraphicFramePr>
        <p:xfrm>
          <a:off x="432000" y="3609000"/>
          <a:ext cx="3600000" cy="1080000"/>
        </p:xfrm>
        <a:graphic>
          <a:graphicData uri="http://schemas.openxmlformats.org/drawingml/2006/table">
            <a:tbl>
              <a:tblPr/>
              <a:tblGrid>
                <a:gridCol w="32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4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145510"/>
              </p:ext>
            </p:extLst>
          </p:nvPr>
        </p:nvGraphicFramePr>
        <p:xfrm>
          <a:off x="5112000" y="5229000"/>
          <a:ext cx="378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07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583902"/>
              </p:ext>
            </p:extLst>
          </p:nvPr>
        </p:nvGraphicFramePr>
        <p:xfrm>
          <a:off x="6732236" y="2565113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024595"/>
              </p:ext>
            </p:extLst>
          </p:nvPr>
        </p:nvGraphicFramePr>
        <p:xfrm>
          <a:off x="6012146" y="1845023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1616730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01541"/>
              </p:ext>
            </p:extLst>
          </p:nvPr>
        </p:nvGraphicFramePr>
        <p:xfrm>
          <a:off x="4860002" y="1556987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9944"/>
              </p:ext>
            </p:extLst>
          </p:nvPr>
        </p:nvGraphicFramePr>
        <p:xfrm>
          <a:off x="6012146" y="1124933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2277077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36" y="2997167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929865"/>
              </p:ext>
            </p:extLst>
          </p:nvPr>
        </p:nvGraphicFramePr>
        <p:xfrm>
          <a:off x="7596344" y="29971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790934"/>
              </p:ext>
            </p:extLst>
          </p:nvPr>
        </p:nvGraphicFramePr>
        <p:xfrm>
          <a:off x="7596021" y="3284999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021" y="3717053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556917"/>
              </p:ext>
            </p:extLst>
          </p:nvPr>
        </p:nvGraphicFramePr>
        <p:xfrm>
          <a:off x="8316111" y="3717053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758440"/>
              </p:ext>
            </p:extLst>
          </p:nvPr>
        </p:nvGraphicFramePr>
        <p:xfrm>
          <a:off x="6732236" y="2277077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477827"/>
              </p:ext>
            </p:extLst>
          </p:nvPr>
        </p:nvGraphicFramePr>
        <p:xfrm>
          <a:off x="252000" y="369000"/>
          <a:ext cx="3780000" cy="1080000"/>
        </p:xfrm>
        <a:graphic>
          <a:graphicData uri="http://schemas.openxmlformats.org/drawingml/2006/table">
            <a:tbl>
              <a:tblPr/>
              <a:tblGrid>
                <a:gridCol w="34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936205"/>
              </p:ext>
            </p:extLst>
          </p:nvPr>
        </p:nvGraphicFramePr>
        <p:xfrm>
          <a:off x="972000" y="1989000"/>
          <a:ext cx="342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5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131229"/>
              </p:ext>
            </p:extLst>
          </p:nvPr>
        </p:nvGraphicFramePr>
        <p:xfrm>
          <a:off x="432000" y="5229000"/>
          <a:ext cx="4320000" cy="1080000"/>
        </p:xfrm>
        <a:graphic>
          <a:graphicData uri="http://schemas.openxmlformats.org/drawingml/2006/table">
            <a:tbl>
              <a:tblPr/>
              <a:tblGrid>
                <a:gridCol w="32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416902"/>
              </p:ext>
            </p:extLst>
          </p:nvPr>
        </p:nvGraphicFramePr>
        <p:xfrm>
          <a:off x="432000" y="3609000"/>
          <a:ext cx="3600000" cy="1080000"/>
        </p:xfrm>
        <a:graphic>
          <a:graphicData uri="http://schemas.openxmlformats.org/drawingml/2006/table">
            <a:tbl>
              <a:tblPr/>
              <a:tblGrid>
                <a:gridCol w="32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141868"/>
              </p:ext>
            </p:extLst>
          </p:nvPr>
        </p:nvGraphicFramePr>
        <p:xfrm>
          <a:off x="5112000" y="5229000"/>
          <a:ext cx="378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5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278441"/>
              </p:ext>
            </p:extLst>
          </p:nvPr>
        </p:nvGraphicFramePr>
        <p:xfrm>
          <a:off x="792000" y="72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780546"/>
              </p:ext>
            </p:extLst>
          </p:nvPr>
        </p:nvGraphicFramePr>
        <p:xfrm>
          <a:off x="252000" y="28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912000" y="12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342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734262"/>
              </p:ext>
            </p:extLst>
          </p:nvPr>
        </p:nvGraphicFramePr>
        <p:xfrm>
          <a:off x="252000" y="5049000"/>
          <a:ext cx="306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472000" y="558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492000" y="21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cxnSp>
        <p:nvCxnSpPr>
          <p:cNvPr id="10" name="直線單箭頭接點 9"/>
          <p:cNvCxnSpPr/>
          <p:nvPr/>
        </p:nvCxnSpPr>
        <p:spPr bwMode="auto">
          <a:xfrm flipH="1" flipV="1">
            <a:off x="3132000" y="1809000"/>
            <a:ext cx="540000" cy="540000"/>
          </a:xfrm>
          <a:prstGeom prst="straightConnector1">
            <a:avLst/>
          </a:prstGeom>
          <a:ln w="19050">
            <a:solidFill>
              <a:srgbClr val="FF33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952000" y="2169000"/>
            <a:ext cx="54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it1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49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 flipV="1">
            <a:off x="3132000" y="3969000"/>
            <a:ext cx="540000" cy="540000"/>
          </a:xfrm>
          <a:prstGeom prst="straightConnector1">
            <a:avLst/>
          </a:prstGeom>
          <a:ln w="19050">
            <a:solidFill>
              <a:srgbClr val="FF33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2952000" y="4329000"/>
            <a:ext cx="54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it2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34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278441"/>
              </p:ext>
            </p:extLst>
          </p:nvPr>
        </p:nvGraphicFramePr>
        <p:xfrm>
          <a:off x="792000" y="72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780546"/>
              </p:ext>
            </p:extLst>
          </p:nvPr>
        </p:nvGraphicFramePr>
        <p:xfrm>
          <a:off x="252000" y="28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912000" y="12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342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734262"/>
              </p:ext>
            </p:extLst>
          </p:nvPr>
        </p:nvGraphicFramePr>
        <p:xfrm>
          <a:off x="252000" y="5049000"/>
          <a:ext cx="306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472000" y="558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492000" y="21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cxnSp>
        <p:nvCxnSpPr>
          <p:cNvPr id="10" name="直線單箭頭接點 9"/>
          <p:cNvCxnSpPr/>
          <p:nvPr/>
        </p:nvCxnSpPr>
        <p:spPr bwMode="auto">
          <a:xfrm flipH="1" flipV="1">
            <a:off x="3492000" y="1809000"/>
            <a:ext cx="180000" cy="540000"/>
          </a:xfrm>
          <a:prstGeom prst="straightConnector1">
            <a:avLst/>
          </a:prstGeom>
          <a:ln w="19050">
            <a:solidFill>
              <a:srgbClr val="FF33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952000" y="2169000"/>
            <a:ext cx="54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it1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49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 flipV="1">
            <a:off x="3492000" y="3969000"/>
            <a:ext cx="180000" cy="540000"/>
          </a:xfrm>
          <a:prstGeom prst="straightConnector1">
            <a:avLst/>
          </a:prstGeom>
          <a:ln w="19050">
            <a:solidFill>
              <a:srgbClr val="FF33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2952000" y="4329000"/>
            <a:ext cx="54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it2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70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12000" y="12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342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472000" y="558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431587"/>
              </p:ext>
            </p:extLst>
          </p:nvPr>
        </p:nvGraphicFramePr>
        <p:xfrm>
          <a:off x="792000" y="72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2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185058"/>
              </p:ext>
            </p:extLst>
          </p:nvPr>
        </p:nvGraphicFramePr>
        <p:xfrm>
          <a:off x="252000" y="28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382946"/>
              </p:ext>
            </p:extLst>
          </p:nvPr>
        </p:nvGraphicFramePr>
        <p:xfrm>
          <a:off x="252000" y="5049000"/>
          <a:ext cx="342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3492000" y="21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 flipH="1" flipV="1">
            <a:off x="3492000" y="1809000"/>
            <a:ext cx="180000" cy="540000"/>
          </a:xfrm>
          <a:prstGeom prst="straightConnector1">
            <a:avLst/>
          </a:prstGeom>
          <a:ln w="19050">
            <a:solidFill>
              <a:srgbClr val="FF33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952000" y="2169000"/>
            <a:ext cx="54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it1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49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cxnSp>
        <p:nvCxnSpPr>
          <p:cNvPr id="13" name="直線單箭頭接點 12"/>
          <p:cNvCxnSpPr/>
          <p:nvPr/>
        </p:nvCxnSpPr>
        <p:spPr bwMode="auto">
          <a:xfrm flipH="1" flipV="1">
            <a:off x="3492000" y="3969000"/>
            <a:ext cx="180000" cy="540000"/>
          </a:xfrm>
          <a:prstGeom prst="straightConnector1">
            <a:avLst/>
          </a:prstGeom>
          <a:ln w="19050">
            <a:solidFill>
              <a:srgbClr val="FF33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952000" y="4329000"/>
            <a:ext cx="54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it2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702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12000" y="12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342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472000" y="558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431587"/>
              </p:ext>
            </p:extLst>
          </p:nvPr>
        </p:nvGraphicFramePr>
        <p:xfrm>
          <a:off x="792000" y="72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2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185058"/>
              </p:ext>
            </p:extLst>
          </p:nvPr>
        </p:nvGraphicFramePr>
        <p:xfrm>
          <a:off x="252000" y="28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382946"/>
              </p:ext>
            </p:extLst>
          </p:nvPr>
        </p:nvGraphicFramePr>
        <p:xfrm>
          <a:off x="252000" y="5049000"/>
          <a:ext cx="342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3492000" y="21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 flipH="1" flipV="1">
            <a:off x="3492000" y="1809000"/>
            <a:ext cx="180000" cy="540000"/>
          </a:xfrm>
          <a:prstGeom prst="straightConnector1">
            <a:avLst/>
          </a:prstGeom>
          <a:ln w="19050">
            <a:solidFill>
              <a:srgbClr val="FF33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952000" y="2169000"/>
            <a:ext cx="54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it1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49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cxnSp>
        <p:nvCxnSpPr>
          <p:cNvPr id="13" name="直線單箭頭接點 12"/>
          <p:cNvCxnSpPr/>
          <p:nvPr/>
        </p:nvCxnSpPr>
        <p:spPr bwMode="auto">
          <a:xfrm flipV="1">
            <a:off x="3672000" y="3969000"/>
            <a:ext cx="180000" cy="540000"/>
          </a:xfrm>
          <a:prstGeom prst="straightConnector1">
            <a:avLst/>
          </a:prstGeom>
          <a:ln w="19050">
            <a:solidFill>
              <a:srgbClr val="FF33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952000" y="4329000"/>
            <a:ext cx="54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it2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63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12000" y="12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342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472000" y="558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248413"/>
              </p:ext>
            </p:extLst>
          </p:nvPr>
        </p:nvGraphicFramePr>
        <p:xfrm>
          <a:off x="792000" y="72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695869"/>
              </p:ext>
            </p:extLst>
          </p:nvPr>
        </p:nvGraphicFramePr>
        <p:xfrm>
          <a:off x="252000" y="28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234652"/>
              </p:ext>
            </p:extLst>
          </p:nvPr>
        </p:nvGraphicFramePr>
        <p:xfrm>
          <a:off x="252000" y="504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3492000" y="21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 flipH="1" flipV="1">
            <a:off x="3492000" y="1809000"/>
            <a:ext cx="180000" cy="540000"/>
          </a:xfrm>
          <a:prstGeom prst="straightConnector1">
            <a:avLst/>
          </a:prstGeom>
          <a:ln w="19050">
            <a:solidFill>
              <a:srgbClr val="FF33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952000" y="2169000"/>
            <a:ext cx="54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it1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49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cxnSp>
        <p:nvCxnSpPr>
          <p:cNvPr id="13" name="直線單箭頭接點 12"/>
          <p:cNvCxnSpPr/>
          <p:nvPr/>
        </p:nvCxnSpPr>
        <p:spPr bwMode="auto">
          <a:xfrm flipV="1">
            <a:off x="3672000" y="3969000"/>
            <a:ext cx="180000" cy="540000"/>
          </a:xfrm>
          <a:prstGeom prst="straightConnector1">
            <a:avLst/>
          </a:prstGeom>
          <a:ln w="19050">
            <a:solidFill>
              <a:srgbClr val="FF33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952000" y="4329000"/>
            <a:ext cx="54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it2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65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12000" y="12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342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472000" y="558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248413"/>
              </p:ext>
            </p:extLst>
          </p:nvPr>
        </p:nvGraphicFramePr>
        <p:xfrm>
          <a:off x="792000" y="72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695869"/>
              </p:ext>
            </p:extLst>
          </p:nvPr>
        </p:nvGraphicFramePr>
        <p:xfrm>
          <a:off x="252000" y="28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234652"/>
              </p:ext>
            </p:extLst>
          </p:nvPr>
        </p:nvGraphicFramePr>
        <p:xfrm>
          <a:off x="252000" y="504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3492000" y="21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 flipV="1">
            <a:off x="3672000" y="1809000"/>
            <a:ext cx="180000" cy="540000"/>
          </a:xfrm>
          <a:prstGeom prst="straightConnector1">
            <a:avLst/>
          </a:prstGeom>
          <a:ln w="19050">
            <a:solidFill>
              <a:srgbClr val="FF33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952000" y="2169000"/>
            <a:ext cx="54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it1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49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cxnSp>
        <p:nvCxnSpPr>
          <p:cNvPr id="13" name="直線單箭頭接點 12"/>
          <p:cNvCxnSpPr/>
          <p:nvPr/>
        </p:nvCxnSpPr>
        <p:spPr bwMode="auto">
          <a:xfrm flipV="1">
            <a:off x="3672000" y="3969000"/>
            <a:ext cx="180000" cy="540000"/>
          </a:xfrm>
          <a:prstGeom prst="straightConnector1">
            <a:avLst/>
          </a:prstGeom>
          <a:ln w="19050">
            <a:solidFill>
              <a:srgbClr val="FF33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952000" y="4329000"/>
            <a:ext cx="54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it2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116608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11244</TotalTime>
  <Words>2046</Words>
  <Application>Microsoft Office PowerPoint</Application>
  <PresentationFormat>如螢幕大小 (4:3)</PresentationFormat>
  <Paragraphs>1636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5" baseType="lpstr">
      <vt:lpstr>新細明體</vt:lpstr>
      <vt:lpstr>Cambria Math</vt:lpstr>
      <vt:lpstr>Courier New</vt:lpstr>
      <vt:lpstr>Lucida Console</vt:lpstr>
      <vt:lpstr>Symbol</vt:lpstr>
      <vt:lpstr>Times New Roman</vt:lpstr>
      <vt:lpstr>ppt_template_07-25-2002</vt:lpstr>
      <vt:lpstr>Assignment 5</vt:lpstr>
      <vt:lpstr>addend += adder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product = multiplicand * multiplier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quotient = dividend / divisor; remainder = dividend % divisor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</cp:lastModifiedBy>
  <cp:revision>1577</cp:revision>
  <dcterms:created xsi:type="dcterms:W3CDTF">2000-06-12T17:02:08Z</dcterms:created>
  <dcterms:modified xsi:type="dcterms:W3CDTF">2021-03-22T13:16:21Z</dcterms:modified>
</cp:coreProperties>
</file>