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3" r:id="rId2"/>
    <p:sldId id="1156" r:id="rId3"/>
    <p:sldId id="1157" r:id="rId4"/>
    <p:sldId id="1275" r:id="rId5"/>
    <p:sldId id="1093" r:id="rId6"/>
    <p:sldId id="1096" r:id="rId7"/>
    <p:sldId id="1097" r:id="rId8"/>
    <p:sldId id="1099" r:id="rId9"/>
    <p:sldId id="1098" r:id="rId10"/>
    <p:sldId id="1100" r:id="rId11"/>
    <p:sldId id="1102" r:id="rId12"/>
    <p:sldId id="1103" r:id="rId13"/>
    <p:sldId id="1105" r:id="rId14"/>
    <p:sldId id="1104" r:id="rId15"/>
    <p:sldId id="1101" r:id="rId16"/>
    <p:sldId id="1107" r:id="rId17"/>
    <p:sldId id="1140" r:id="rId18"/>
    <p:sldId id="1121" r:id="rId19"/>
    <p:sldId id="1120" r:id="rId20"/>
    <p:sldId id="1122" r:id="rId21"/>
    <p:sldId id="1154" r:id="rId22"/>
    <p:sldId id="1217" r:id="rId23"/>
    <p:sldId id="1218" r:id="rId24"/>
    <p:sldId id="1219" r:id="rId25"/>
    <p:sldId id="1220" r:id="rId26"/>
    <p:sldId id="1221" r:id="rId27"/>
    <p:sldId id="1222" r:id="rId28"/>
    <p:sldId id="1223" r:id="rId29"/>
    <p:sldId id="1224" r:id="rId30"/>
    <p:sldId id="1225" r:id="rId31"/>
    <p:sldId id="1226" r:id="rId32"/>
    <p:sldId id="1227" r:id="rId33"/>
    <p:sldId id="1228" r:id="rId34"/>
    <p:sldId id="1229" r:id="rId35"/>
    <p:sldId id="1230" r:id="rId36"/>
    <p:sldId id="1231" r:id="rId37"/>
    <p:sldId id="1232" r:id="rId38"/>
    <p:sldId id="1216" r:id="rId39"/>
    <p:sldId id="1234" r:id="rId40"/>
    <p:sldId id="1235" r:id="rId41"/>
    <p:sldId id="1236" r:id="rId42"/>
    <p:sldId id="1237" r:id="rId43"/>
    <p:sldId id="1238" r:id="rId44"/>
    <p:sldId id="1239" r:id="rId45"/>
    <p:sldId id="1240" r:id="rId46"/>
    <p:sldId id="1241" r:id="rId47"/>
    <p:sldId id="1242" r:id="rId48"/>
    <p:sldId id="1124" r:id="rId49"/>
    <p:sldId id="1245" r:id="rId50"/>
    <p:sldId id="1246" r:id="rId51"/>
    <p:sldId id="1210" r:id="rId52"/>
    <p:sldId id="1133" r:id="rId53"/>
    <p:sldId id="1136" r:id="rId54"/>
    <p:sldId id="1135" r:id="rId55"/>
    <p:sldId id="1137" r:id="rId56"/>
    <p:sldId id="1247" r:id="rId57"/>
    <p:sldId id="1248" r:id="rId58"/>
    <p:sldId id="1134" r:id="rId59"/>
    <p:sldId id="1138" r:id="rId60"/>
    <p:sldId id="1190" r:id="rId61"/>
    <p:sldId id="1263" r:id="rId62"/>
    <p:sldId id="1251" r:id="rId63"/>
    <p:sldId id="1252" r:id="rId64"/>
    <p:sldId id="1254" r:id="rId65"/>
    <p:sldId id="1250" r:id="rId66"/>
    <p:sldId id="1256" r:id="rId67"/>
    <p:sldId id="1257" r:id="rId68"/>
    <p:sldId id="1258" r:id="rId69"/>
    <p:sldId id="1255" r:id="rId70"/>
    <p:sldId id="1260" r:id="rId71"/>
    <p:sldId id="1261" r:id="rId72"/>
    <p:sldId id="1262" r:id="rId73"/>
    <p:sldId id="1259" r:id="rId74"/>
    <p:sldId id="1249" r:id="rId75"/>
    <p:sldId id="1264" r:id="rId76"/>
    <p:sldId id="1265" r:id="rId77"/>
    <p:sldId id="1266" r:id="rId78"/>
    <p:sldId id="1276" r:id="rId79"/>
    <p:sldId id="1282" r:id="rId80"/>
    <p:sldId id="1196" r:id="rId81"/>
    <p:sldId id="1280" r:id="rId82"/>
    <p:sldId id="1281" r:id="rId83"/>
    <p:sldId id="1204" r:id="rId84"/>
    <p:sldId id="1213" r:id="rId85"/>
    <p:sldId id="1215" r:id="rId86"/>
    <p:sldId id="1214" r:id="rId87"/>
    <p:sldId id="1205" r:id="rId88"/>
    <p:sldId id="1207" r:id="rId89"/>
    <p:sldId id="1206" r:id="rId90"/>
    <p:sldId id="1208" r:id="rId91"/>
    <p:sldId id="1209" r:id="rId92"/>
    <p:sldId id="1267" r:id="rId93"/>
    <p:sldId id="1268" r:id="rId94"/>
    <p:sldId id="1269" r:id="rId95"/>
    <p:sldId id="1288" r:id="rId96"/>
    <p:sldId id="1287" r:id="rId97"/>
    <p:sldId id="1285" r:id="rId98"/>
    <p:sldId id="1286" r:id="rId9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CFF"/>
    <a:srgbClr val="0080FF"/>
    <a:srgbClr val="00B0F0"/>
    <a:srgbClr val="0000FF"/>
    <a:srgbClr val="66CCFF"/>
    <a:srgbClr val="85DFFF"/>
    <a:srgbClr val="FFC000"/>
    <a:srgbClr val="92D05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8" autoAdjust="0"/>
    <p:restoredTop sz="94660"/>
  </p:normalViewPr>
  <p:slideViewPr>
    <p:cSldViewPr showGuides="1">
      <p:cViewPr varScale="1">
        <p:scale>
          <a:sx n="94" d="100"/>
          <a:sy n="94" d="100"/>
        </p:scale>
        <p:origin x="101" y="91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721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368609"/>
            <a:ext cx="2160276" cy="90010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14780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1747" y="728656"/>
            <a:ext cx="3960506" cy="360046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2344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90010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86242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51678" y="548640"/>
            <a:ext cx="5040644" cy="90010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59380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188586"/>
            <a:ext cx="8281059" cy="648082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00822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1" r:id="rId3"/>
    <p:sldLayoutId id="2147483660" r:id="rId4"/>
    <p:sldLayoutId id="2147483658" r:id="rId5"/>
    <p:sldLayoutId id="2147483659" r:id="rId6"/>
    <p:sldLayoutId id="2147483657" r:id="rId7"/>
    <p:sldLayoutId id="2147483654" r:id="rId8"/>
    <p:sldLayoutId id="2147483655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Assignment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37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52111"/>
              </p:ext>
            </p:extLst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131816" y="2528885"/>
            <a:ext cx="144018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27924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29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316202"/>
              </p:ext>
            </p:extLst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67655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34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86413"/>
              </p:ext>
            </p:extLst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851908" y="2528885"/>
            <a:ext cx="72009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602895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860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47143"/>
              </p:ext>
            </p:extLst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4211954" y="2528885"/>
            <a:ext cx="36004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89700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97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619080"/>
              </p:ext>
            </p:extLst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170176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766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36004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935088"/>
              </p:ext>
            </p:extLst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477497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458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72009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965473"/>
              </p:ext>
            </p:extLst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405388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873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08013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463987"/>
              </p:ext>
            </p:extLst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250052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409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53630"/>
              </p:ext>
            </p:extLst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44018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654396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53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8237"/>
              </p:ext>
            </p:extLst>
          </p:nvPr>
        </p:nvGraphicFramePr>
        <p:xfrm>
          <a:off x="1151563" y="1808793"/>
          <a:ext cx="68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97242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89772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87190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270034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80023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84225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88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vector();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~vector();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where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assign(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where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clear();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begin();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empty();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size();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capacity();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element(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beginning of array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current end of sequence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end of array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64266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426865"/>
              </p:ext>
            </p:extLst>
          </p:nvPr>
        </p:nvGraphicFramePr>
        <p:xfrm>
          <a:off x="1151563" y="1808793"/>
          <a:ext cx="68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97242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89772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87190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270034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216027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839553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791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346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++i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920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3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1691632" y="2528885"/>
            <a:ext cx="378048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1691632" y="2528885"/>
            <a:ext cx="28803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59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297731"/>
              </p:ext>
            </p:extLst>
          </p:nvPr>
        </p:nvGraphicFramePr>
        <p:xfrm>
          <a:off x="1151563" y="1808793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051678" y="2528885"/>
            <a:ext cx="342043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051678" y="2528885"/>
            <a:ext cx="252032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224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011541"/>
              </p:ext>
            </p:extLst>
          </p:nvPr>
        </p:nvGraphicFramePr>
        <p:xfrm>
          <a:off x="1151563" y="1808793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411724" y="2528885"/>
            <a:ext cx="306039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411724" y="2528885"/>
            <a:ext cx="216027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414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97599"/>
              </p:ext>
            </p:extLst>
          </p:nvPr>
        </p:nvGraphicFramePr>
        <p:xfrm>
          <a:off x="1151563" y="18087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771770" y="2528885"/>
            <a:ext cx="270034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771770" y="2528885"/>
            <a:ext cx="180023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634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862278"/>
              </p:ext>
            </p:extLst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131816" y="2528885"/>
            <a:ext cx="144018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952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05388"/>
              </p:ext>
            </p:extLst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190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54960"/>
              </p:ext>
            </p:extLst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851908" y="2528885"/>
            <a:ext cx="72009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9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39"/>
            <a:ext cx="7740989" cy="5940752"/>
          </a:xfrm>
        </p:spPr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::vector()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::size()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::capacity()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::begin()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::end()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4004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40015"/>
              </p:ext>
            </p:extLst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4211954" y="2528885"/>
            <a:ext cx="36004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945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020999"/>
              </p:ext>
            </p:extLst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338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36004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692466"/>
              </p:ext>
            </p:extLst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289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72009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789890"/>
              </p:ext>
            </p:extLst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870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08013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642660"/>
              </p:ext>
            </p:extLst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66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18405"/>
              </p:ext>
            </p:extLst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44018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036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818289"/>
              </p:ext>
            </p:extLst>
          </p:nvPr>
        </p:nvGraphicFramePr>
        <p:xfrm>
          <a:off x="1151563" y="1808793"/>
          <a:ext cx="68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97242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89772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87190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270034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80023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926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713087"/>
              </p:ext>
            </p:extLst>
          </p:nvPr>
        </p:nvGraphicFramePr>
        <p:xfrm>
          <a:off x="1151563" y="1808793"/>
          <a:ext cx="68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97242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89772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87190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270034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216027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740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160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092076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42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4" y="548632"/>
            <a:ext cx="7020898" cy="2340292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::size()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::capacity()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522415"/>
              </p:ext>
            </p:extLst>
          </p:nvPr>
        </p:nvGraphicFramePr>
        <p:xfrm>
          <a:off x="3491862" y="3068954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6552253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5472115" y="4869184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472115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32276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272345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32161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32391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6372230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5832161" y="3789046"/>
            <a:ext cx="198025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H="1" flipV="1">
            <a:off x="5472115" y="3789046"/>
            <a:ext cx="144018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3671885" y="3789046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76023"/>
              </p:ext>
            </p:extLst>
          </p:nvPr>
        </p:nvGraphicFramePr>
        <p:xfrm>
          <a:off x="971540" y="5049207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2761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3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1691632" y="2528885"/>
            <a:ext cx="378048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1691632" y="2528885"/>
            <a:ext cx="28803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808278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615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559781"/>
              </p:ext>
            </p:extLst>
          </p:nvPr>
        </p:nvGraphicFramePr>
        <p:xfrm>
          <a:off x="1151563" y="1808793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051678" y="2528885"/>
            <a:ext cx="342043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051678" y="2528885"/>
            <a:ext cx="252032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076809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0105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836419"/>
              </p:ext>
            </p:extLst>
          </p:nvPr>
        </p:nvGraphicFramePr>
        <p:xfrm>
          <a:off x="1151563" y="1808793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411724" y="2528885"/>
            <a:ext cx="306039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411724" y="2528885"/>
            <a:ext cx="216027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36569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909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394066"/>
              </p:ext>
            </p:extLst>
          </p:nvPr>
        </p:nvGraphicFramePr>
        <p:xfrm>
          <a:off x="1151563" y="18087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771770" y="2528885"/>
            <a:ext cx="270034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771770" y="2528885"/>
            <a:ext cx="180023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48181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9760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457283"/>
              </p:ext>
            </p:extLst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131816" y="2528885"/>
            <a:ext cx="144018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39928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135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78972"/>
              </p:ext>
            </p:extLst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993544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537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965938"/>
              </p:ext>
            </p:extLst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851908" y="2528885"/>
            <a:ext cx="72009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066189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1179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491635"/>
              </p:ext>
            </p:extLst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4211954" y="2528885"/>
            <a:ext cx="36004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548910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1489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1471" y="2708910"/>
            <a:ext cx="8281058" cy="1440180"/>
          </a:xfrm>
        </p:spPr>
        <p:txBody>
          <a:bodyPr/>
          <a:lstStyle/>
          <a:p>
            <a:r>
              <a:rPr lang="en-US" altLang="zh-TW" sz="4800" dirty="0" smtClean="0"/>
              <a:t>How is </a:t>
            </a:r>
            <a:r>
              <a:rPr lang="en-US" altLang="zh-TW" sz="4800" dirty="0"/>
              <a:t>insert </a:t>
            </a:r>
            <a:r>
              <a:rPr lang="en-US" altLang="zh-TW" sz="4800" dirty="0" smtClean="0"/>
              <a:t>implemented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26267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200780"/>
              </p:ext>
            </p:extLst>
          </p:nvPr>
        </p:nvGraphicFramePr>
        <p:xfrm>
          <a:off x="3491862" y="18087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112069" y="2528885"/>
            <a:ext cx="360047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540069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671885" y="2528885"/>
            <a:ext cx="1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39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++i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v.end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496379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3983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250501"/>
              </p:ext>
            </p:extLst>
          </p:nvPr>
        </p:nvGraphicFramePr>
        <p:xfrm>
          <a:off x="3491862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360045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900115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671885" y="2528885"/>
            <a:ext cx="1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3088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7996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2, 4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249136"/>
              </p:ext>
            </p:extLst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V="1">
            <a:off x="3671887" y="3429000"/>
            <a:ext cx="108013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8793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307117"/>
              </p:ext>
            </p:extLst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V="1">
            <a:off x="3671887" y="3429000"/>
            <a:ext cx="108013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196697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51329"/>
              </p:ext>
            </p:extLst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066098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5430102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53595"/>
              </p:ext>
            </p:extLst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964966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625304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53595"/>
              </p:ext>
            </p:extLst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03438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98248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53595"/>
              </p:ext>
            </p:extLst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312211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875839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348684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3403159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031931" y="3429000"/>
            <a:ext cx="144018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671885" y="3429000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970758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8618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484671"/>
              </p:ext>
            </p:extLst>
          </p:nvPr>
        </p:nvGraphicFramePr>
        <p:xfrm>
          <a:off x="1151563" y="1808793"/>
          <a:ext cx="3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1691632" y="2528885"/>
            <a:ext cx="378048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1691632" y="2528885"/>
            <a:ext cx="28803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266358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8493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2448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39"/>
            <a:ext cx="7740989" cy="5940752"/>
          </a:xfrm>
        </p:spPr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::vector()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::size()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::capacity()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::begin()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::end()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52319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7;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5228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7;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851908" y="2528885"/>
            <a:ext cx="72009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869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7;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394495"/>
              </p:ext>
            </p:extLst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5471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8434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7;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3247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7;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851908" y="2528885"/>
            <a:ext cx="72009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5399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7;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663833"/>
              </p:ext>
            </p:extLst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4864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07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96802"/>
              </p:ext>
            </p:extLst>
          </p:nvPr>
        </p:nvGraphicFramePr>
        <p:xfrm>
          <a:off x="1151563" y="1808793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051678" y="2528885"/>
            <a:ext cx="342043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051678" y="2528885"/>
            <a:ext cx="252032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901220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9725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7;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- 1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6411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7;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- 1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851908" y="2528885"/>
            <a:ext cx="72009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9400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7;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- 1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9835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7916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vector();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~vector();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where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assign(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where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clear();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begin();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empty();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size();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capacity();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element(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beginning of array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current end of sequence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end of array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435500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12069" y="548632"/>
            <a:ext cx="3600460" cy="2340299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8; 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++i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3 );</a:t>
            </a:r>
          </a:p>
          <a:p>
            <a:endParaRPr lang="zh-TW" altLang="en-US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5; 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++i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7 );</a:t>
            </a: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714297"/>
              </p:ext>
            </p:extLst>
          </p:nvPr>
        </p:nvGraphicFramePr>
        <p:xfrm>
          <a:off x="791517" y="1448747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31471" y="2888931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1151563" y="270890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1151563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24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2951793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1609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1839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2051678" y="324897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491862" y="2168839"/>
            <a:ext cx="72009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V="1">
            <a:off x="2591747" y="2168839"/>
            <a:ext cx="1260161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971540" y="2168839"/>
            <a:ext cx="720094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627006"/>
              </p:ext>
            </p:extLst>
          </p:nvPr>
        </p:nvGraphicFramePr>
        <p:xfrm>
          <a:off x="791517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431471" y="5589276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151563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1151563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1172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2951793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1160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1183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2051678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3131816" y="4869184"/>
            <a:ext cx="36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5" name="直線單箭頭接點 24"/>
          <p:cNvCxnSpPr/>
          <p:nvPr/>
        </p:nvCxnSpPr>
        <p:spPr>
          <a:xfrm flipV="1">
            <a:off x="2591747" y="4869184"/>
            <a:ext cx="180023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 flipH="1" flipV="1">
            <a:off x="971540" y="4869184"/>
            <a:ext cx="720094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259058"/>
              </p:ext>
            </p:extLst>
          </p:nvPr>
        </p:nvGraphicFramePr>
        <p:xfrm>
          <a:off x="6012184" y="3429000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30739"/>
              </p:ext>
            </p:extLst>
          </p:nvPr>
        </p:nvGraphicFramePr>
        <p:xfrm>
          <a:off x="6012184" y="5409253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29" name="內容版面配置區 1"/>
          <p:cNvSpPr txBox="1">
            <a:spLocks/>
          </p:cNvSpPr>
          <p:nvPr/>
        </p:nvSpPr>
        <p:spPr>
          <a:xfrm>
            <a:off x="611494" y="548632"/>
            <a:ext cx="3420436" cy="3600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v2.size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() &lt;=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v1.capacity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65242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12069" y="548632"/>
            <a:ext cx="3600460" cy="2340299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8; 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++i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3 );</a:t>
            </a:r>
          </a:p>
          <a:p>
            <a:endParaRPr lang="zh-TW" altLang="en-US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5; 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++i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5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93033"/>
              </p:ext>
            </p:extLst>
          </p:nvPr>
        </p:nvGraphicFramePr>
        <p:xfrm>
          <a:off x="791517" y="1448747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31471" y="2888931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1151563" y="270890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1151563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24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2951793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1609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1839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2051678" y="324897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491862" y="2168839"/>
            <a:ext cx="72009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V="1">
            <a:off x="2591747" y="2168839"/>
            <a:ext cx="180023" cy="90011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971540" y="2168839"/>
            <a:ext cx="720094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242485"/>
              </p:ext>
            </p:extLst>
          </p:nvPr>
        </p:nvGraphicFramePr>
        <p:xfrm>
          <a:off x="791517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431471" y="5589276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151563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1151563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1172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2951793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1160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1183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2051678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3131816" y="4869184"/>
            <a:ext cx="36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5" name="直線單箭頭接點 24"/>
          <p:cNvCxnSpPr/>
          <p:nvPr/>
        </p:nvCxnSpPr>
        <p:spPr>
          <a:xfrm flipV="1">
            <a:off x="2591748" y="4869184"/>
            <a:ext cx="18002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 flipH="1" flipV="1">
            <a:off x="971540" y="4869184"/>
            <a:ext cx="720094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046725"/>
              </p:ext>
            </p:extLst>
          </p:nvPr>
        </p:nvGraphicFramePr>
        <p:xfrm>
          <a:off x="6012184" y="3429000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869365"/>
              </p:ext>
            </p:extLst>
          </p:nvPr>
        </p:nvGraphicFramePr>
        <p:xfrm>
          <a:off x="6012184" y="5409253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29" name="內容版面配置區 1"/>
          <p:cNvSpPr txBox="1">
            <a:spLocks/>
          </p:cNvSpPr>
          <p:nvPr/>
        </p:nvSpPr>
        <p:spPr>
          <a:xfrm>
            <a:off x="611494" y="548632"/>
            <a:ext cx="3420436" cy="3600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v2.size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() &lt;=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v1.capacity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938439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5087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12069" y="548633"/>
            <a:ext cx="3600460" cy="2160276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nn-NO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5; 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++i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7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endParaRPr lang="zh-TW" altLang="en-US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7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0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252974"/>
              </p:ext>
            </p:extLst>
          </p:nvPr>
        </p:nvGraphicFramePr>
        <p:xfrm>
          <a:off x="791517" y="4149092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9561473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31471" y="2888931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1151563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1151563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2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2951793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160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183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2051678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491862" y="4869184"/>
            <a:ext cx="1080138" cy="90011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V="1">
            <a:off x="2591747" y="4869184"/>
            <a:ext cx="1260161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971540" y="4869184"/>
            <a:ext cx="720094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006403"/>
              </p:ext>
            </p:extLst>
          </p:nvPr>
        </p:nvGraphicFramePr>
        <p:xfrm>
          <a:off x="791517" y="1448747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431471" y="5589276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151563" y="270890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1151563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11724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2951793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11609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11839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2051678" y="324897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3131816" y="2168839"/>
            <a:ext cx="36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5" name="直線單箭頭接點 24"/>
          <p:cNvCxnSpPr/>
          <p:nvPr/>
        </p:nvCxnSpPr>
        <p:spPr>
          <a:xfrm flipV="1">
            <a:off x="2591747" y="2168839"/>
            <a:ext cx="180023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 flipH="1" flipV="1">
            <a:off x="971540" y="2168839"/>
            <a:ext cx="720093" cy="90011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7811"/>
              </p:ext>
            </p:extLst>
          </p:nvPr>
        </p:nvGraphicFramePr>
        <p:xfrm>
          <a:off x="6012184" y="5409253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02205"/>
              </p:ext>
            </p:extLst>
          </p:nvPr>
        </p:nvGraphicFramePr>
        <p:xfrm>
          <a:off x="6012184" y="3429000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30" name="內容版面配置區 1"/>
          <p:cNvSpPr txBox="1">
            <a:spLocks/>
          </p:cNvSpPr>
          <p:nvPr/>
        </p:nvSpPr>
        <p:spPr>
          <a:xfrm>
            <a:off x="431471" y="548632"/>
            <a:ext cx="4500575" cy="54006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v2.size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&gt;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v1.capacity</a:t>
            </a:r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&amp;&amp;</a:t>
            </a:r>
            <a:endParaRPr lang="en-US" altLang="zh-TW" dirty="0" smtClean="0">
              <a:solidFill>
                <a:srgbClr val="FF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v2.size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() &lt;=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v1.capacity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() * 3 /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505408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12069" y="548633"/>
            <a:ext cx="3600460" cy="2160276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nn-NO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5; 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++i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7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endParaRPr lang="zh-TW" altLang="en-US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7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0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252974"/>
              </p:ext>
            </p:extLst>
          </p:nvPr>
        </p:nvGraphicFramePr>
        <p:xfrm>
          <a:off x="791517" y="4149092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9561473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31471" y="2888931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1151563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1151563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2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2951793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160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183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2051678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491862" y="4869184"/>
            <a:ext cx="1080138" cy="90011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V="1">
            <a:off x="2591747" y="4869184"/>
            <a:ext cx="1260161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971540" y="4869184"/>
            <a:ext cx="720094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431471" y="5589276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151563" y="270890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1151563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11724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2951793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11609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11839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2051678" y="324897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3491862" y="2168839"/>
            <a:ext cx="720092" cy="90011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5" name="直線單箭頭接點 24"/>
          <p:cNvCxnSpPr/>
          <p:nvPr/>
        </p:nvCxnSpPr>
        <p:spPr>
          <a:xfrm flipV="1">
            <a:off x="2591747" y="2168839"/>
            <a:ext cx="1260161" cy="90011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 flipH="1" flipV="1">
            <a:off x="971540" y="2168839"/>
            <a:ext cx="720093" cy="90011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7811"/>
              </p:ext>
            </p:extLst>
          </p:nvPr>
        </p:nvGraphicFramePr>
        <p:xfrm>
          <a:off x="6012184" y="5409253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819701"/>
              </p:ext>
            </p:extLst>
          </p:nvPr>
        </p:nvGraphicFramePr>
        <p:xfrm>
          <a:off x="6012184" y="3429000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30" name="內容版面配置區 1"/>
          <p:cNvSpPr txBox="1">
            <a:spLocks/>
          </p:cNvSpPr>
          <p:nvPr/>
        </p:nvSpPr>
        <p:spPr>
          <a:xfrm>
            <a:off x="431471" y="548632"/>
            <a:ext cx="4500575" cy="54006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v2.size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&gt;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v1.capacity</a:t>
            </a:r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&amp;&amp;</a:t>
            </a:r>
            <a:endParaRPr lang="en-US" altLang="zh-TW" dirty="0" smtClean="0">
              <a:solidFill>
                <a:srgbClr val="FF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v2.size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() &lt;=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v1.capacity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() * 3 /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2</a:t>
            </a: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616010"/>
              </p:ext>
            </p:extLst>
          </p:nvPr>
        </p:nvGraphicFramePr>
        <p:xfrm>
          <a:off x="791517" y="1448747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78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26999"/>
              </p:ext>
            </p:extLst>
          </p:nvPr>
        </p:nvGraphicFramePr>
        <p:xfrm>
          <a:off x="1151563" y="1808793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411724" y="2528885"/>
            <a:ext cx="306039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411724" y="2528885"/>
            <a:ext cx="216027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69596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2849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0134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12069" y="548632"/>
            <a:ext cx="3780483" cy="2340299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5; 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++i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7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endParaRPr lang="zh-TW" altLang="en-US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10; 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++i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3 );</a:t>
            </a: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zh-TW" altLang="en-US" dirty="0">
              <a:latin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91517" y="2888931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1511609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1511609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71770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3311839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71655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71885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2411724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851908" y="4869184"/>
            <a:ext cx="1440184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V="1">
            <a:off x="2951793" y="4869184"/>
            <a:ext cx="1260161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611495" y="4869184"/>
            <a:ext cx="1440183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791517" y="5589276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511609" y="270890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1511609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71770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311839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71655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71885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2411724" y="324897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2771770" y="2168839"/>
            <a:ext cx="1080138" cy="90011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5" name="直線單箭頭接點 24"/>
          <p:cNvCxnSpPr/>
          <p:nvPr/>
        </p:nvCxnSpPr>
        <p:spPr>
          <a:xfrm flipH="1" flipV="1">
            <a:off x="2411724" y="2168839"/>
            <a:ext cx="540069" cy="90011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 flipH="1" flipV="1">
            <a:off x="611495" y="2168839"/>
            <a:ext cx="1440183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08273"/>
              </p:ext>
            </p:extLst>
          </p:nvPr>
        </p:nvGraphicFramePr>
        <p:xfrm>
          <a:off x="6012184" y="5409253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086564"/>
              </p:ext>
            </p:extLst>
          </p:nvPr>
        </p:nvGraphicFramePr>
        <p:xfrm>
          <a:off x="6012184" y="3429000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30" name="內容版面配置區 1"/>
          <p:cNvSpPr txBox="1">
            <a:spLocks/>
          </p:cNvSpPr>
          <p:nvPr/>
        </p:nvSpPr>
        <p:spPr>
          <a:xfrm>
            <a:off x="431472" y="548632"/>
            <a:ext cx="4320552" cy="3600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v2.size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&gt;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v1.capacity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() * 3 /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2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95133"/>
              </p:ext>
            </p:extLst>
          </p:nvPr>
        </p:nvGraphicFramePr>
        <p:xfrm>
          <a:off x="431471" y="4149092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17101242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326683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669871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936714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00851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715816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1118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11400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93763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7888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4681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046291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2388777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53383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320593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11872"/>
              </p:ext>
            </p:extLst>
          </p:nvPr>
        </p:nvGraphicFramePr>
        <p:xfrm>
          <a:off x="431471" y="1448747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1522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12069" y="548632"/>
            <a:ext cx="3780483" cy="2340299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5; 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++i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7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endParaRPr lang="zh-TW" altLang="en-US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10; 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++i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3 );</a:t>
            </a: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zh-TW" altLang="en-US" dirty="0">
              <a:latin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91517" y="2888931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1511609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1511609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71770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3311839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71655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71885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2411724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851908" y="4869184"/>
            <a:ext cx="1440184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V="1">
            <a:off x="2951793" y="4869184"/>
            <a:ext cx="1260161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611495" y="4869184"/>
            <a:ext cx="1440183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791517" y="5589276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511609" y="270890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1511609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71770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311839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71655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71885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2411724" y="324897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3851908" y="2168839"/>
            <a:ext cx="360046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5" name="直線單箭頭接點 24"/>
          <p:cNvCxnSpPr/>
          <p:nvPr/>
        </p:nvCxnSpPr>
        <p:spPr>
          <a:xfrm flipV="1">
            <a:off x="2951793" y="2168839"/>
            <a:ext cx="1260161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 flipH="1" flipV="1">
            <a:off x="611495" y="2168839"/>
            <a:ext cx="1440183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9753"/>
              </p:ext>
            </p:extLst>
          </p:nvPr>
        </p:nvGraphicFramePr>
        <p:xfrm>
          <a:off x="6012184" y="5409253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26444"/>
              </p:ext>
            </p:extLst>
          </p:nvPr>
        </p:nvGraphicFramePr>
        <p:xfrm>
          <a:off x="6012184" y="3429000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30" name="內容版面配置區 1"/>
          <p:cNvSpPr txBox="1">
            <a:spLocks/>
          </p:cNvSpPr>
          <p:nvPr/>
        </p:nvSpPr>
        <p:spPr>
          <a:xfrm>
            <a:off x="431472" y="548632"/>
            <a:ext cx="4320552" cy="3600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v2.size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&gt;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v1.capacity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() * 3 /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2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95133"/>
              </p:ext>
            </p:extLst>
          </p:nvPr>
        </p:nvGraphicFramePr>
        <p:xfrm>
          <a:off x="431471" y="4149092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17101242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326683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669871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936714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00851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715816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1118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11400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93763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7888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4681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046291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2388777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53383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32059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458483"/>
              </p:ext>
            </p:extLst>
          </p:nvPr>
        </p:nvGraphicFramePr>
        <p:xfrm>
          <a:off x="431471" y="1448747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831324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900896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8829066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83863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506872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30738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668836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377217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79731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329669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30599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47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9707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1471" y="2708910"/>
            <a:ext cx="8281058" cy="1440180"/>
          </a:xfrm>
        </p:spPr>
        <p:txBody>
          <a:bodyPr/>
          <a:lstStyle/>
          <a:p>
            <a:r>
              <a:rPr lang="en-US" altLang="zh-TW" sz="4800" dirty="0" smtClean="0"/>
              <a:t>How is </a:t>
            </a:r>
            <a:r>
              <a:rPr lang="en-US" altLang="zh-TW" sz="4800" dirty="0"/>
              <a:t>assign </a:t>
            </a:r>
            <a:r>
              <a:rPr lang="en-US" altLang="zh-TW" sz="4800" dirty="0" smtClean="0"/>
              <a:t>implemented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152483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6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296477"/>
              </p:ext>
            </p:extLst>
          </p:nvPr>
        </p:nvGraphicFramePr>
        <p:xfrm>
          <a:off x="3311839" y="4149092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180023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1080138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491862" y="2168839"/>
            <a:ext cx="18002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529002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17748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75999"/>
              </p:ext>
            </p:extLst>
          </p:nvPr>
        </p:nvGraphicFramePr>
        <p:xfrm>
          <a:off x="3311839" y="1448747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5292092" y="4869184"/>
            <a:ext cx="180023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72009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491862" y="4869184"/>
            <a:ext cx="18002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3551891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016986"/>
              </p:ext>
            </p:extLst>
          </p:nvPr>
        </p:nvGraphicFramePr>
        <p:xfrm>
          <a:off x="3311839" y="4149092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180023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72009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491862" y="2168839"/>
            <a:ext cx="18002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404574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87789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83249"/>
              </p:ext>
            </p:extLst>
          </p:nvPr>
        </p:nvGraphicFramePr>
        <p:xfrm>
          <a:off x="3311839" y="1448747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5292092" y="4869184"/>
            <a:ext cx="180023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72009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491862" y="4869184"/>
            <a:ext cx="18002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529990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6360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6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244825"/>
              </p:ext>
            </p:extLst>
          </p:nvPr>
        </p:nvGraphicFramePr>
        <p:xfrm>
          <a:off x="3131816" y="144874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112069" y="2168839"/>
            <a:ext cx="360046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540069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2168839"/>
            <a:ext cx="36004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70936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98776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896885"/>
              </p:ext>
            </p:extLst>
          </p:nvPr>
        </p:nvGraphicFramePr>
        <p:xfrm>
          <a:off x="3131816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311839" y="4869184"/>
            <a:ext cx="36004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4702880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112069" y="2168839"/>
            <a:ext cx="360046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540069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2168839"/>
            <a:ext cx="36004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70936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98776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29937"/>
              </p:ext>
            </p:extLst>
          </p:nvPr>
        </p:nvGraphicFramePr>
        <p:xfrm>
          <a:off x="3131816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311839" y="4869184"/>
            <a:ext cx="36004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92915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01931"/>
              </p:ext>
            </p:extLst>
          </p:nvPr>
        </p:nvGraphicFramePr>
        <p:xfrm>
          <a:off x="3131816" y="1448747"/>
          <a:ext cx="25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 flipV="1">
            <a:off x="3311839" y="2168839"/>
            <a:ext cx="36004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70936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98776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105745"/>
              </p:ext>
            </p:extLst>
          </p:nvPr>
        </p:nvGraphicFramePr>
        <p:xfrm>
          <a:off x="3131816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311839" y="4869184"/>
            <a:ext cx="36004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3110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503355"/>
              </p:ext>
            </p:extLst>
          </p:nvPr>
        </p:nvGraphicFramePr>
        <p:xfrm>
          <a:off x="1151563" y="18087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771770" y="2528885"/>
            <a:ext cx="270034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771770" y="2528885"/>
            <a:ext cx="180023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284021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73977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01931"/>
              </p:ext>
            </p:extLst>
          </p:nvPr>
        </p:nvGraphicFramePr>
        <p:xfrm>
          <a:off x="3131816" y="1448747"/>
          <a:ext cx="25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360046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2168839"/>
            <a:ext cx="36004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37619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98776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952761"/>
              </p:ext>
            </p:extLst>
          </p:nvPr>
        </p:nvGraphicFramePr>
        <p:xfrm>
          <a:off x="3131816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311839" y="4869184"/>
            <a:ext cx="36004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057082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489792"/>
              </p:ext>
            </p:extLst>
          </p:nvPr>
        </p:nvGraphicFramePr>
        <p:xfrm>
          <a:off x="3131816" y="1448747"/>
          <a:ext cx="25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360046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2168839"/>
            <a:ext cx="36004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37619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98776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17588"/>
              </p:ext>
            </p:extLst>
          </p:nvPr>
        </p:nvGraphicFramePr>
        <p:xfrm>
          <a:off x="3131816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311839" y="4869184"/>
            <a:ext cx="36004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4996954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0729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testAssignment2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number;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length;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number; i++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length = rand() % 200;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j = 0; j &lt; length;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1 + rand() % 99 );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length = rand() % 200;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j = 0; j &lt; length;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1 + rand() % 99 );</a:t>
            </a:r>
          </a:p>
          <a:p>
            <a:endParaRPr lang="zh-TW" altLang="en-US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capacity1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v1.capacity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oldAddress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v1.begin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&gt;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capacity1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--;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==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oldAddress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--;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"There are 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errors.\n"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08069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871654" y="548632"/>
            <a:ext cx="5400691" cy="2160277"/>
          </a:xfrm>
        </p:spPr>
        <p:txBody>
          <a:bodyPr anchor="t" anchorCtr="0"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length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rand() % 200;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j = 0; j &lt; length;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1 + rand() % 99 );</a:t>
            </a: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length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rand() % 200;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j = 0; j &lt; length;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1 + rand() % 99 );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611494" y="4329115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331586" y="414909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331586" y="468916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591747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3131816" y="468916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691632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3491862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2231701" y="468916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3671885" y="3609023"/>
            <a:ext cx="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2771770" y="3609023"/>
            <a:ext cx="540069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511609" y="3609023"/>
            <a:ext cx="36005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662922"/>
              </p:ext>
            </p:extLst>
          </p:nvPr>
        </p:nvGraphicFramePr>
        <p:xfrm>
          <a:off x="1691632" y="5589276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58420"/>
              </p:ext>
            </p:extLst>
          </p:nvPr>
        </p:nvGraphicFramePr>
        <p:xfrm>
          <a:off x="6012184" y="5589276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4932046" y="4329115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5652138" y="414909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5652138" y="468916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12299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7452368" y="468916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12184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812414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6552253" y="468916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7992437" y="3609023"/>
            <a:ext cx="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7092322" y="3609023"/>
            <a:ext cx="900115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5832161" y="3609023"/>
            <a:ext cx="36005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800005"/>
              </p:ext>
            </p:extLst>
          </p:nvPr>
        </p:nvGraphicFramePr>
        <p:xfrm>
          <a:off x="1331586" y="2888931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*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69823"/>
              </p:ext>
            </p:extLst>
          </p:nvPr>
        </p:nvGraphicFramePr>
        <p:xfrm>
          <a:off x="5652138" y="2888931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*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9174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871655" y="548632"/>
            <a:ext cx="4320552" cy="2160277"/>
          </a:xfrm>
        </p:spPr>
        <p:txBody>
          <a:bodyPr anchor="t" anchorCtr="0"/>
          <a:lstStyle/>
          <a:p>
            <a:pPr lvl="0"/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capacity1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v1.capacity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oldAddress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&gt;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capacity1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--;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==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oldAddress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--;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611494" y="4329115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331586" y="414909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331586" y="468916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591747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3131816" y="468916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691632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3491862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2231701" y="468916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3671885" y="3609023"/>
            <a:ext cx="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2771770" y="3609023"/>
            <a:ext cx="540069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511609" y="3609023"/>
            <a:ext cx="36005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662922"/>
              </p:ext>
            </p:extLst>
          </p:nvPr>
        </p:nvGraphicFramePr>
        <p:xfrm>
          <a:off x="1691632" y="5589276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58420"/>
              </p:ext>
            </p:extLst>
          </p:nvPr>
        </p:nvGraphicFramePr>
        <p:xfrm>
          <a:off x="6012184" y="5589276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4932046" y="4329115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5652138" y="414909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5652138" y="468916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12299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7452368" y="468916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12184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812414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6552253" y="468916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7992437" y="3609023"/>
            <a:ext cx="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7092322" y="3609023"/>
            <a:ext cx="900115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5832161" y="3609023"/>
            <a:ext cx="36005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800005"/>
              </p:ext>
            </p:extLst>
          </p:nvPr>
        </p:nvGraphicFramePr>
        <p:xfrm>
          <a:off x="1331586" y="2888931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*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69823"/>
              </p:ext>
            </p:extLst>
          </p:nvPr>
        </p:nvGraphicFramePr>
        <p:xfrm>
          <a:off x="5652138" y="2888931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*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83100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871655" y="548632"/>
            <a:ext cx="4320552" cy="2160277"/>
          </a:xfrm>
        </p:spPr>
        <p:txBody>
          <a:bodyPr anchor="t" anchorCtr="0"/>
          <a:lstStyle/>
          <a:p>
            <a:pPr lvl="0"/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capacity1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v1.capacity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oldAddress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&gt;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capacity1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--;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==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oldAddress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--;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611494" y="4329115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331586" y="414909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331586" y="468916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591747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3131816" y="468916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691632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3491862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2231701" y="468916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3671885" y="3609023"/>
            <a:ext cx="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2771770" y="3609023"/>
            <a:ext cx="900115" cy="90011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511609" y="3609023"/>
            <a:ext cx="36005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830765"/>
              </p:ext>
            </p:extLst>
          </p:nvPr>
        </p:nvGraphicFramePr>
        <p:xfrm>
          <a:off x="1691632" y="5589276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58420"/>
              </p:ext>
            </p:extLst>
          </p:nvPr>
        </p:nvGraphicFramePr>
        <p:xfrm>
          <a:off x="6012184" y="5589276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4932046" y="4329115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5652138" y="4149092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5652138" y="468916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12299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7452368" y="468916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12184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812414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6552253" y="468916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7992437" y="3609023"/>
            <a:ext cx="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7092322" y="3609023"/>
            <a:ext cx="900115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5832161" y="3609023"/>
            <a:ext cx="36005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937643"/>
              </p:ext>
            </p:extLst>
          </p:nvPr>
        </p:nvGraphicFramePr>
        <p:xfrm>
          <a:off x="1331586" y="2888931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*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69823"/>
              </p:ext>
            </p:extLst>
          </p:nvPr>
        </p:nvGraphicFramePr>
        <p:xfrm>
          <a:off x="5652138" y="2888931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*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6667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88586"/>
            <a:ext cx="6660852" cy="6480827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testInsert2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number;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position;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value;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number; i++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oldSize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oldCapacity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v.capacity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oldAddress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position = rand() % 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+ 1 );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value = 1 + rand() % 99;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+ position, value 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newAddress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oldSize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oldCapacity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--;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newAddress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oldAddress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--;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"There are 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errors.\n"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477873"/>
              </p:ext>
            </p:extLst>
          </p:nvPr>
        </p:nvGraphicFramePr>
        <p:xfrm>
          <a:off x="6192207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*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6912299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5832161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832161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9232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632391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9220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6732276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8172462" y="3429000"/>
            <a:ext cx="36004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V="1">
            <a:off x="7272345" y="3429000"/>
            <a:ext cx="900115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6372230" y="3429000"/>
            <a:ext cx="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948041"/>
              </p:ext>
            </p:extLst>
          </p:nvPr>
        </p:nvGraphicFramePr>
        <p:xfrm>
          <a:off x="6372230" y="548632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46699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88586"/>
            <a:ext cx="6660852" cy="6480827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testInsert2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number;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position;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value;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number; i++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oldSize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oldCapacity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v.capacity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oldAddress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position = rand() % 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+ 1 );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value = 1 + rand() % 99;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+ position, value 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newAddress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oldSize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oldCapacity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--;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newAddress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oldAddress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--;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"There are 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errors.\n"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615555"/>
              </p:ext>
            </p:extLst>
          </p:nvPr>
        </p:nvGraphicFramePr>
        <p:xfrm>
          <a:off x="6192207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*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6912299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5832161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832161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9232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632391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9220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6732276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8172462" y="3429000"/>
            <a:ext cx="36004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V="1">
            <a:off x="7272345" y="3429000"/>
            <a:ext cx="1260161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6372230" y="3429000"/>
            <a:ext cx="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997349"/>
              </p:ext>
            </p:extLst>
          </p:nvPr>
        </p:nvGraphicFramePr>
        <p:xfrm>
          <a:off x="6372230" y="548632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012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11487</TotalTime>
  <Words>5338</Words>
  <Application>Microsoft Office PowerPoint</Application>
  <PresentationFormat>如螢幕大小 (4:3)</PresentationFormat>
  <Paragraphs>2611</Paragraphs>
  <Slides>98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98</vt:i4>
      </vt:variant>
    </vt:vector>
  </HeadingPairs>
  <TitlesOfParts>
    <vt:vector size="106" baseType="lpstr">
      <vt:lpstr>細明體</vt:lpstr>
      <vt:lpstr>微軟正黑體</vt:lpstr>
      <vt:lpstr>新細明體</vt:lpstr>
      <vt:lpstr>Arial</vt:lpstr>
      <vt:lpstr>Calibri</vt:lpstr>
      <vt:lpstr>Lucida Console</vt:lpstr>
      <vt:lpstr>Times New Roman</vt:lpstr>
      <vt:lpstr>Office 佈景主題</vt:lpstr>
      <vt:lpstr>Assignment 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How is insert implemented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How is assign implemented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758</cp:revision>
  <dcterms:created xsi:type="dcterms:W3CDTF">2013-03-13T12:22:18Z</dcterms:created>
  <dcterms:modified xsi:type="dcterms:W3CDTF">2021-02-24T22:47:59Z</dcterms:modified>
</cp:coreProperties>
</file>