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29" r:id="rId4"/>
    <p:sldId id="626" r:id="rId5"/>
    <p:sldId id="627" r:id="rId6"/>
    <p:sldId id="628" r:id="rId7"/>
    <p:sldId id="630" r:id="rId8"/>
    <p:sldId id="550" r:id="rId9"/>
    <p:sldId id="549" r:id="rId10"/>
    <p:sldId id="548" r:id="rId11"/>
    <p:sldId id="583" r:id="rId12"/>
    <p:sldId id="547" r:id="rId13"/>
    <p:sldId id="584" r:id="rId14"/>
    <p:sldId id="546" r:id="rId15"/>
    <p:sldId id="585" r:id="rId16"/>
    <p:sldId id="587" r:id="rId17"/>
    <p:sldId id="588" r:id="rId18"/>
    <p:sldId id="589" r:id="rId19"/>
    <p:sldId id="592" r:id="rId20"/>
    <p:sldId id="593" r:id="rId21"/>
    <p:sldId id="597" r:id="rId22"/>
    <p:sldId id="625" r:id="rId23"/>
    <p:sldId id="632" r:id="rId24"/>
    <p:sldId id="634" r:id="rId25"/>
    <p:sldId id="638" r:id="rId26"/>
    <p:sldId id="639" r:id="rId27"/>
    <p:sldId id="641" r:id="rId28"/>
    <p:sldId id="637" r:id="rId29"/>
    <p:sldId id="640" r:id="rId30"/>
    <p:sldId id="642" r:id="rId31"/>
    <p:sldId id="643" r:id="rId32"/>
    <p:sldId id="633" r:id="rId33"/>
    <p:sldId id="644" r:id="rId34"/>
    <p:sldId id="645" r:id="rId35"/>
    <p:sldId id="647" r:id="rId36"/>
    <p:sldId id="646" r:id="rId37"/>
    <p:sldId id="648" r:id="rId38"/>
    <p:sldId id="649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34" y="6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" name="流程圖: 程序 17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8" name="流程圖: 程序 1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end(),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8" name="流程圖: 程序 17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489391"/>
            <a:ext cx="6120785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309368"/>
            <a:ext cx="6120784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092322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007AA038</a:t>
            </a:r>
            <a:endParaRPr kumimoji="0" lang="zh-TW" altLang="en-US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72115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007A9F48</a:t>
            </a:r>
            <a:endParaRPr kumimoji="0" lang="zh-TW" altLang="en-US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1908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007D8A08</a:t>
            </a:r>
            <a:endParaRPr kumimoji="0" lang="zh-TW" altLang="en-US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31701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007D8A50</a:t>
            </a:r>
            <a:endParaRPr kumimoji="0" lang="zh-TW" altLang="en-US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04621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0" name="流程圖: 程序 2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48" name="流程圖: 程序 4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7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insert( end(),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0" name="流程圖: 程序 4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2" name="流程圖: 程序 5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56" name="流程圖: 程序 5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1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7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0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1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2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00563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2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7" name="流程圖: 程序 106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2" name="流程圖: 程序 13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6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7" name="流程圖: 程序 106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2" name="流程圖: 程序 13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51461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10123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80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2" name="流程圖: 程序 13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3" name="流程圖: 程序 13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6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38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1196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3339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1776372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24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329137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16345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96050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addresses;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addresses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p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93472"/>
              </p:ext>
            </p:extLst>
          </p:nvPr>
        </p:nvGraphicFramePr>
        <p:xfrm>
          <a:off x="4572000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  <a:endCxn id="10" idx="0"/>
          </p:cNvCxnSpPr>
          <p:nvPr/>
        </p:nvCxnSpPr>
        <p:spPr bwMode="auto">
          <a:xfrm>
            <a:off x="5112069" y="4869184"/>
            <a:ext cx="720069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  <a:endCxn id="16" idx="0"/>
          </p:cNvCxnSpPr>
          <p:nvPr/>
        </p:nvCxnSpPr>
        <p:spPr bwMode="auto">
          <a:xfrm flipH="1">
            <a:off x="4211931" y="4869184"/>
            <a:ext cx="540092" cy="72009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0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1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3913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insert(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erase(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圖: 程序 30"/>
          <p:cNvSpPr/>
          <p:nvPr/>
        </p:nvSpPr>
        <p:spPr>
          <a:xfrm>
            <a:off x="5832161" y="3068954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3600459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7992439" y="5589278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092322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45236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81241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6129345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3491862" y="5589276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472115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5832161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192207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372230" y="5589276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3491862" y="5589276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552253" y="5409254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85190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421195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572000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752023" y="5589276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4932046" y="540925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532508" y="5409254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031931" y="5409253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031931" y="5949322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172460" y="540925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流程圖: 程序 23"/>
          <p:cNvSpPr/>
          <p:nvPr/>
        </p:nvSpPr>
        <p:spPr>
          <a:xfrm>
            <a:off x="6012184" y="3609023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092321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2367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372229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8" name="流程圖: 程序 27"/>
          <p:cNvSpPr/>
          <p:nvPr/>
        </p:nvSpPr>
        <p:spPr>
          <a:xfrm>
            <a:off x="6012183" y="3789046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632369" y="4329115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6552253" y="2528885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52253" y="3068953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611494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1331499" y="522923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2231701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9" name="流程圖: 程序 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7" name="流程圖: 程序 1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2585</Words>
  <Application>Microsoft Office PowerPoint</Application>
  <PresentationFormat>如螢幕大小 (4:3)</PresentationFormat>
  <Paragraphs>821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list1 = list2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380</cp:revision>
  <dcterms:created xsi:type="dcterms:W3CDTF">2013-03-13T12:22:18Z</dcterms:created>
  <dcterms:modified xsi:type="dcterms:W3CDTF">2021-03-27T10:37:44Z</dcterms:modified>
</cp:coreProperties>
</file>