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5"/>
  </p:notesMasterIdLst>
  <p:sldIdLst>
    <p:sldId id="498" r:id="rId2"/>
    <p:sldId id="904" r:id="rId3"/>
    <p:sldId id="905" r:id="rId4"/>
    <p:sldId id="942" r:id="rId5"/>
    <p:sldId id="811" r:id="rId6"/>
    <p:sldId id="812" r:id="rId7"/>
    <p:sldId id="813" r:id="rId8"/>
    <p:sldId id="814" r:id="rId9"/>
    <p:sldId id="815" r:id="rId10"/>
    <p:sldId id="816" r:id="rId11"/>
    <p:sldId id="810" r:id="rId12"/>
    <p:sldId id="818" r:id="rId13"/>
    <p:sldId id="819" r:id="rId14"/>
    <p:sldId id="821" r:id="rId15"/>
    <p:sldId id="822" r:id="rId16"/>
    <p:sldId id="823" r:id="rId17"/>
    <p:sldId id="536" r:id="rId18"/>
    <p:sldId id="908" r:id="rId19"/>
    <p:sldId id="909" r:id="rId20"/>
    <p:sldId id="910" r:id="rId21"/>
    <p:sldId id="911" r:id="rId22"/>
    <p:sldId id="912" r:id="rId23"/>
    <p:sldId id="913" r:id="rId24"/>
    <p:sldId id="914" r:id="rId25"/>
    <p:sldId id="915" r:id="rId26"/>
    <p:sldId id="916" r:id="rId27"/>
    <p:sldId id="917" r:id="rId28"/>
    <p:sldId id="918" r:id="rId29"/>
    <p:sldId id="919" r:id="rId30"/>
    <p:sldId id="920" r:id="rId31"/>
    <p:sldId id="921" r:id="rId32"/>
    <p:sldId id="922" r:id="rId33"/>
    <p:sldId id="923" r:id="rId34"/>
    <p:sldId id="924" r:id="rId35"/>
    <p:sldId id="925" r:id="rId36"/>
    <p:sldId id="926" r:id="rId37"/>
    <p:sldId id="840" r:id="rId38"/>
    <p:sldId id="841" r:id="rId39"/>
    <p:sldId id="842" r:id="rId40"/>
    <p:sldId id="843" r:id="rId41"/>
    <p:sldId id="844" r:id="rId42"/>
    <p:sldId id="846" r:id="rId43"/>
    <p:sldId id="847" r:id="rId44"/>
    <p:sldId id="848" r:id="rId45"/>
    <p:sldId id="857" r:id="rId46"/>
    <p:sldId id="849" r:id="rId47"/>
    <p:sldId id="858" r:id="rId48"/>
    <p:sldId id="859" r:id="rId49"/>
    <p:sldId id="860" r:id="rId50"/>
    <p:sldId id="861" r:id="rId51"/>
    <p:sldId id="862" r:id="rId52"/>
    <p:sldId id="852" r:id="rId53"/>
    <p:sldId id="864" r:id="rId54"/>
    <p:sldId id="855" r:id="rId55"/>
    <p:sldId id="865" r:id="rId56"/>
    <p:sldId id="927" r:id="rId57"/>
    <p:sldId id="928" r:id="rId58"/>
    <p:sldId id="929" r:id="rId59"/>
    <p:sldId id="930" r:id="rId60"/>
    <p:sldId id="931" r:id="rId61"/>
    <p:sldId id="932" r:id="rId62"/>
    <p:sldId id="933" r:id="rId63"/>
    <p:sldId id="934" r:id="rId64"/>
    <p:sldId id="935" r:id="rId65"/>
    <p:sldId id="936" r:id="rId66"/>
    <p:sldId id="937" r:id="rId67"/>
    <p:sldId id="939" r:id="rId68"/>
    <p:sldId id="940" r:id="rId69"/>
    <p:sldId id="941" r:id="rId70"/>
    <p:sldId id="866" r:id="rId71"/>
    <p:sldId id="891" r:id="rId72"/>
    <p:sldId id="892" r:id="rId73"/>
    <p:sldId id="893" r:id="rId74"/>
    <p:sldId id="894" r:id="rId75"/>
    <p:sldId id="895" r:id="rId76"/>
    <p:sldId id="896" r:id="rId77"/>
    <p:sldId id="897" r:id="rId78"/>
    <p:sldId id="898" r:id="rId79"/>
    <p:sldId id="899" r:id="rId80"/>
    <p:sldId id="900" r:id="rId81"/>
    <p:sldId id="901" r:id="rId82"/>
    <p:sldId id="902" r:id="rId83"/>
    <p:sldId id="903" r:id="rId84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1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CC3300"/>
    <a:srgbClr val="F8F8F8"/>
    <a:srgbClr val="6600FF"/>
    <a:srgbClr val="99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0" autoAdjust="0"/>
    <p:restoredTop sz="93729" autoAdjust="0"/>
  </p:normalViewPr>
  <p:slideViewPr>
    <p:cSldViewPr showGuides="1">
      <p:cViewPr varScale="1">
        <p:scale>
          <a:sx n="96" d="100"/>
          <a:sy n="96" d="100"/>
        </p:scale>
        <p:origin x="221" y="77"/>
      </p:cViewPr>
      <p:guideLst>
        <p:guide orient="horz" pos="2523"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E28D85-F595-4181-B239-933BCF0ABF38}" type="datetimeFigureOut">
              <a:rPr lang="zh-TW" altLang="en-US"/>
              <a:pPr>
                <a:defRPr/>
              </a:pPr>
              <a:t>2021/9/27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E0B4EB-5176-41EE-AACE-E0D1EDE3D1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862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973" y="2708995"/>
            <a:ext cx="7776000" cy="14400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7920000" cy="3240000"/>
          </a:xfrm>
        </p:spPr>
        <p:txBody>
          <a:bodyPr lIns="90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92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7920000" cy="1620000"/>
          </a:xfrm>
        </p:spPr>
        <p:txBody>
          <a:bodyPr lIns="90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83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7560000" cy="3060000"/>
          </a:xfrm>
        </p:spPr>
        <p:txBody>
          <a:bodyPr lIns="162000" rIns="9000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44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80007" y="2708995"/>
            <a:ext cx="3309993" cy="23040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0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369000"/>
            <a:ext cx="8280001" cy="61200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549000"/>
            <a:ext cx="8280001" cy="5220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1" y="189000"/>
            <a:ext cx="7200000" cy="4500000"/>
          </a:xfrm>
        </p:spPr>
        <p:txBody>
          <a:bodyPr lIns="162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10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89000"/>
            <a:ext cx="7739999" cy="4320000"/>
          </a:xfrm>
        </p:spPr>
        <p:txBody>
          <a:bodyPr lIns="90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948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7739999" cy="3600000"/>
          </a:xfrm>
        </p:spPr>
        <p:txBody>
          <a:bodyPr lIns="90000" rIns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704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250825" y="260350"/>
            <a:ext cx="86391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250825" y="1268413"/>
            <a:ext cx="8639175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701" r:id="rId4"/>
    <p:sldLayoutId id="2147483679" r:id="rId5"/>
    <p:sldLayoutId id="2147483680" r:id="rId6"/>
    <p:sldLayoutId id="2147483702" r:id="rId7"/>
    <p:sldLayoutId id="2147483704" r:id="rId8"/>
    <p:sldLayoutId id="2147483705" r:id="rId9"/>
    <p:sldLayoutId id="2147483703" r:id="rId10"/>
    <p:sldLayoutId id="2147483707" r:id="rId11"/>
    <p:sldLayoutId id="2147483706" r:id="rId12"/>
    <p:sldLayoutId id="2147483684" r:id="rId13"/>
    <p:sldLayoutId id="214748368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06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58775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358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86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986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/>
          <p:cNvSpPr>
            <a:spLocks noGrp="1"/>
          </p:cNvSpPr>
          <p:nvPr>
            <p:ph type="ctrTitle"/>
          </p:nvPr>
        </p:nvSpPr>
        <p:spPr>
          <a:xfrm>
            <a:off x="684213" y="2132013"/>
            <a:ext cx="7775575" cy="1441450"/>
          </a:xfrm>
        </p:spPr>
        <p:txBody>
          <a:bodyPr/>
          <a:lstStyle/>
          <a:p>
            <a:r>
              <a:rPr lang="en-US" altLang="zh-TW" dirty="0" err="1"/>
              <a:t>priority_queue</a:t>
            </a:r>
            <a:endParaRPr lang="zh-TW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82003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57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397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992000" y="594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8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940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5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992000" y="594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9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4670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33858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6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1150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33858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9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9815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26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09090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top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>
              <a:defRPr/>
            </a:pP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51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2"/>
          <p:cNvSpPr>
            <a:spLocks noGrp="1"/>
          </p:cNvSpPr>
          <p:nvPr>
            <p:ph type="ctrTitle"/>
          </p:nvPr>
        </p:nvSpPr>
        <p:spPr>
          <a:xfrm>
            <a:off x="395971" y="2132013"/>
            <a:ext cx="8352058" cy="1441450"/>
          </a:xfrm>
        </p:spPr>
        <p:txBody>
          <a:bodyPr/>
          <a:lstStyle/>
          <a:p>
            <a:r>
              <a:rPr lang="en-US" altLang="zh-TW" sz="4800" dirty="0" smtClean="0"/>
              <a:t>pop</a:t>
            </a:r>
            <a:endParaRPr lang="zh-TW" altLang="en-US" sz="4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38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293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priority_queue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default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c(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comp()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c.empty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4143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345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61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7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68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0048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45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369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234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00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2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top()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c.front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protected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Container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c{};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comp{};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338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883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633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433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677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橢圓 4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473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橢圓 31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3" name="橢圓 32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906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16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18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18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3221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909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5451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599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1912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6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greater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operator()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less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operator()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left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410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1769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465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94919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723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809370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1818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0783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9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40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82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304031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000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3204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7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28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47946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24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37006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88031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6690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912000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2257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6690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橢圓 42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5766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221784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8181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3017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12000" y="63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0" name="橢圓 39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0320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962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903207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1" name="橢圓 3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655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3047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725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9302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72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590600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849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pop()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" name="直線接點 3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" name="橢圓 4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99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5862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227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629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32000" y="450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198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bottom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top,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722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932000" y="432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292000" y="39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013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722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59462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hole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top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272000" y="4869000"/>
            <a:ext cx="36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8347222" y="5229000"/>
            <a:ext cx="720000" cy="360000"/>
          </a:xfrm>
          <a:prstGeom prst="rect">
            <a:avLst/>
          </a:prstGeom>
          <a:noFill/>
        </p:spPr>
        <p:txBody>
          <a:bodyPr wrap="none" lIns="90000" tIns="0" rIns="9000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212000" y="4329000"/>
            <a:ext cx="36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top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12000" y="396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510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接點 2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" name="橢圓 3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708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pop()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0,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7" name="直線接點 16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8" name="直線接點 17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9" name="橢圓 18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0" name="直線接點 19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橢圓 20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2" name="橢圓 21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61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6458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313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84613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479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priority_queue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comp()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1321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1747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1862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1999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1753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1815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474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1815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1999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1978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1839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1724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1954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44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63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1816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181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1908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000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1724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1839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1954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44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63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1816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1816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1908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230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51816" y="558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ct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7404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6974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11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19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005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91816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890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19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2904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000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48890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6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2000" y="522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0117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599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77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47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25135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2144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600059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1810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2000" y="45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111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6985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2000" y="36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111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9464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make_heap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bottom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hole = bottom / 2;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hole &gt; 0 )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--hole;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hole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popHeapHoleByIndex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hole, bottom,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Line 6"/>
          <p:cNvSpPr>
            <a:spLocks noChangeShapeType="1"/>
          </p:cNvSpPr>
          <p:nvPr/>
        </p:nvSpPr>
        <p:spPr bwMode="auto">
          <a:xfrm flipH="1">
            <a:off x="1872023" y="3788793"/>
            <a:ext cx="900109" cy="900119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 flipV="1">
            <a:off x="2772138" y="3788793"/>
            <a:ext cx="900116" cy="900116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 flipH="1">
            <a:off x="1152275" y="4688913"/>
            <a:ext cx="719753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872029" y="4688913"/>
            <a:ext cx="720247" cy="7200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>
            <a:off x="792091" y="5409033"/>
            <a:ext cx="359657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1151750" y="5409033"/>
            <a:ext cx="360342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H="1">
            <a:off x="2232091" y="5409033"/>
            <a:ext cx="359849" cy="71996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H="1">
            <a:off x="3312275" y="4688909"/>
            <a:ext cx="359977" cy="720092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672254" y="4688907"/>
            <a:ext cx="360022" cy="72009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592115" y="360877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69200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61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492230" y="4508885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59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971724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48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411908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19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3132000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52092" y="522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612092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332184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052276" y="5949000"/>
            <a:ext cx="360000" cy="3600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0" tIns="0" rIns="0" bIns="0" anchor="b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9200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1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2592115" y="324872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0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492230" y="414883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2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971724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3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2411908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4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3132000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5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852092" y="48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6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612092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7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1332184" y="558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8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052506" y="558888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18000" anchor="b" anchorCtr="1"/>
          <a:lstStyle/>
          <a:p>
            <a:pPr algn="ctr"/>
            <a:r>
              <a:rPr lang="en-US" altLang="zh-TW" dirty="0" smtClean="0">
                <a:solidFill>
                  <a:srgbClr val="0000FF"/>
                </a:solidFill>
                <a:latin typeface="+mn-lt"/>
              </a:rPr>
              <a:t>9</a:t>
            </a:r>
            <a:endParaRPr lang="en-US" altLang="zh-TW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72000" y="3609000"/>
            <a:ext cx="720000" cy="36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r"/>
            <a:r>
              <a:rPr lang="en-US" altLang="zh-TW" sz="1600" kern="0" dirty="0" smtClean="0">
                <a:solidFill>
                  <a:srgbClr val="FF0000"/>
                </a:solidFill>
                <a:latin typeface="Lucida Console" panose="020B0609040504020204" pitchFamily="49" charset="0"/>
                <a:ea typeface="新細明體"/>
                <a:cs typeface="Times New Roman" panose="02020603050405020304" pitchFamily="18" charset="0"/>
              </a:rPr>
              <a:t>hole</a:t>
            </a:r>
            <a:endParaRPr lang="zh-TW" altLang="en-US" sz="1600" dirty="0">
              <a:solidFill>
                <a:srgbClr val="FF0000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88210"/>
              </p:ext>
            </p:extLst>
          </p:nvPr>
        </p:nvGraphicFramePr>
        <p:xfrm>
          <a:off x="4752000" y="3429000"/>
          <a:ext cx="39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640241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814384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16330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944713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2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3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4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5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6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7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8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9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n-lt"/>
                        </a:rPr>
                        <a:t>10</a:t>
                      </a:r>
                      <a:endParaRPr lang="zh-TW" altLang="en-US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77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45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7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49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172000" y="486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352000" y="450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8532000" y="41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7272000" y="5949000"/>
            <a:ext cx="108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bottom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552000" y="594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val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552000" y="558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26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292000" y="594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hole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2000" y="558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1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/>
          <p:cNvCxnSpPr/>
          <p:nvPr/>
        </p:nvCxnSpPr>
        <p:spPr>
          <a:xfrm flipH="1">
            <a:off x="781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0" name="橢圓 39"/>
          <p:cNvSpPr/>
          <p:nvPr/>
        </p:nvSpPr>
        <p:spPr>
          <a:xfrm>
            <a:off x="763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63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5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19" name="內容版面配置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push(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comp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push_heap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count &gt;= 2 )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RanIt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--count;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pushHeapByIndex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count, 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pred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46502"/>
              </p:ext>
            </p:extLst>
          </p:nvPr>
        </p:nvGraphicFramePr>
        <p:xfrm>
          <a:off x="972000" y="4689000"/>
          <a:ext cx="25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268982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72724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792968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44244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2649343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20768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564240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54384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15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</a:t>
                      </a:r>
                      <a:endParaRPr lang="zh-TW" altLang="en-US" sz="2000" dirty="0"/>
                    </a:p>
                  </a:txBody>
                  <a:tcPr marL="0" marR="0" marT="0" marB="1800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141889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first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1152000" y="540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2772000" y="6129000"/>
            <a:ext cx="720000" cy="36000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last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2000" y="576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flipH="1" flipV="1">
            <a:off x="2952000" y="5409000"/>
            <a:ext cx="18000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292000" y="5409000"/>
            <a:ext cx="360000" cy="360000"/>
          </a:xfrm>
          <a:prstGeom prst="rect">
            <a:avLst/>
          </a:prstGeom>
          <a:noFill/>
        </p:spPr>
        <p:txBody>
          <a:bodyPr wrap="none" lIns="36000" tIns="0" rIns="0" bIns="0" anchor="ctr" anchorCtr="1"/>
          <a:lstStyle/>
          <a:p>
            <a:pPr algn="ctr">
              <a:defRPr/>
            </a:pP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val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292000" y="5049000"/>
            <a:ext cx="360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21</a:t>
            </a:r>
            <a:endParaRPr lang="zh-TW" altLang="en-US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6732002" y="5409000"/>
            <a:ext cx="359998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直線接點 32"/>
          <p:cNvCxnSpPr/>
          <p:nvPr/>
        </p:nvCxnSpPr>
        <p:spPr>
          <a:xfrm flipH="1">
            <a:off x="6372000" y="5409000"/>
            <a:ext cx="360001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直線接點 33"/>
          <p:cNvCxnSpPr/>
          <p:nvPr/>
        </p:nvCxnSpPr>
        <p:spPr>
          <a:xfrm>
            <a:off x="745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橢圓 34"/>
          <p:cNvSpPr/>
          <p:nvPr/>
        </p:nvSpPr>
        <p:spPr>
          <a:xfrm>
            <a:off x="691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36" name="直線接點 35"/>
          <p:cNvCxnSpPr/>
          <p:nvPr/>
        </p:nvCxnSpPr>
        <p:spPr>
          <a:xfrm flipH="1">
            <a:off x="6732000" y="4689000"/>
            <a:ext cx="720000" cy="72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7" name="橢圓 36"/>
          <p:cNvSpPr/>
          <p:nvPr/>
        </p:nvSpPr>
        <p:spPr>
          <a:xfrm>
            <a:off x="7272000" y="450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20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655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6192000" y="594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14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7992000" y="5229000"/>
            <a:ext cx="360000" cy="36000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0" tIns="0" rIns="0" bIns="0" anchor="b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2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7272000" y="414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0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55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1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992000" y="486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2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19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3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none" lIns="0" tIns="0" rIns="0" bIns="18000"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新細明體" pitchFamily="18" charset="-120"/>
                <a:cs typeface="+mn-cs"/>
              </a:rPr>
              <a:t>4</a:t>
            </a:r>
            <a:endParaRPr kumimoji="1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新細明體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4032000" y="5409000"/>
            <a:ext cx="720000" cy="360000"/>
          </a:xfrm>
          <a:prstGeom prst="rect">
            <a:avLst/>
          </a:prstGeom>
          <a:noFill/>
        </p:spPr>
        <p:txBody>
          <a:bodyPr wrap="none" lIns="18000" tIns="0" rIns="0" bIns="0" anchor="ctr" anchorCtr="1"/>
          <a:lstStyle/>
          <a:p>
            <a:pPr algn="ctr">
              <a:defRPr/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count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212000" y="504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TW" dirty="0" smtClean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7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14679</TotalTime>
  <Words>7496</Words>
  <Application>Microsoft Office PowerPoint</Application>
  <PresentationFormat>如螢幕大小 (4:3)</PresentationFormat>
  <Paragraphs>3486</Paragraphs>
  <Slides>83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92" baseType="lpstr">
      <vt:lpstr>細明體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priority_queue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3399</cp:revision>
  <dcterms:created xsi:type="dcterms:W3CDTF">2005-03-20T09:13:01Z</dcterms:created>
  <dcterms:modified xsi:type="dcterms:W3CDTF">2021-09-27T14:08:34Z</dcterms:modified>
</cp:coreProperties>
</file>