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295399" y="755648"/>
            <a:ext cx="6241816" cy="760331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1" name="Horizontal">
            <a:extLst>
              <a:ext uri="{FF2B5EF4-FFF2-40B4-BE49-F238E27FC236}">
                <a16:creationId xmlns:a16="http://schemas.microsoft.com/office/drawing/2014/main" id="{9CCE20E6-349B-4B4F-CACB-37DD66DA0BED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1295399" y="2883756"/>
            <a:ext cx="2644834" cy="315625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97139CE0-A688-DAEF-5B25-620C4C30B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399" y="1590025"/>
            <a:ext cx="2644834" cy="1222724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 Placeholder">
            <a:extLst>
              <a:ext uri="{FF2B5EF4-FFF2-40B4-BE49-F238E27FC236}">
                <a16:creationId xmlns:a16="http://schemas.microsoft.com/office/drawing/2014/main" id="{896C5AB0-7F07-1D1C-8C02-B5A4ECC051C2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5072148" y="1588505"/>
            <a:ext cx="2644834" cy="1222724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5" name="Text Placeholder">
            <a:extLst>
              <a:ext uri="{FF2B5EF4-FFF2-40B4-BE49-F238E27FC236}">
                <a16:creationId xmlns:a16="http://schemas.microsoft.com/office/drawing/2014/main" id="{7E6819C5-4E64-AD4F-1694-9590613D13FD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8848897" y="1588505"/>
            <a:ext cx="2644834" cy="1222724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Horizontal">
            <a:extLst>
              <a:ext uri="{FF2B5EF4-FFF2-40B4-BE49-F238E27FC236}">
                <a16:creationId xmlns:a16="http://schemas.microsoft.com/office/drawing/2014/main" id="{4E9BA896-77FE-B8D5-2D1E-0138DBD58F29}"/>
              </a:ext>
            </a:extLst>
          </p:cNvPr>
          <p:cNvSpPr>
            <a:spLocks noGrp="1" noChangeAspect="1"/>
          </p:cNvSpPr>
          <p:nvPr>
            <p:ph type="pic" idx="19"/>
          </p:nvPr>
        </p:nvSpPr>
        <p:spPr>
          <a:xfrm>
            <a:off x="5072148" y="2883756"/>
            <a:ext cx="2644834" cy="315625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8" name="Horizontal">
            <a:extLst>
              <a:ext uri="{FF2B5EF4-FFF2-40B4-BE49-F238E27FC236}">
                <a16:creationId xmlns:a16="http://schemas.microsoft.com/office/drawing/2014/main" id="{7CF4D5FD-9266-726E-04C8-1B089FC1BDCF}"/>
              </a:ext>
            </a:extLst>
          </p:cNvPr>
          <p:cNvSpPr>
            <a:spLocks noGrp="1" noChangeAspect="1"/>
          </p:cNvSpPr>
          <p:nvPr>
            <p:ph type="pic" idx="20"/>
          </p:nvPr>
        </p:nvSpPr>
        <p:spPr>
          <a:xfrm>
            <a:off x="8848897" y="2883756"/>
            <a:ext cx="2644834" cy="315625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621B-5114-F121-8E19-E5ECBD22E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CFCF0-90CF-F9DD-589F-2F7363A17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909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Organisch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Jasper</cp:lastModifiedBy>
  <cp:revision>20</cp:revision>
  <dcterms:created xsi:type="dcterms:W3CDTF">2023-03-07T12:04:32Z</dcterms:created>
  <dcterms:modified xsi:type="dcterms:W3CDTF">2025-03-26T09:47:19Z</dcterms:modified>
</cp:coreProperties>
</file>